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-122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A11D6-7B71-5242-9038-FE53A15D0B92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A4E3-DEB7-D44D-B211-81C2190B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5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board: Bayes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A4E3-DEB7-D44D-B211-81C2190B33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23727-FD0F-E345-BA5D-16C7AE0A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9B7B10-3405-5E41-ADA1-4F7345560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B693D9-AEF2-A545-BDCA-29EC3C29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9DD7B1-B1A6-4F46-9DFF-81FF8C6E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1E06AB-9084-4049-94AD-BFBB60C3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5191E-4526-334B-9995-0AEECC16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A9975F-3FD6-4A4E-8A66-55B20918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9BC02-A778-C74E-9F94-C1D89BA5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37946F-E8FC-9E4E-AB08-CE681BB5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5CDAE0-9330-8E40-B8A8-4C54C71B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41C6E84-8DE6-A748-83AE-0F3BB0C28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7671EE-305B-B646-BC61-C2FA6868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8BB137-AFEA-5646-AF9E-A2DBEBDA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F96D24-8786-4747-9D0A-233D272E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606A59-F872-DA44-9AD9-336532C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72BF1-F24C-BB4B-99ED-93F5EE67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B67B2-C3D7-2F40-88A3-6CCE1C70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30B2B-FEF1-DE42-941F-DD026BB4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526F13-72DB-5E40-860D-3FBAB56D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AD1F7-0C7C-354A-84FA-41D663E9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091DF-5BA2-274A-B69A-982701C3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29624E-F879-A448-95CA-AB5B41C4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DD7A01-683C-E644-9237-57CD6ADD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C75F60-CB69-1047-8550-6DFFA205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0F37EE-EEB6-7C44-ACDD-D7067CC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2A49A-BB5C-F043-8F9E-75316CAF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24756D-A887-6D4F-826B-333EE946E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341C56-93B1-AB49-B6C4-77DDB6B2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948F20-68E0-0B49-8FD5-270C669B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006176-B583-594D-B68E-6985140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5F04A6-97C7-E743-A2A6-1251161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8D47D-11C3-DA4D-8EC7-24B43F0E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3A14D-8AE9-6B4F-B69A-D63B48A0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580239-6638-1F4D-9A6A-FA7C758A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929276-65FB-7D47-BA9E-BF77885E8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AA151F4-4A3C-2046-B589-BD1250AE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BF7F29F-F4E0-634D-9226-7DDC352A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DFE62A-EE74-D947-BDA8-C65169E0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F4C4B7-B999-B84B-AA31-488AFDD2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657D0-E7EF-E547-B2BB-A546520D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8331F0-8530-7444-8584-761CD0D4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051C0A-47FC-D947-BF3C-A312FD3F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025335-5988-E244-9037-F40805A4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CA6302-4D25-3440-9FB0-3EF1023B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1C57DAB-1482-724D-82E8-358839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11F44C-D99F-CE40-A410-EEBA4BA5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BD7A4-77A5-994C-9902-BC82C72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860483-B85E-664A-B717-5567198C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F1EC0F-EC0E-C044-8E92-C6E65D3C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76C23C-F96C-6A40-878A-432ACA48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9B3B9C-D088-AA40-B12E-39184FC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B336B1-AA0A-754A-AF24-CBECCCD9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AEAC1-9BC5-A04E-B235-5231ED2B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66255F8-E61C-CB47-89C0-450DF460C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138124-B732-6740-9E36-57A34CCD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FEDA88-E64E-9042-9F82-8B59EF36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94533C-222A-CF49-98A9-5B71293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99D6DC-EC65-194E-8736-A1CB768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A5EA42-4900-574B-89B7-4BFA6DE8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477537-925E-2242-9775-07002C0A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41B828-970B-7E42-B203-B63CBCD0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907038-34E4-794B-AE2A-68889352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FE36C2-1CDA-474D-B452-711A4D15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1A382-F98E-0B47-A9E8-DAA7F6A20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Bayesian/MCMC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C261B3-6C4B-D14C-A586-5A9FAFC9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041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Session 2: Interpreting and Diagnosing MCMC results</a:t>
            </a:r>
          </a:p>
          <a:p>
            <a:endParaRPr lang="en-US" dirty="0"/>
          </a:p>
          <a:p>
            <a:r>
              <a:rPr lang="en-US" dirty="0"/>
              <a:t>Henry Ngo</a:t>
            </a:r>
          </a:p>
          <a:p>
            <a:r>
              <a:rPr lang="en-US" dirty="0"/>
              <a:t>15 Feb 2019</a:t>
            </a:r>
          </a:p>
        </p:txBody>
      </p:sp>
    </p:spTree>
    <p:extLst>
      <p:ext uri="{BB962C8B-B14F-4D97-AF65-F5344CB8AC3E}">
        <p14:creationId xmlns:p14="http://schemas.microsoft.com/office/powerpoint/2010/main" val="92670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in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665D3-0A49-E64C-90AD-F8B2DE5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74AEE-1BB8-2046-B743-202D555E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over optimal estimation solution</a:t>
            </a:r>
          </a:p>
        </p:txBody>
      </p:sp>
    </p:spTree>
    <p:extLst>
      <p:ext uri="{BB962C8B-B14F-4D97-AF65-F5344CB8AC3E}">
        <p14:creationId xmlns:p14="http://schemas.microsoft.com/office/powerpoint/2010/main" val="69187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DB304-4D46-D74B-B3CC-6263FC70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Algorithm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D6D6DC-2792-D64F-887A-08DEC334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2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posterior at current location (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 a move to a new location</a:t>
            </a:r>
          </a:p>
          <a:p>
            <a:pPr lvl="1"/>
            <a:r>
              <a:rPr lang="en-US" dirty="0"/>
              <a:t>(must be able to access all of the prior 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posterior at new location (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whether or not to move</a:t>
            </a:r>
          </a:p>
          <a:p>
            <a:pPr lvl="1"/>
            <a:r>
              <a:rPr lang="en-US" dirty="0"/>
              <a:t>Always accept if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 &gt; 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 (going to better location)</a:t>
            </a:r>
          </a:p>
          <a:p>
            <a:pPr lvl="1"/>
            <a:r>
              <a:rPr lang="en-US" dirty="0"/>
              <a:t>Otherwise, only accept move with some probability (f =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/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you reach # of desired steps</a:t>
            </a:r>
          </a:p>
          <a:p>
            <a:pPr lvl="1"/>
            <a:r>
              <a:rPr lang="en-US" dirty="0"/>
              <a:t>Our sample distribution </a:t>
            </a:r>
            <a:r>
              <a:rPr lang="en-US" dirty="0">
                <a:sym typeface="Wingdings" pitchFamily="2" charset="2"/>
              </a:rPr>
              <a:t> posterior distribution with infinite steps</a:t>
            </a:r>
          </a:p>
          <a:p>
            <a:pPr lvl="1"/>
            <a:r>
              <a:rPr lang="en-US" dirty="0">
                <a:sym typeface="Wingdings" pitchFamily="2" charset="2"/>
              </a:rPr>
              <a:t>But if there is “enough steps” then it is “close enough”</a:t>
            </a:r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xmlns="" id="{826F816B-5177-FE46-B643-145DEC83B8A7}"/>
              </a:ext>
            </a:extLst>
          </p:cNvPr>
          <p:cNvSpPr/>
          <p:nvPr/>
        </p:nvSpPr>
        <p:spPr>
          <a:xfrm rot="21002757">
            <a:off x="7613150" y="2371049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xmlns="" id="{DE2585E6-A55F-924B-8D45-1326938D78F6}"/>
              </a:ext>
            </a:extLst>
          </p:cNvPr>
          <p:cNvSpPr/>
          <p:nvPr/>
        </p:nvSpPr>
        <p:spPr>
          <a:xfrm rot="20007666">
            <a:off x="9805457" y="3892318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xmlns="" id="{29505031-97A7-F647-B8B6-770D8B694538}"/>
              </a:ext>
            </a:extLst>
          </p:cNvPr>
          <p:cNvSpPr/>
          <p:nvPr/>
        </p:nvSpPr>
        <p:spPr>
          <a:xfrm rot="794446">
            <a:off x="9010079" y="5976226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5D0F63-9216-DC48-98E3-A604D7AA24A5}"/>
              </a:ext>
            </a:extLst>
          </p:cNvPr>
          <p:cNvSpPr txBox="1"/>
          <p:nvPr/>
        </p:nvSpPr>
        <p:spPr>
          <a:xfrm>
            <a:off x="10172006" y="3037655"/>
            <a:ext cx="236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Why? “Detailed Balance”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DC41D93-58D7-0545-9320-D820CC325552}"/>
              </a:ext>
            </a:extLst>
          </p:cNvPr>
          <p:cNvSpPr txBox="1"/>
          <p:nvPr/>
        </p:nvSpPr>
        <p:spPr>
          <a:xfrm>
            <a:off x="9316416" y="1993902"/>
            <a:ext cx="292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Will compare some MCMC algorithms today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465FE3-EED5-5A46-9BAB-CA8D17D673DE}"/>
              </a:ext>
            </a:extLst>
          </p:cNvPr>
          <p:cNvSpPr txBox="1"/>
          <p:nvPr/>
        </p:nvSpPr>
        <p:spPr>
          <a:xfrm>
            <a:off x="9985358" y="6482926"/>
            <a:ext cx="23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“convergence”</a:t>
            </a:r>
          </a:p>
        </p:txBody>
      </p:sp>
    </p:spTree>
    <p:extLst>
      <p:ext uri="{BB962C8B-B14F-4D97-AF65-F5344CB8AC3E}">
        <p14:creationId xmlns:p14="http://schemas.microsoft.com/office/powerpoint/2010/main" val="223576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D083F-22C5-7541-A985-5C2846B7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 (board)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BFA7D-9EB0-7B48-BD7D-C89EA2BA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484C7B-DC80-5444-AAB5-C5211BCC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Convergence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0C391B-D405-4D48-B479-3DF7D4DC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Algorithms (board)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0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Multi-modal: Parallel Tempering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multiple simultaneous versions of your ensemble at different “temperatures”</a:t>
            </a:r>
          </a:p>
          <a:p>
            <a:r>
              <a:rPr lang="en-US" dirty="0" smtClean="0"/>
              <a:t>Takes your normal likelihood function and raises it to the power of 1/T, so that you are sampling from: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Note that for T = 1, this is the same as before</a:t>
            </a:r>
          </a:p>
          <a:p>
            <a:r>
              <a:rPr lang="en-US" dirty="0" smtClean="0"/>
              <a:t>Higher temperatures (T&gt;&gt;1) flattens out the likelihood function, allows sampling across all of prior space</a:t>
            </a:r>
          </a:p>
          <a:p>
            <a:r>
              <a:rPr lang="en-US" dirty="0" smtClean="0"/>
              <a:t>Lower temperatures better at sampling peaks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24" y="3162939"/>
            <a:ext cx="3810000" cy="92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4424" y="6369536"/>
            <a:ext cx="312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Vousden</a:t>
            </a:r>
            <a:r>
              <a:rPr lang="en-US" dirty="0" smtClean="0"/>
              <a:t> et al. 2016, MNRAS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8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Tempering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Takes your normal likelihood function and raises it to the power of 1/T, so that you are sampling from:</a:t>
            </a:r>
          </a:p>
          <a:p>
            <a:pPr marL="0" indent="0">
              <a:buNone/>
            </a:pPr>
            <a:r>
              <a:rPr lang="en-US" dirty="0"/>
              <a:t>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At predetermined times, the ensembles at different temperatures proposes to swap positions of their walkers which are accepted with probability (to preserve detailed balance)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Note: the lowest temperature chain (base chain) is usually the actual output, the other chains are just auxiliary chains to help sample the entire prior space through these swaps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424" y="2143745"/>
            <a:ext cx="38100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24" y="3829565"/>
            <a:ext cx="4392956" cy="13955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4424" y="6369536"/>
            <a:ext cx="312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Vousden</a:t>
            </a:r>
            <a:r>
              <a:rPr lang="en-US" dirty="0" smtClean="0"/>
              <a:t> et al. 2016, MNRAS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7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Tempering (Notebook)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301</Words>
  <Application>Microsoft Macintosh PowerPoint</Application>
  <PresentationFormat>Custom</PresentationFormat>
  <Paragraphs>48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Bayesian/MCMC Workshop</vt:lpstr>
      <vt:lpstr>Review of Session 1</vt:lpstr>
      <vt:lpstr>MCMC Algorithm review</vt:lpstr>
      <vt:lpstr>Detailed Balance (board)</vt:lpstr>
      <vt:lpstr>MCMC Convergence</vt:lpstr>
      <vt:lpstr>MCMC Algorithms (board)</vt:lpstr>
      <vt:lpstr>Multi-modal: Parallel Tempering (1)</vt:lpstr>
      <vt:lpstr>Parallel Tempering (2)</vt:lpstr>
      <vt:lpstr>Parallel Tempering (Notebook)</vt:lpstr>
      <vt:lpstr>MCMC in papers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Bayesian/MCMC Workshop</dc:title>
  <dc:creator>Microsoft Office User</dc:creator>
  <cp:lastModifiedBy>Henry Ngo</cp:lastModifiedBy>
  <cp:revision>31</cp:revision>
  <dcterms:created xsi:type="dcterms:W3CDTF">2019-02-07T22:28:25Z</dcterms:created>
  <dcterms:modified xsi:type="dcterms:W3CDTF">2019-02-15T05:45:48Z</dcterms:modified>
</cp:coreProperties>
</file>