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2: Interpreting and Diagnosing MCMC results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15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optimal estimation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B304-4D46-D74B-B3CC-6263FC7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D6DC-2792-D64F-887A-08DEC33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current location 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a move to a new location</a:t>
            </a:r>
          </a:p>
          <a:p>
            <a:pPr lvl="1"/>
            <a:r>
              <a:rPr lang="en-US" dirty="0"/>
              <a:t>(must be able to access all of the prior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new location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whether or not to move</a:t>
            </a:r>
          </a:p>
          <a:p>
            <a:pPr lvl="1"/>
            <a:r>
              <a:rPr lang="en-US" dirty="0"/>
              <a:t>Always accept if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&gt;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(going to better location)</a:t>
            </a:r>
          </a:p>
          <a:p>
            <a:pPr lvl="1"/>
            <a:r>
              <a:rPr lang="en-US" dirty="0"/>
              <a:t>Otherwise, only accept move with some probability (f =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 reach # of desired steps</a:t>
            </a:r>
          </a:p>
          <a:p>
            <a:pPr lvl="1"/>
            <a:r>
              <a:rPr lang="en-US" dirty="0"/>
              <a:t>Our sample distribution </a:t>
            </a:r>
            <a:r>
              <a:rPr lang="en-US" dirty="0">
                <a:sym typeface="Wingdings" pitchFamily="2" charset="2"/>
              </a:rPr>
              <a:t> posterior distribution with infinite steps</a:t>
            </a:r>
          </a:p>
          <a:p>
            <a:pPr lvl="1"/>
            <a:r>
              <a:rPr lang="en-US" dirty="0">
                <a:sym typeface="Wingdings" pitchFamily="2" charset="2"/>
              </a:rPr>
              <a:t>But if there is “enough steps” then it is “close enough”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826F816B-5177-FE46-B643-145DEC83B8A7}"/>
              </a:ext>
            </a:extLst>
          </p:cNvPr>
          <p:cNvSpPr/>
          <p:nvPr/>
        </p:nvSpPr>
        <p:spPr>
          <a:xfrm rot="21002757">
            <a:off x="7613150" y="2371049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DE2585E6-A55F-924B-8D45-1326938D78F6}"/>
              </a:ext>
            </a:extLst>
          </p:cNvPr>
          <p:cNvSpPr/>
          <p:nvPr/>
        </p:nvSpPr>
        <p:spPr>
          <a:xfrm rot="20007666">
            <a:off x="9805457" y="3892318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9505031-97A7-F647-B8B6-770D8B694538}"/>
              </a:ext>
            </a:extLst>
          </p:cNvPr>
          <p:cNvSpPr/>
          <p:nvPr/>
        </p:nvSpPr>
        <p:spPr>
          <a:xfrm rot="794446">
            <a:off x="9010079" y="5976226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D0F63-9216-DC48-98E3-A604D7AA24A5}"/>
              </a:ext>
            </a:extLst>
          </p:cNvPr>
          <p:cNvSpPr txBox="1"/>
          <p:nvPr/>
        </p:nvSpPr>
        <p:spPr>
          <a:xfrm>
            <a:off x="10172006" y="3037655"/>
            <a:ext cx="23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Why? “Detailed Balance”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41D93-58D7-0545-9320-D820CC325552}"/>
              </a:ext>
            </a:extLst>
          </p:cNvPr>
          <p:cNvSpPr txBox="1"/>
          <p:nvPr/>
        </p:nvSpPr>
        <p:spPr>
          <a:xfrm>
            <a:off x="9316416" y="1993902"/>
            <a:ext cx="292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Will compare some MCMC algorithms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65FE3-EED5-5A46-9BAB-CA8D17D673DE}"/>
              </a:ext>
            </a:extLst>
          </p:cNvPr>
          <p:cNvSpPr txBox="1"/>
          <p:nvPr/>
        </p:nvSpPr>
        <p:spPr>
          <a:xfrm>
            <a:off x="9985358" y="6482926"/>
            <a:ext cx="23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“convergence”</a:t>
            </a:r>
          </a:p>
        </p:txBody>
      </p:sp>
    </p:spTree>
    <p:extLst>
      <p:ext uri="{BB962C8B-B14F-4D97-AF65-F5344CB8AC3E}">
        <p14:creationId xmlns:p14="http://schemas.microsoft.com/office/powerpoint/2010/main" val="22357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083F-22C5-7541-A985-5C2846B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FA7D-9EB0-7B48-BD7D-C89EA2B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C7B-DC80-5444-AAB5-C5211BC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91B-D405-4D48-B479-3DF7D4D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156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</vt:lpstr>
      <vt:lpstr>Office Theme</vt:lpstr>
      <vt:lpstr>Bayesian/MCMC Workshop</vt:lpstr>
      <vt:lpstr>Review of Session 1</vt:lpstr>
      <vt:lpstr>MCMC Algorithm review</vt:lpstr>
      <vt:lpstr>Detailed Balance (board)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Microsoft Office User</cp:lastModifiedBy>
  <cp:revision>25</cp:revision>
  <dcterms:created xsi:type="dcterms:W3CDTF">2019-02-07T22:28:25Z</dcterms:created>
  <dcterms:modified xsi:type="dcterms:W3CDTF">2019-02-14T22:48:56Z</dcterms:modified>
</cp:coreProperties>
</file>