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2"/>
  </p:normalViewPr>
  <p:slideViewPr>
    <p:cSldViewPr snapToGrid="0" snapToObjects="1">
      <p:cViewPr varScale="1">
        <p:scale>
          <a:sx n="104" d="100"/>
          <a:sy n="104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A11D6-7B71-5242-9038-FE53A15D0B92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FA4E3-DEB7-D44D-B211-81C2190B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5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board: Bayes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A4E3-DEB7-D44D-B211-81C2190B33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3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3727-FD0F-E345-BA5D-16C7AE0AB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B7B10-3405-5E41-ADA1-4F7345560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693D9-AEF2-A545-BDCA-29EC3C29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DD7B1-B1A6-4F46-9DFF-81FF8C6E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E06AB-9084-4049-94AD-BFBB60C3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191E-4526-334B-9995-0AEECC16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9975F-3FD6-4A4E-8A66-55B20918B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9BC02-A778-C74E-9F94-C1D89BA5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7946F-E8FC-9E4E-AB08-CE681BB5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CDAE0-9330-8E40-B8A8-4C54C71B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C6E84-8DE6-A748-83AE-0F3BB0C28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671EE-305B-B646-BC61-C2FA6868F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BB137-AFEA-5646-AF9E-A2DBEBDA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96D24-8786-4747-9D0A-233D272E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6A59-F872-DA44-9AD9-336532CD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2BF1-F24C-BB4B-99ED-93F5EE67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B67B2-C3D7-2F40-88A3-6CCE1C70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30B2B-FEF1-DE42-941F-DD026BB4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26F13-72DB-5E40-860D-3FBAB56D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D1F7-0C7C-354A-84FA-41D663E9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7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91DF-5BA2-274A-B69A-982701C3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9624E-F879-A448-95CA-AB5B41C4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D7A01-683C-E644-9237-57CD6ADD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75F60-CB69-1047-8550-6DFFA205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F37EE-EEB6-7C44-ACDD-D7067CC1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A49A-BB5C-F043-8F9E-75316CAF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756D-A887-6D4F-826B-333EE946E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41C56-93B1-AB49-B6C4-77DDB6B21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48F20-68E0-0B49-8FD5-270C669B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06176-B583-594D-B68E-6985140C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F04A6-97C7-E743-A2A6-1251161A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3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D47D-11C3-DA4D-8EC7-24B43F0E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3A14D-8AE9-6B4F-B69A-D63B48A0A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80239-6638-1F4D-9A6A-FA7C758A5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29276-65FB-7D47-BA9E-BF77885E8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151F4-4A3C-2046-B589-BD1250AEF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7F29F-F4E0-634D-9226-7DDC352A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FE62A-EE74-D947-BDA8-C65169E0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4C4B7-B999-B84B-AA31-488AFDD2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8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57D0-E7EF-E547-B2BB-A546520D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331F0-8530-7444-8584-761CD0D4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51C0A-47FC-D947-BF3C-A312FD3F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25335-5988-E244-9037-F40805A4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A6302-4D25-3440-9FB0-3EF1023B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57DAB-1482-724D-82E8-358839E9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1F44C-D99F-CE40-A410-EEBA4BA5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4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D7A4-77A5-994C-9902-BC82C724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0483-B85E-664A-B717-5567198C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1EC0F-EC0E-C044-8E92-C6E65D3C7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6C23C-F96C-6A40-878A-432ACA48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B3B9C-D088-AA40-B12E-39184FC7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336B1-AA0A-754A-AF24-CBECCCD9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0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EAC1-9BC5-A04E-B235-5231ED2B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255F8-E61C-CB47-89C0-450DF460C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38124-B732-6740-9E36-57A34CCDE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EDA88-E64E-9042-9F82-8B59EF36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4533C-222A-CF49-98A9-5B712936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9D6DC-EC65-194E-8736-A1CB7685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9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5EA42-4900-574B-89B7-4BFA6DE8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77537-925E-2242-9775-07002C0A0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1B828-970B-7E42-B203-B63CBCD08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73540-D282-0C47-9A35-4BAD872DA9E7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07038-34E4-794B-AE2A-68889352C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E36C2-1CDA-474D-B452-711A4D151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1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A382-F98E-0B47-A9E8-DAA7F6A20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Bayesian/MCMC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261B3-6C4B-D14C-A586-5A9FAFC9B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0410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Session 1: Introduction to Bayes Theorem and MCMC</a:t>
            </a:r>
          </a:p>
          <a:p>
            <a:endParaRPr lang="en-US" dirty="0"/>
          </a:p>
          <a:p>
            <a:r>
              <a:rPr lang="en-US" dirty="0"/>
              <a:t>Henry Ngo</a:t>
            </a:r>
          </a:p>
          <a:p>
            <a:r>
              <a:rPr lang="en-US" dirty="0"/>
              <a:t>8 Feb 2019</a:t>
            </a:r>
          </a:p>
        </p:txBody>
      </p:sp>
    </p:spTree>
    <p:extLst>
      <p:ext uri="{BB962C8B-B14F-4D97-AF65-F5344CB8AC3E}">
        <p14:creationId xmlns:p14="http://schemas.microsoft.com/office/powerpoint/2010/main" val="92670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65D3-0A49-E64C-90AD-F8B2DE5D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 (Board)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4AEE-1BB8-2046-B743-202D555E4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7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9904-CD74-044F-B23F-B9D43E24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47114" cy="1325563"/>
          </a:xfrm>
        </p:spPr>
        <p:txBody>
          <a:bodyPr/>
          <a:lstStyle/>
          <a:p>
            <a:r>
              <a:rPr lang="en-US" dirty="0"/>
              <a:t>When to be “Bayesian”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62B34-7D3D-DA44-BED1-A3CFB0AB93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= When you can make use of the “prior” term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CC150-D075-7F49-9C50-91C9D791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856" y="0"/>
            <a:ext cx="452686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58A7B6-2EE3-8149-826B-5BA478A7BFB7}"/>
              </a:ext>
            </a:extLst>
          </p:cNvPr>
          <p:cNvSpPr/>
          <p:nvPr/>
        </p:nvSpPr>
        <p:spPr>
          <a:xfrm>
            <a:off x="4997092" y="648866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/1132/</a:t>
            </a:r>
          </a:p>
        </p:txBody>
      </p:sp>
    </p:spTree>
    <p:extLst>
      <p:ext uri="{BB962C8B-B14F-4D97-AF65-F5344CB8AC3E}">
        <p14:creationId xmlns:p14="http://schemas.microsoft.com/office/powerpoint/2010/main" val="263963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E5F48D-AB1A-A744-8F79-EB76698B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be “Bayesian” examples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4DE2B36-C88E-2A42-9939-71E8D3882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249585"/>
              </p:ext>
            </p:extLst>
          </p:nvPr>
        </p:nvGraphicFramePr>
        <p:xfrm>
          <a:off x="284205" y="1529063"/>
          <a:ext cx="11306434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3217">
                  <a:extLst>
                    <a:ext uri="{9D8B030D-6E8A-4147-A177-3AD203B41FA5}">
                      <a16:colId xmlns:a16="http://schemas.microsoft.com/office/drawing/2014/main" val="2232485119"/>
                    </a:ext>
                  </a:extLst>
                </a:gridCol>
                <a:gridCol w="5653217">
                  <a:extLst>
                    <a:ext uri="{9D8B030D-6E8A-4147-A177-3AD203B41FA5}">
                      <a16:colId xmlns:a16="http://schemas.microsoft.com/office/drawing/2014/main" val="363334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 Astronomical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Bayesian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97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Distribution and correlation of probability. </a:t>
                      </a:r>
                      <a:r>
                        <a:rPr lang="en-US" dirty="0"/>
                        <a:t>You have a dataset to measure stellar mass and stellar metallicity and you want to find what the likely values are and how these two parameters may correlate with each other.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 out the entire posterior space by calculating posterior for many values of the two parameters values, not just “fit” for the best mass.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0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Using related information in parameter estimation. </a:t>
                      </a:r>
                      <a:r>
                        <a:rPr lang="en-US" dirty="0"/>
                        <a:t>You are making an independent measurement of stellar mass, but want to include other measurements from literature.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prior probabilities for model parameters that reflect knowledge from the literature.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Avoid overfitting.</a:t>
                      </a:r>
                      <a:r>
                        <a:rPr lang="en-US" b="0" dirty="0"/>
                        <a:t> You have a model with a lot of tunable parameter and you want to only use these parameters if necessary.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prior probabilities for model parameters that </a:t>
                      </a:r>
                      <a:r>
                        <a:rPr lang="en-US" dirty="0" err="1"/>
                        <a:t>favour</a:t>
                      </a:r>
                      <a:r>
                        <a:rPr lang="en-US" dirty="0"/>
                        <a:t> values that don’t make a difference to the model (e.g. zero)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9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Avoid or limit arbitrary decisions. </a:t>
                      </a:r>
                      <a:r>
                        <a:rPr lang="en-US" b="0" dirty="0"/>
                        <a:t>You want to avoid having results skewed by how you classify objects or where you set the bin edges for histograms.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parameter that indicates which sub-group each data point belongs to. Use priors initially “set” the membership but allow this parameter to evolve with your analysis.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878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49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5282-2414-0542-A39C-2D0C1CDB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flip example (board)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E3D4-6DA7-8F41-A279-0A200C42F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8EBF-4F99-B74C-862F-E55CC195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likelihoods (board)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6E3A7-7970-5840-9553-6322F42EE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2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64E4-8D97-794D-9302-3526476F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1-5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7427-2002-874C-9E0F-492CE383D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9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2110-7835-864E-9990-2AA5462A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solution (board)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B824-A07C-B64B-8385-ACF64ACEE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2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52CC-986D-314B-BF54-1E0FD73B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25A8F-9E2B-164B-BA55-97D61D77E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300</Words>
  <Application>Microsoft Macintosh PowerPoint</Application>
  <PresentationFormat>Widescreen</PresentationFormat>
  <Paragraphs>27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Palatino Linotype</vt:lpstr>
      <vt:lpstr>Office Theme</vt:lpstr>
      <vt:lpstr>Bayesian/MCMC Workshop</vt:lpstr>
      <vt:lpstr>Bayes Theorem (Board)</vt:lpstr>
      <vt:lpstr>When to be “Bayesian”</vt:lpstr>
      <vt:lpstr>When to be “Bayesian” examples</vt:lpstr>
      <vt:lpstr>Coin flip example (board)</vt:lpstr>
      <vt:lpstr>Computing likelihoods (board)</vt:lpstr>
      <vt:lpstr>Jupyter Notebook 1-5</vt:lpstr>
      <vt:lpstr>Analytical solution (board)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Bayesian/MCMC Workshop</dc:title>
  <dc:creator>Microsoft Office User</dc:creator>
  <cp:lastModifiedBy>Microsoft Office User</cp:lastModifiedBy>
  <cp:revision>9</cp:revision>
  <dcterms:created xsi:type="dcterms:W3CDTF">2019-02-07T22:28:25Z</dcterms:created>
  <dcterms:modified xsi:type="dcterms:W3CDTF">2019-02-07T22:58:01Z</dcterms:modified>
</cp:coreProperties>
</file>