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6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7"/>
    <p:restoredTop sz="94565"/>
  </p:normalViewPr>
  <p:slideViewPr>
    <p:cSldViewPr snapToGrid="0">
      <p:cViewPr varScale="1">
        <p:scale>
          <a:sx n="105" d="100"/>
          <a:sy n="105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73443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002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6128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405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14016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730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30878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0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6/25/24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2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72697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76890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6/25/24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902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3" r:id="rId1"/>
    <p:sldLayoutId id="2147484634" r:id="rId2"/>
    <p:sldLayoutId id="2147484635" r:id="rId3"/>
    <p:sldLayoutId id="2147484636" r:id="rId4"/>
    <p:sldLayoutId id="2147484637" r:id="rId5"/>
    <p:sldLayoutId id="2147484638" r:id="rId6"/>
    <p:sldLayoutId id="2147484639" r:id="rId7"/>
    <p:sldLayoutId id="2147484640" r:id="rId8"/>
    <p:sldLayoutId id="2147484641" r:id="rId9"/>
    <p:sldLayoutId id="2147484642" r:id="rId10"/>
    <p:sldLayoutId id="2147484643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0E87-95BB-A57F-293C-1751047E4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DATA TYPES AND VARIABLES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8B9B2-EC7E-DE63-1ED3-37B3F665D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BY KARUNWI SIMISOLA</a:t>
            </a:r>
          </a:p>
        </p:txBody>
      </p:sp>
    </p:spTree>
    <p:extLst>
      <p:ext uri="{BB962C8B-B14F-4D97-AF65-F5344CB8AC3E}">
        <p14:creationId xmlns:p14="http://schemas.microsoft.com/office/powerpoint/2010/main" val="3523057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62B2-B11D-4F83-24B4-E2D36F12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BE0AA-B33A-0A99-991F-6A7244929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7338"/>
            <a:ext cx="9601200" cy="1871662"/>
          </a:xfrm>
        </p:spPr>
        <p:txBody>
          <a:bodyPr/>
          <a:lstStyle/>
          <a:p>
            <a:r>
              <a:rPr lang="en-US" dirty="0"/>
              <a:t>Sets are unordered collections of unique items.</a:t>
            </a:r>
          </a:p>
          <a:p>
            <a:r>
              <a:rPr lang="en-US" dirty="0"/>
              <a:t>Sets are defined by curly braces.</a:t>
            </a:r>
          </a:p>
          <a:p>
            <a:r>
              <a:rPr lang="en-US" dirty="0"/>
              <a:t>They can also contain multiple data types.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9BE3E-5AA2-B0F3-62A1-60FD4105E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43238"/>
            <a:ext cx="7772400" cy="311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6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5AB0-5920-95B1-AD52-53DAEA8D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372100" cy="1485900"/>
          </a:xfrm>
        </p:spPr>
        <p:txBody>
          <a:bodyPr/>
          <a:lstStyle/>
          <a:p>
            <a:r>
              <a:rPr lang="en-US" dirty="0"/>
              <a:t>Dictionaries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5D997-7FCD-A465-039E-C15A1230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057399"/>
            <a:ext cx="4872037" cy="26289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Dictionaries are ordered collections of key value pairs.</a:t>
            </a:r>
          </a:p>
          <a:p>
            <a:r>
              <a:rPr lang="en-US" dirty="0"/>
              <a:t>They can also contain multiple data types.</a:t>
            </a:r>
          </a:p>
          <a:p>
            <a:r>
              <a:rPr lang="en-US" dirty="0"/>
              <a:t>Dictionaries are accessed via keys instead of indices.</a:t>
            </a:r>
          </a:p>
          <a:p>
            <a:r>
              <a:rPr lang="en-US" dirty="0"/>
              <a:t>Defined by curly braces.</a:t>
            </a:r>
          </a:p>
          <a:p>
            <a:r>
              <a:rPr lang="en-US" dirty="0"/>
              <a:t>Keys in dictionaries should be unique and immutable.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869A5-D62A-9C4B-98C0-E7CAABE0D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1285875"/>
            <a:ext cx="48863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0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0167-A883-75A8-B972-77DFB47A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 in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40022-A7A0-D08A-3CBF-8F792671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5504"/>
            <a:ext cx="10113264" cy="2063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Arithmetic operations in python are done using : addition, subtraction, division, multiplication, exponentiation, floor division and modulus.</a:t>
            </a:r>
          </a:p>
          <a:p>
            <a:r>
              <a:rPr lang="en-US" dirty="0"/>
              <a:t>It is important to understand arithmetic operations in Python as it is fundamental for performing calculations and working with numerical data in your code. </a:t>
            </a:r>
          </a:p>
          <a:p>
            <a:r>
              <a:rPr lang="en-US" dirty="0"/>
              <a:t>The order of operations with arithmetic operations using python follows the PEMDAS/BODMAS rule.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C4482-D302-162C-F5E5-B5BA1C195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428999"/>
            <a:ext cx="9998964" cy="301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58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CFCE-D6E4-C12B-AA12-A1DA8D3C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A2A68-AE8E-6C77-87A1-B3379F5F5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5950"/>
            <a:ext cx="9601200" cy="2157413"/>
          </a:xfrm>
        </p:spPr>
        <p:txBody>
          <a:bodyPr/>
          <a:lstStyle/>
          <a:p>
            <a:r>
              <a:rPr lang="en-US" dirty="0"/>
              <a:t>Comments in Python helps with our code more readable and understandable.</a:t>
            </a:r>
          </a:p>
          <a:p>
            <a:r>
              <a:rPr lang="en-US" dirty="0"/>
              <a:t>It makes our code easier to collaborate with.</a:t>
            </a:r>
          </a:p>
          <a:p>
            <a:r>
              <a:rPr lang="en-US" dirty="0"/>
              <a:t>For complex codes it helps to explain the tricky parts that might not be easily understood by others.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D62923-9E5C-52A4-B1F3-6007BB415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501304"/>
            <a:ext cx="8901113" cy="267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23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8E1C-6669-2EEB-500A-1E6C64CA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96E1E-0A00-5B0E-5245-49A01C13F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7568"/>
            <a:ext cx="9601200" cy="3989832"/>
          </a:xfrm>
        </p:spPr>
        <p:txBody>
          <a:bodyPr>
            <a:normAutofit/>
          </a:bodyPr>
          <a:lstStyle/>
          <a:p>
            <a:r>
              <a:rPr lang="en-US" dirty="0"/>
              <a:t>We have covered the fundamental concepts essential for programming in python </a:t>
            </a:r>
          </a:p>
          <a:p>
            <a:r>
              <a:rPr lang="en-US" dirty="0"/>
              <a:t>The fundamental aspects of python being: Variables , data types, data structures in python, arithmetic operations in python and comments for best practices.</a:t>
            </a:r>
          </a:p>
          <a:p>
            <a:r>
              <a:rPr lang="en-US" dirty="0"/>
              <a:t>Mastering these basics will lay a solid foundation for exploring Python and its uses.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8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6B82-D8E3-A8C4-5AE3-4FBB24D4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917EE-2A26-CBE6-2236-6CEA96033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in details data types with examples.</a:t>
            </a:r>
          </a:p>
          <a:p>
            <a:r>
              <a:rPr lang="en-US" dirty="0"/>
              <a:t>Type cast at least ten different variable from one data type to another.</a:t>
            </a:r>
          </a:p>
          <a:p>
            <a:r>
              <a:rPr lang="en-US" dirty="0"/>
              <a:t>Create lists, tuples, sets and dictionaries in python using multiple data types.</a:t>
            </a:r>
          </a:p>
          <a:p>
            <a:r>
              <a:rPr lang="en-US" dirty="0"/>
              <a:t>Practice string concatenation in python( do at least 10).</a:t>
            </a:r>
          </a:p>
          <a:p>
            <a:r>
              <a:rPr lang="en-US" dirty="0"/>
              <a:t>Save your file in a single folder called </a:t>
            </a:r>
            <a:r>
              <a:rPr lang="en-US" dirty="0" err="1"/>
              <a:t>cyclo_assignments</a:t>
            </a:r>
            <a:r>
              <a:rPr lang="en-US" dirty="0"/>
              <a:t>.</a:t>
            </a:r>
          </a:p>
          <a:p>
            <a:r>
              <a:rPr lang="en-US" dirty="0"/>
              <a:t>Use comments to explain your code properly.</a:t>
            </a:r>
          </a:p>
        </p:txBody>
      </p:sp>
    </p:spTree>
    <p:extLst>
      <p:ext uri="{BB962C8B-B14F-4D97-AF65-F5344CB8AC3E}">
        <p14:creationId xmlns:p14="http://schemas.microsoft.com/office/powerpoint/2010/main" val="3970459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25AA-3E33-17A7-9807-AC1BA9AE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747A-747D-B18F-1BC8-3DAF6FE7E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48128"/>
            <a:ext cx="9601200" cy="33192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46076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3812-B83D-A9B2-EB44-55751FDA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867B-F263-F5FE-593A-8FDF76E97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3184"/>
            <a:ext cx="9601200" cy="4014216"/>
          </a:xfrm>
        </p:spPr>
        <p:txBody>
          <a:bodyPr/>
          <a:lstStyle/>
          <a:p>
            <a:r>
              <a:rPr lang="en-US" dirty="0"/>
              <a:t>Introduction to Variables</a:t>
            </a:r>
          </a:p>
          <a:p>
            <a:r>
              <a:rPr lang="en-US" dirty="0"/>
              <a:t>Naming Variables</a:t>
            </a:r>
          </a:p>
          <a:p>
            <a:r>
              <a:rPr lang="en-US" dirty="0"/>
              <a:t>Types Data Types</a:t>
            </a:r>
          </a:p>
          <a:p>
            <a:r>
              <a:rPr lang="en-US" dirty="0"/>
              <a:t>Type Conversion (Type Casting)</a:t>
            </a:r>
          </a:p>
          <a:p>
            <a:r>
              <a:rPr lang="en-US" dirty="0"/>
              <a:t>Data Structures in Python</a:t>
            </a:r>
          </a:p>
          <a:p>
            <a:r>
              <a:rPr lang="en-US" dirty="0"/>
              <a:t>Arithmetic Operations in Python</a:t>
            </a:r>
          </a:p>
          <a:p>
            <a:r>
              <a:rPr lang="en-US" dirty="0"/>
              <a:t>Comments in Python</a:t>
            </a:r>
          </a:p>
          <a:p>
            <a:r>
              <a:rPr lang="en-US" dirty="0"/>
              <a:t>Summary</a:t>
            </a:r>
          </a:p>
          <a:p>
            <a:r>
              <a:rPr lang="en-US" dirty="0"/>
              <a:t>Assignments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3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061F-5ED5-B6A4-2082-0BEAF622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Variables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0FB2-143A-56E9-5385-1851F5559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containers that hold information, which can vary or change over time. They are used to store data that can be referenced and changed throughout the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2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32AA-BCCA-90AD-535D-28F452E7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Variables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BD0B98A-1113-1D2C-ACC5-FE0ED9F4A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6416" y="685800"/>
            <a:ext cx="5355543" cy="3496056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815D12-A973-8841-96E0-61582F12F4D5}"/>
              </a:ext>
            </a:extLst>
          </p:cNvPr>
          <p:cNvSpPr txBox="1"/>
          <p:nvPr/>
        </p:nvSpPr>
        <p:spPr>
          <a:xfrm>
            <a:off x="1036319" y="1761417"/>
            <a:ext cx="48889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python a variable is created using the equals 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 can not start with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can start with letters or an underscore.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is a case sensitive language so variables are also case sensitive.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use reserved keywords(if, else…) in python as variable names. It is a bad practice.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CA0A6F7-5438-E2BB-5783-0CFCB64CD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882" y="4291873"/>
            <a:ext cx="4555431" cy="188032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F1535A-B5AD-D50C-E241-53F6A4B4B40D}"/>
              </a:ext>
            </a:extLst>
          </p:cNvPr>
          <p:cNvSpPr txBox="1"/>
          <p:nvPr/>
        </p:nvSpPr>
        <p:spPr>
          <a:xfrm>
            <a:off x="6266689" y="5327904"/>
            <a:ext cx="5145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Variable Errors</a:t>
            </a: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1F28F8B6-394E-7A55-E040-82FE8CFB98C7}"/>
              </a:ext>
            </a:extLst>
          </p:cNvPr>
          <p:cNvSpPr/>
          <p:nvPr/>
        </p:nvSpPr>
        <p:spPr>
          <a:xfrm>
            <a:off x="6258876" y="4638086"/>
            <a:ext cx="2852928" cy="46166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1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08AC-2204-8CEA-5E2F-7E859C39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Data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0F65-9A5E-6BFC-FB3A-D135C261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7424"/>
            <a:ext cx="4090416" cy="4379976"/>
          </a:xfrm>
        </p:spPr>
        <p:txBody>
          <a:bodyPr/>
          <a:lstStyle/>
          <a:p>
            <a:r>
              <a:rPr lang="en-US" dirty="0"/>
              <a:t>Integers: They are whole numbers without decimal points.</a:t>
            </a:r>
          </a:p>
          <a:p>
            <a:r>
              <a:rPr lang="en-US" dirty="0"/>
              <a:t>Floats: They are numbers with decimal points or numbers in exponential forms.</a:t>
            </a:r>
          </a:p>
          <a:p>
            <a:r>
              <a:rPr lang="en-US" dirty="0"/>
              <a:t>Strings: are characters in sequences enclosed in single or double quotes.</a:t>
            </a:r>
          </a:p>
          <a:p>
            <a:r>
              <a:rPr lang="en-US" dirty="0"/>
              <a:t>Booleans: represent true or false values</a:t>
            </a:r>
          </a:p>
          <a:p>
            <a:r>
              <a:rPr lang="en-US" dirty="0"/>
              <a:t>None: represents the absence of a value(null).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BC039-D26B-DBF8-1998-CEDDF91D8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7424"/>
            <a:ext cx="4876800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1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F33F-2C72-4F7B-592B-3FF1DE48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(Type Casting)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01A7B-B29F-98BB-6FF7-DEE01EB4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443984" cy="3581400"/>
          </a:xfrm>
        </p:spPr>
        <p:txBody>
          <a:bodyPr/>
          <a:lstStyle/>
          <a:p>
            <a:r>
              <a:rPr lang="en-US" dirty="0"/>
              <a:t>Type casting is the conversion from one data type to another </a:t>
            </a:r>
            <a:r>
              <a:rPr lang="en-US" dirty="0" err="1"/>
              <a:t>e.g</a:t>
            </a:r>
            <a:r>
              <a:rPr lang="en-US" dirty="0"/>
              <a:t> Integer to float.</a:t>
            </a:r>
          </a:p>
          <a:p>
            <a:r>
              <a:rPr lang="en-US" dirty="0"/>
              <a:t>Type casting in python is very straight forward in python. This is so because python has a dynamic typing nature.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4AC47-5303-5798-B72B-9CF265F88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71700"/>
            <a:ext cx="48768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0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F2B8-921A-7A58-87FF-545673A1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in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7481-670A-7CC4-726A-476A83EFF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 data lists, tuples, sets, and dictionaries are more complex data structure. They allow for manipulating and sorting more complex data collections. </a:t>
            </a:r>
          </a:p>
          <a:p>
            <a:r>
              <a:rPr lang="en-US" dirty="0"/>
              <a:t>Lists, tuples, sets, and dictionaries are types of data structures in python</a:t>
            </a:r>
          </a:p>
        </p:txBody>
      </p:sp>
    </p:spTree>
    <p:extLst>
      <p:ext uri="{BB962C8B-B14F-4D97-AF65-F5344CB8AC3E}">
        <p14:creationId xmlns:p14="http://schemas.microsoft.com/office/powerpoint/2010/main" val="378985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3498-A80A-07D4-D9B9-4226FA2F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A8B1-EBFE-A1D8-1739-F04817BD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1638"/>
            <a:ext cx="4724400" cy="1339786"/>
          </a:xfrm>
        </p:spPr>
        <p:txBody>
          <a:bodyPr/>
          <a:lstStyle/>
          <a:p>
            <a:r>
              <a:rPr lang="en-US" dirty="0"/>
              <a:t>Lists are ordered collection of items.</a:t>
            </a:r>
          </a:p>
          <a:p>
            <a:r>
              <a:rPr lang="en-US" dirty="0"/>
              <a:t>They can contain different data types.</a:t>
            </a:r>
          </a:p>
          <a:p>
            <a:r>
              <a:rPr lang="en-US" dirty="0"/>
              <a:t>You define lists with square brackets.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51F04-049B-E45D-6D04-8F68D8A7C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24" y="3011424"/>
            <a:ext cx="9485376" cy="30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3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E8C3-8CD9-2A01-7DF0-9969D558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092A3-9DF5-E12A-8AC9-35AAFCA04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3038"/>
            <a:ext cx="9601200" cy="1985962"/>
          </a:xfrm>
        </p:spPr>
        <p:txBody>
          <a:bodyPr/>
          <a:lstStyle/>
          <a:p>
            <a:r>
              <a:rPr lang="en-US" dirty="0"/>
              <a:t>Tuples are an immutable data type.</a:t>
            </a:r>
          </a:p>
          <a:p>
            <a:r>
              <a:rPr lang="en-US" dirty="0"/>
              <a:t>They are similar to lists but cannot be changed after creation.</a:t>
            </a:r>
          </a:p>
          <a:p>
            <a:r>
              <a:rPr lang="en-US" dirty="0"/>
              <a:t>They support indexing and slicing.</a:t>
            </a:r>
          </a:p>
          <a:p>
            <a:r>
              <a:rPr lang="en-US" dirty="0"/>
              <a:t>Tuples are defined using normal brackets.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1667E-0492-348D-DB4E-D2BC8D604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405753"/>
            <a:ext cx="7772400" cy="28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8429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{641EE10F-24E4-A046-811A-C7916FAE4AB9}tf10001072</Template>
  <TotalTime>1985</TotalTime>
  <Words>653</Words>
  <Application>Microsoft Macintosh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Franklin Gothic Book</vt:lpstr>
      <vt:lpstr>Crop</vt:lpstr>
      <vt:lpstr>DATA TYPES AND VARIABLES IN PYTHON</vt:lpstr>
      <vt:lpstr>Course Content</vt:lpstr>
      <vt:lpstr>Introduction to Variables </vt:lpstr>
      <vt:lpstr>Naming Variables</vt:lpstr>
      <vt:lpstr>Types Data Types </vt:lpstr>
      <vt:lpstr>Type Conversion (Type Casting) </vt:lpstr>
      <vt:lpstr>Data Structures in Python </vt:lpstr>
      <vt:lpstr>Lists </vt:lpstr>
      <vt:lpstr>Tuples</vt:lpstr>
      <vt:lpstr>Sets</vt:lpstr>
      <vt:lpstr>Dictionaries in Python</vt:lpstr>
      <vt:lpstr>Arithmetic Operations in Python </vt:lpstr>
      <vt:lpstr>Comments in Python </vt:lpstr>
      <vt:lpstr>Summary</vt:lpstr>
      <vt:lpstr>Assignments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Simisola Karunwi</dc:creator>
  <cp:lastModifiedBy>Simisola Karunwi</cp:lastModifiedBy>
  <cp:revision>6</cp:revision>
  <dcterms:created xsi:type="dcterms:W3CDTF">2024-06-23T09:05:15Z</dcterms:created>
  <dcterms:modified xsi:type="dcterms:W3CDTF">2024-06-26T18:19:04Z</dcterms:modified>
</cp:coreProperties>
</file>