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3454-2730-B548-A40D-4DBC075AE0E2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E89A-136D-6C48-9591-711BE6A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E89A-136D-6C48-9591-711BE6A00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E89A-136D-6C48-9591-711BE6A00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9E9B-F5A1-016D-6F88-CFAEB6DE3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9726"/>
            <a:ext cx="7766936" cy="2117558"/>
          </a:xfrm>
        </p:spPr>
        <p:txBody>
          <a:bodyPr/>
          <a:lstStyle/>
          <a:p>
            <a:pPr algn="ctr"/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7B9E-657C-92D2-9951-39CF2EA42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KARUNWI SIMISOLA</a:t>
            </a:r>
          </a:p>
        </p:txBody>
      </p:sp>
    </p:spTree>
    <p:extLst>
      <p:ext uri="{BB962C8B-B14F-4D97-AF65-F5344CB8AC3E}">
        <p14:creationId xmlns:p14="http://schemas.microsoft.com/office/powerpoint/2010/main" val="78992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3D7A-2B08-6D36-B913-4348139A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 AND PACKAGES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F6BF-0944-706D-37FD-B816A28B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225"/>
            <a:ext cx="8596668" cy="4249138"/>
          </a:xfrm>
        </p:spPr>
        <p:txBody>
          <a:bodyPr/>
          <a:lstStyle/>
          <a:p>
            <a:r>
              <a:rPr lang="en-US" dirty="0"/>
              <a:t>Modules are files containing python codes that can be used as runnable codes.</a:t>
            </a:r>
          </a:p>
          <a:p>
            <a:r>
              <a:rPr lang="en-US" dirty="0"/>
              <a:t>To use a module you have to import it.</a:t>
            </a:r>
          </a:p>
          <a:p>
            <a:r>
              <a:rPr lang="en-US" dirty="0"/>
              <a:t>In python we have standard library modules like math, datetime and more.</a:t>
            </a:r>
          </a:p>
          <a:p>
            <a:r>
              <a:rPr lang="en-US" dirty="0"/>
              <a:t>Collections of modules organized in a special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are called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48D3-8C03-5316-9EA6-A4202AF8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EBE0-F8BD-1498-F583-2A485DC6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File handling in python allows us to read, write, append and manipulate files.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Steps involved in file handling:</a:t>
            </a:r>
          </a:p>
          <a:p>
            <a:pPr lvl="1"/>
            <a:r>
              <a:rPr lang="en-US" dirty="0"/>
              <a:t>Opening a file</a:t>
            </a:r>
          </a:p>
          <a:p>
            <a:pPr lvl="1"/>
            <a:r>
              <a:rPr lang="en-US" dirty="0"/>
              <a:t>Reading a file</a:t>
            </a:r>
          </a:p>
          <a:p>
            <a:pPr lvl="1"/>
            <a:r>
              <a:rPr lang="en-US" dirty="0"/>
              <a:t>Writing into a file</a:t>
            </a:r>
          </a:p>
          <a:p>
            <a:pPr lvl="1"/>
            <a:r>
              <a:rPr lang="en-US" dirty="0"/>
              <a:t>Appending a file</a:t>
            </a:r>
          </a:p>
          <a:p>
            <a:pPr lvl="1"/>
            <a:r>
              <a:rPr lang="en-US" dirty="0"/>
              <a:t>Change file positioning</a:t>
            </a:r>
          </a:p>
          <a:p>
            <a:pPr lvl="1"/>
            <a:r>
              <a:rPr lang="en-US" dirty="0"/>
              <a:t>Closing a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DC7-6762-3E91-EBE1-050DAF82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89A4-46B8-5C66-5190-C74B2C97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allows us a mechanism to handle errors in python gracefully.</a:t>
            </a:r>
          </a:p>
          <a:p>
            <a:r>
              <a:rPr lang="en-US" dirty="0"/>
              <a:t>Error handling in Python, includes how to use try, except, else, and finally blocks, how to raise exceptions, create custom exceptions, and use the assert statement for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0123-B3DA-422D-41FD-419A0D50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7294-82FD-5339-5A54-DB1281BC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it key concepts to organize and structure web design.</a:t>
            </a:r>
          </a:p>
          <a:p>
            <a:r>
              <a:rPr lang="en-US" dirty="0"/>
              <a:t>Key Concepts of OOP: </a:t>
            </a:r>
          </a:p>
          <a:p>
            <a:pPr>
              <a:buFont typeface="+mj-lt"/>
              <a:buAutoNum type="arabicPeriod"/>
            </a:pPr>
            <a:r>
              <a:rPr lang="en-US" dirty="0"/>
              <a:t>Object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Class</a:t>
            </a:r>
          </a:p>
          <a:p>
            <a:pPr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7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978-4AF8-E5FD-55B5-5ADF4F21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91DB-D6A6-CF1F-4EA2-5E094ABA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993"/>
            <a:ext cx="8596668" cy="4200370"/>
          </a:xfrm>
        </p:spPr>
        <p:txBody>
          <a:bodyPr/>
          <a:lstStyle/>
          <a:p>
            <a:r>
              <a:rPr lang="en-US" dirty="0"/>
              <a:t>Libraries are powerful tools in python with a wide range of uses </a:t>
            </a:r>
            <a:r>
              <a:rPr lang="en-US" dirty="0" err="1"/>
              <a:t>e.g</a:t>
            </a:r>
            <a:r>
              <a:rPr lang="en-US" dirty="0"/>
              <a:t> data analysis, web application, data visualization and many others.</a:t>
            </a:r>
          </a:p>
          <a:p>
            <a:r>
              <a:rPr lang="en-US" dirty="0"/>
              <a:t>Examples of libraries in python: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Numpy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Matplotlib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Pandas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Scikit learn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Beautiful soup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Open </a:t>
            </a:r>
            <a:r>
              <a:rPr lang="en-US" dirty="0" err="1"/>
              <a:t>pyxl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Scrapy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340619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FB96-9783-3F4E-562A-530CD5C8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 IN PYTHON(FLASK, DJANGO)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FCA2-24C2-21C6-2D25-0297AD61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web frame works are used for web applications.</a:t>
            </a:r>
          </a:p>
          <a:p>
            <a:r>
              <a:rPr lang="en-US" dirty="0"/>
              <a:t>They help build large scale applications where scalability and rapid developments of the applications are necessary.</a:t>
            </a:r>
          </a:p>
        </p:txBody>
      </p:sp>
    </p:spTree>
    <p:extLst>
      <p:ext uri="{BB962C8B-B14F-4D97-AF65-F5344CB8AC3E}">
        <p14:creationId xmlns:p14="http://schemas.microsoft.com/office/powerpoint/2010/main" val="3182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0406-1AC2-7C6A-92A7-1E732B8B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D45D-7DBA-C91E-565E-26B31D07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versatile and powerful programming language that offers a wide range of uses, from web development to data analysis and artificial intelligence. </a:t>
            </a:r>
          </a:p>
          <a:p>
            <a:r>
              <a:rPr lang="en-US" dirty="0"/>
              <a:t>It is one of the simplest languages making it ideal for beginners.</a:t>
            </a:r>
          </a:p>
          <a:p>
            <a:r>
              <a:rPr lang="en-US" dirty="0"/>
              <a:t>Practicing python regularly will help your python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258531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3D25-FF99-E6A6-513D-00207291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9088"/>
            <a:ext cx="8596668" cy="169468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372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602F-CFDE-711A-C3D2-68292642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E403-8913-F903-854C-D0059BF8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5232"/>
            <a:ext cx="8596668" cy="4986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</a:t>
            </a:r>
            <a:r>
              <a:rPr lang="en-US" b="1" dirty="0"/>
              <a:t>VIEW</a:t>
            </a:r>
          </a:p>
          <a:p>
            <a:r>
              <a:rPr lang="en-US" b="1" dirty="0"/>
              <a:t>SETTING UP PYTHON</a:t>
            </a:r>
          </a:p>
          <a:p>
            <a:r>
              <a:rPr lang="en-US" b="1" dirty="0"/>
              <a:t>DATA TYPES AND VARIABLES</a:t>
            </a:r>
          </a:p>
          <a:p>
            <a:r>
              <a:rPr lang="en-US" b="1" dirty="0"/>
              <a:t>OPERATORS IN PYTHON</a:t>
            </a:r>
          </a:p>
          <a:p>
            <a:r>
              <a:rPr lang="en-US" b="1" dirty="0"/>
              <a:t>CONDITIONAL STATEMENTS IN PYTHON</a:t>
            </a:r>
          </a:p>
          <a:p>
            <a:r>
              <a:rPr lang="en-US" b="1" dirty="0"/>
              <a:t>FUNCTIONS IN PYTHON</a:t>
            </a:r>
          </a:p>
          <a:p>
            <a:r>
              <a:rPr lang="en-US" b="1" dirty="0"/>
              <a:t>MODULES AND PACKAGES IN PYTHON</a:t>
            </a:r>
          </a:p>
          <a:p>
            <a:r>
              <a:rPr lang="en-US" b="1" dirty="0"/>
              <a:t>FILE HANDLING IN PYTHON</a:t>
            </a:r>
          </a:p>
          <a:p>
            <a:r>
              <a:rPr lang="en-US" b="1" dirty="0"/>
              <a:t>ERROR HANDLING IN PYTHON</a:t>
            </a:r>
          </a:p>
          <a:p>
            <a:r>
              <a:rPr lang="en-US" b="1" dirty="0"/>
              <a:t>OBJECT ORIENTED PROGRAMMING</a:t>
            </a:r>
          </a:p>
          <a:p>
            <a:r>
              <a:rPr lang="en-US" b="1" dirty="0"/>
              <a:t>LIBRARIES IN PYTHON</a:t>
            </a:r>
          </a:p>
          <a:p>
            <a:r>
              <a:rPr lang="en-US" b="1" dirty="0"/>
              <a:t>WEB FRAMEWORKS IN PYTHON(FLASK, DJANGO)</a:t>
            </a:r>
          </a:p>
          <a:p>
            <a:r>
              <a:rPr lang="en-US" b="1" dirty="0"/>
              <a:t>CONCLUSION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8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F403-0A4E-90FE-E16D-4D6942E6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2DF9-DDA3-D8B3-E55E-62706361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Guido van Rossum and was </a:t>
            </a:r>
            <a:r>
              <a:rPr lang="en-US" b="1" dirty="0"/>
              <a:t>first released </a:t>
            </a:r>
            <a:r>
              <a:rPr lang="en-US" dirty="0"/>
              <a:t>1991</a:t>
            </a:r>
          </a:p>
          <a:p>
            <a:r>
              <a:rPr lang="en-US" dirty="0"/>
              <a:t>The name "Python" was chosen not because of the snake, but rather as a tribute to the British comedy group Monty Python, which Guido van Rossum was a fan of.</a:t>
            </a:r>
          </a:p>
          <a:p>
            <a:r>
              <a:rPr lang="en-US" dirty="0"/>
              <a:t>Over the years, Python has grown in popularity due to its clean syntax, versatility, and the supportive community that is  formed round it.</a:t>
            </a:r>
          </a:p>
          <a:p>
            <a:r>
              <a:rPr lang="en-US" dirty="0"/>
              <a:t>Python is one of the world's most popular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6A53-B696-4035-D766-04C856A6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1396-DF88-ADF5-69DB-34880CD3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167"/>
            <a:ext cx="8596668" cy="422319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Python on windows by downloading the installer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python.org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from the package manager.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python3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Fedora: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python3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up an Integrated Development Environment (IDE)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 studio code from Microsoft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Python from the Command Line or Terminal using ‘python3’ or ‘python’ or python3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script_name.py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‘python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script_name.py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297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2B41-4A94-42D9-366A-77C1A00E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6C94-EE5E-F449-90AC-22CB0B8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945"/>
            <a:ext cx="8596668" cy="4361418"/>
          </a:xfrm>
        </p:spPr>
        <p:txBody>
          <a:bodyPr>
            <a:normAutofit/>
          </a:bodyPr>
          <a:lstStyle/>
          <a:p>
            <a:r>
              <a:rPr lang="en-US" dirty="0"/>
              <a:t>Integers ( x =3, y = -3)</a:t>
            </a:r>
          </a:p>
          <a:p>
            <a:r>
              <a:rPr lang="en-US" dirty="0"/>
              <a:t>Float Numbers (x = 3.0, y = 4.5)</a:t>
            </a:r>
          </a:p>
          <a:p>
            <a:r>
              <a:rPr lang="en-US" dirty="0"/>
              <a:t>Complex numbers (z = 3 + 4j)</a:t>
            </a:r>
          </a:p>
          <a:p>
            <a:r>
              <a:rPr lang="en-US" dirty="0"/>
              <a:t>Booleans (</a:t>
            </a:r>
            <a:r>
              <a:rPr lang="en-US" dirty="0" err="1"/>
              <a:t>is_python_fun</a:t>
            </a:r>
            <a:r>
              <a:rPr lang="en-US" dirty="0"/>
              <a:t> = True, </a:t>
            </a:r>
            <a:r>
              <a:rPr lang="en-US" dirty="0" err="1"/>
              <a:t>is_tired</a:t>
            </a:r>
            <a:r>
              <a:rPr lang="en-US" dirty="0"/>
              <a:t> = False)</a:t>
            </a:r>
          </a:p>
          <a:p>
            <a:r>
              <a:rPr lang="en-US" dirty="0"/>
              <a:t>Strings (name = "Alice”, greeting = 'Hello, world!’)</a:t>
            </a:r>
          </a:p>
          <a:p>
            <a:r>
              <a:rPr lang="en-US" dirty="0"/>
              <a:t>Tuples (coordinates = (10.0, 20.0), colors = ('red', 'green', 'blue’))</a:t>
            </a:r>
          </a:p>
          <a:p>
            <a:r>
              <a:rPr lang="en-US" dirty="0"/>
              <a:t>Lists (numbers = [1, 2, 3, 4, 5], fruits = ['apple', 'banana', 'cherry’])</a:t>
            </a:r>
          </a:p>
          <a:p>
            <a:r>
              <a:rPr lang="en-US" dirty="0"/>
              <a:t>Sets (</a:t>
            </a:r>
            <a:r>
              <a:rPr lang="en-US" dirty="0" err="1"/>
              <a:t>unique_numbers</a:t>
            </a:r>
            <a:r>
              <a:rPr lang="en-US" dirty="0"/>
              <a:t> = {1, 2, 3, 4, 5}, vowels = {'a', 'e', '</a:t>
            </a:r>
            <a:r>
              <a:rPr lang="en-US" dirty="0" err="1"/>
              <a:t>i</a:t>
            </a:r>
            <a:r>
              <a:rPr lang="en-US" dirty="0"/>
              <a:t>', 'o', 'u’})</a:t>
            </a:r>
          </a:p>
          <a:p>
            <a:r>
              <a:rPr lang="en-US" dirty="0"/>
              <a:t>Dictionaries (student = {'name': 'Alice', 'age': 21, 'grade': 'A’})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8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0DA6-11B6-2E04-87E5-5950C07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A190-BB45-33AA-CA26-C97EB030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variables by assigning a value to them.</a:t>
            </a:r>
          </a:p>
          <a:p>
            <a:r>
              <a:rPr lang="en-US" dirty="0" err="1"/>
              <a:t>E.g</a:t>
            </a:r>
            <a:r>
              <a:rPr lang="en-US" dirty="0"/>
              <a:t> (age = 25, name = “John”)</a:t>
            </a:r>
          </a:p>
          <a:p>
            <a:r>
              <a:rPr lang="en-US" dirty="0"/>
              <a:t>Cannot start with underscores, numbers.</a:t>
            </a:r>
          </a:p>
          <a:p>
            <a:r>
              <a:rPr lang="en-US" dirty="0"/>
              <a:t>Very case sensitive</a:t>
            </a:r>
          </a:p>
          <a:p>
            <a:r>
              <a:rPr lang="en-US" dirty="0"/>
              <a:t>Multiple assignment (a, b, c = 1, 2, 3, x = y = z =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2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A464-ED43-667C-EBDC-1C769435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2237-47C7-FDDB-0CAB-F49E45E0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(+,-, /, *, %, **, //, ==, !=, &gt;, &lt;, &gt;=, &lt;=)</a:t>
            </a:r>
          </a:p>
          <a:p>
            <a:r>
              <a:rPr lang="en-US" dirty="0"/>
              <a:t>Logical Operators (or, and, not)</a:t>
            </a:r>
          </a:p>
          <a:p>
            <a:r>
              <a:rPr lang="en-US" dirty="0"/>
              <a:t>Assignment Operators (=, +=, -=, *=, /=, %=, //=, **=)</a:t>
            </a:r>
          </a:p>
          <a:p>
            <a:r>
              <a:rPr lang="en-US" dirty="0"/>
              <a:t>Membership Operators (in, not in)</a:t>
            </a:r>
          </a:p>
          <a:p>
            <a:r>
              <a:rPr lang="en-US" dirty="0"/>
              <a:t>Identity Operators (is, is not)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8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8AF8-07CE-E15A-E2EF-B7D9680A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CONDITIONAL STATEMENTS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5327-85D0-6CEB-BF9F-FD805C85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are used to execute a piece of code whether a piece of action is true or false.</a:t>
            </a:r>
          </a:p>
          <a:p>
            <a:r>
              <a:rPr lang="en-US" dirty="0"/>
              <a:t>Examples of conditional statements: if, else, </a:t>
            </a:r>
            <a:r>
              <a:rPr lang="en-US" dirty="0" err="1"/>
              <a:t>elif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50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EDE8-FF25-872D-04AD-C3DFE11A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70AF-D045-C415-5DD2-90C7E02E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577"/>
            <a:ext cx="8596668" cy="4480786"/>
          </a:xfrm>
        </p:spPr>
        <p:txBody>
          <a:bodyPr/>
          <a:lstStyle/>
          <a:p>
            <a:r>
              <a:rPr lang="en-US" dirty="0"/>
              <a:t>Functions are reusable blocks of code used to perform certain specific tasks.</a:t>
            </a:r>
          </a:p>
          <a:p>
            <a:r>
              <a:rPr lang="en-US" dirty="0"/>
              <a:t>We call a function using the “def” keyword.</a:t>
            </a:r>
          </a:p>
          <a:p>
            <a:r>
              <a:rPr lang="en-US" dirty="0"/>
              <a:t>The variables listed inside the function definitions are called “Parameters’.</a:t>
            </a:r>
          </a:p>
          <a:p>
            <a:r>
              <a:rPr lang="en-US" dirty="0"/>
              <a:t>The values passed into the functions parameters are called “Arguments”.</a:t>
            </a:r>
          </a:p>
          <a:p>
            <a:r>
              <a:rPr lang="en-US" dirty="0"/>
              <a:t>We can also call functions using key worded arguments “KWARGS”.</a:t>
            </a:r>
          </a:p>
          <a:p>
            <a:r>
              <a:rPr lang="en-US" dirty="0"/>
              <a:t>Lambda functions are used to define small anonymous functions, that van have multiple arguments but just one expression. Defined with the </a:t>
            </a:r>
            <a:r>
              <a:rPr lang="en-US" dirty="0" err="1"/>
              <a:t>eord</a:t>
            </a:r>
            <a:r>
              <a:rPr lang="en-US" dirty="0"/>
              <a:t> “lambda”.</a:t>
            </a:r>
          </a:p>
          <a:p>
            <a:r>
              <a:rPr lang="en-US" dirty="0"/>
              <a:t>We break out of a function using the return statement.</a:t>
            </a:r>
          </a:p>
          <a:p>
            <a:r>
              <a:rPr lang="en-US" dirty="0"/>
              <a:t>We define variables inside a function. The local variables are defined inside the function and can’t be accessed outside of it, while the global variable can be accessed outside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632178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992</Words>
  <Application>Microsoft Macintosh PowerPoint</Application>
  <PresentationFormat>Widescreen</PresentationFormat>
  <Paragraphs>112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INTRODUCTION TO PYTHON</vt:lpstr>
      <vt:lpstr>TABLE OF CONTENTS</vt:lpstr>
      <vt:lpstr>OVERVIEW</vt:lpstr>
      <vt:lpstr>SETTING UP PYTHON</vt:lpstr>
      <vt:lpstr>DATA TYPES IN PYTHON </vt:lpstr>
      <vt:lpstr>VARIABLES IN PYTHON</vt:lpstr>
      <vt:lpstr>OPERATORS IN PYTHON</vt:lpstr>
      <vt:lpstr>CONDITIONAL STATEMENTS IN PYTHON </vt:lpstr>
      <vt:lpstr>FUNCTIONS IN PYTHON </vt:lpstr>
      <vt:lpstr>MODULES AND PACKAGES IN PYTHON </vt:lpstr>
      <vt:lpstr>FILE HANDLING IN PYTHON</vt:lpstr>
      <vt:lpstr>ERROR HANDLING IN PYTHON</vt:lpstr>
      <vt:lpstr>OBJECT ORIENTED PROGRAMMING</vt:lpstr>
      <vt:lpstr>LIBRARIES IN PYTHON </vt:lpstr>
      <vt:lpstr>WEB FRAMEWORKS IN PYTHON(FLASK, DJANGO)</vt:lpstr>
      <vt:lpstr>CONCLUSION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Simisola Karunwi</dc:creator>
  <cp:lastModifiedBy>Simisola Karunwi</cp:lastModifiedBy>
  <cp:revision>2</cp:revision>
  <dcterms:created xsi:type="dcterms:W3CDTF">2024-06-22T23:58:59Z</dcterms:created>
  <dcterms:modified xsi:type="dcterms:W3CDTF">2024-06-23T09:02:27Z</dcterms:modified>
</cp:coreProperties>
</file>