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5" r:id="rId3"/>
    <p:sldId id="258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A6F94-C6B6-4A4D-A31B-AFE734D19A55}" v="2" dt="2022-03-24T07:30:0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lakshmi V" userId="22915169e5789778" providerId="LiveId" clId="{0A8A6F94-C6B6-4A4D-A31B-AFE734D19A55}"/>
    <pc:docChg chg="undo custSel modSld sldOrd">
      <pc:chgData name="Vijayalakshmi V" userId="22915169e5789778" providerId="LiveId" clId="{0A8A6F94-C6B6-4A4D-A31B-AFE734D19A55}" dt="2022-03-25T04:12:14.061" v="336"/>
      <pc:docMkLst>
        <pc:docMk/>
      </pc:docMkLst>
      <pc:sldChg chg="modSp mod">
        <pc:chgData name="Vijayalakshmi V" userId="22915169e5789778" providerId="LiveId" clId="{0A8A6F94-C6B6-4A4D-A31B-AFE734D19A55}" dt="2022-03-24T12:26:40.598" v="334" actId="120"/>
        <pc:sldMkLst>
          <pc:docMk/>
          <pc:sldMk cId="314921670" sldId="258"/>
        </pc:sldMkLst>
        <pc:spChg chg="mod">
          <ac:chgData name="Vijayalakshmi V" userId="22915169e5789778" providerId="LiveId" clId="{0A8A6F94-C6B6-4A4D-A31B-AFE734D19A55}" dt="2022-03-24T12:26:40.598" v="334" actId="120"/>
          <ac:spMkLst>
            <pc:docMk/>
            <pc:sldMk cId="314921670" sldId="258"/>
            <ac:spMk id="3" creationId="{A1AC99B3-86B9-4617-9E18-103908ED6882}"/>
          </ac:spMkLst>
        </pc:spChg>
      </pc:sldChg>
      <pc:sldChg chg="modSp mod">
        <pc:chgData name="Vijayalakshmi V" userId="22915169e5789778" providerId="LiveId" clId="{0A8A6F94-C6B6-4A4D-A31B-AFE734D19A55}" dt="2022-03-24T07:51:04.210" v="49" actId="20577"/>
        <pc:sldMkLst>
          <pc:docMk/>
          <pc:sldMk cId="2154407859" sldId="261"/>
        </pc:sldMkLst>
        <pc:spChg chg="mod">
          <ac:chgData name="Vijayalakshmi V" userId="22915169e5789778" providerId="LiveId" clId="{0A8A6F94-C6B6-4A4D-A31B-AFE734D19A55}" dt="2022-03-24T07:51:04.210" v="49" actId="20577"/>
          <ac:spMkLst>
            <pc:docMk/>
            <pc:sldMk cId="2154407859" sldId="261"/>
            <ac:spMk id="3" creationId="{CA474E3F-19E8-4B2C-B8B3-31AFCEC7121A}"/>
          </ac:spMkLst>
        </pc:spChg>
      </pc:sldChg>
      <pc:sldChg chg="modSp mod">
        <pc:chgData name="Vijayalakshmi V" userId="22915169e5789778" providerId="LiveId" clId="{0A8A6F94-C6B6-4A4D-A31B-AFE734D19A55}" dt="2022-03-24T07:54:20.791" v="168" actId="20577"/>
        <pc:sldMkLst>
          <pc:docMk/>
          <pc:sldMk cId="2285303532" sldId="262"/>
        </pc:sldMkLst>
        <pc:spChg chg="mod">
          <ac:chgData name="Vijayalakshmi V" userId="22915169e5789778" providerId="LiveId" clId="{0A8A6F94-C6B6-4A4D-A31B-AFE734D19A55}" dt="2022-03-24T07:54:20.791" v="168" actId="20577"/>
          <ac:spMkLst>
            <pc:docMk/>
            <pc:sldMk cId="2285303532" sldId="262"/>
            <ac:spMk id="3" creationId="{82371E20-26A1-4B44-B63C-7378114B23F0}"/>
          </ac:spMkLst>
        </pc:spChg>
      </pc:sldChg>
      <pc:sldChg chg="modSp mod ord">
        <pc:chgData name="Vijayalakshmi V" userId="22915169e5789778" providerId="LiveId" clId="{0A8A6F94-C6B6-4A4D-A31B-AFE734D19A55}" dt="2022-03-25T04:12:14.061" v="336"/>
        <pc:sldMkLst>
          <pc:docMk/>
          <pc:sldMk cId="1695359729" sldId="263"/>
        </pc:sldMkLst>
        <pc:spChg chg="mod">
          <ac:chgData name="Vijayalakshmi V" userId="22915169e5789778" providerId="LiveId" clId="{0A8A6F94-C6B6-4A4D-A31B-AFE734D19A55}" dt="2022-03-24T07:55:53.788" v="262" actId="20577"/>
          <ac:spMkLst>
            <pc:docMk/>
            <pc:sldMk cId="1695359729" sldId="263"/>
            <ac:spMk id="3" creationId="{11132FD3-80F9-4B22-B8CA-CC9E0067A527}"/>
          </ac:spMkLst>
        </pc:spChg>
      </pc:sldChg>
      <pc:sldChg chg="modSp mod">
        <pc:chgData name="Vijayalakshmi V" userId="22915169e5789778" providerId="LiveId" clId="{0A8A6F94-C6B6-4A4D-A31B-AFE734D19A55}" dt="2022-03-24T07:57:04.169" v="266" actId="20577"/>
        <pc:sldMkLst>
          <pc:docMk/>
          <pc:sldMk cId="2106798145" sldId="264"/>
        </pc:sldMkLst>
        <pc:spChg chg="mod">
          <ac:chgData name="Vijayalakshmi V" userId="22915169e5789778" providerId="LiveId" clId="{0A8A6F94-C6B6-4A4D-A31B-AFE734D19A55}" dt="2022-03-24T07:57:04.169" v="266" actId="20577"/>
          <ac:spMkLst>
            <pc:docMk/>
            <pc:sldMk cId="2106798145" sldId="264"/>
            <ac:spMk id="3" creationId="{D21FDD73-D267-4B10-9908-7E0B749B973E}"/>
          </ac:spMkLst>
        </pc:spChg>
      </pc:sldChg>
      <pc:sldChg chg="modSp mod ord">
        <pc:chgData name="Vijayalakshmi V" userId="22915169e5789778" providerId="LiveId" clId="{0A8A6F94-C6B6-4A4D-A31B-AFE734D19A55}" dt="2022-03-24T09:28:22.516" v="332"/>
        <pc:sldMkLst>
          <pc:docMk/>
          <pc:sldMk cId="2990439328" sldId="266"/>
        </pc:sldMkLst>
        <pc:spChg chg="mod">
          <ac:chgData name="Vijayalakshmi V" userId="22915169e5789778" providerId="LiveId" clId="{0A8A6F94-C6B6-4A4D-A31B-AFE734D19A55}" dt="2022-03-24T08:02:16.607" v="330" actId="20577"/>
          <ac:spMkLst>
            <pc:docMk/>
            <pc:sldMk cId="2990439328" sldId="266"/>
            <ac:spMk id="2" creationId="{D94F5EB1-B814-4BF7-AF26-B1F1E633D164}"/>
          </ac:spMkLst>
        </pc:spChg>
        <pc:spChg chg="mod">
          <ac:chgData name="Vijayalakshmi V" userId="22915169e5789778" providerId="LiveId" clId="{0A8A6F94-C6B6-4A4D-A31B-AFE734D19A55}" dt="2022-03-24T08:01:15.925" v="316" actId="121"/>
          <ac:spMkLst>
            <pc:docMk/>
            <pc:sldMk cId="2990439328" sldId="266"/>
            <ac:spMk id="3" creationId="{26C2182B-2857-44B4-8664-0C8B128E47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5EB1-B814-4BF7-AF26-B1F1E633D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8637072" cy="272890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BOOKSHELVES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longclaw</a:t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2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2182B-2857-44B4-8664-0C8B128E4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600089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Balaji s                                                                                              Praveenraj  s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Salai mathiazhagan  k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sri santhoshkumar  g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Suriya Subramanian  M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Vijayalakshmi  v</a:t>
            </a:r>
          </a:p>
        </p:txBody>
      </p:sp>
    </p:spTree>
    <p:extLst>
      <p:ext uri="{BB962C8B-B14F-4D97-AF65-F5344CB8AC3E}">
        <p14:creationId xmlns:p14="http://schemas.microsoft.com/office/powerpoint/2010/main" val="299043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C997-6A82-4699-9A13-A17A06C0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91402"/>
            <a:ext cx="9792109" cy="80736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br>
              <a:rPr lang="en-US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- www.urbanladder.com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5C65-5926-4AB5-A070-C38A91AA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2C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the name &amp; price of first 3 Bookshelves below Rs. 15000, with Storage type as open &amp; exclude out of stock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Collections, retrieve all sub-menu items under Being-At-home and store in a List; Display the same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Gift cards - choose "Birthday/Anniversay"; fill customize the gift card; fill from to details with any one input invalid (example: email); Capture &amp; display the error 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BABE-A701-44A6-B395-9EEF86C8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stage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 DELIVERABLE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99B3-86B9-4617-9E18-103908ED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reports like requirement document, test plan, test cases and test summary.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the provided hackathon project idea manually.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whether the website can be tested through automation.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​​</a:t>
            </a:r>
          </a:p>
          <a:p>
            <a:pPr marL="0" indent="0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2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2023-0F3F-40ED-9B7D-2ED3119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stage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 DELIVERABLE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4E3F-19E8-4B2C-B8B3-31AFCEC7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Page Object Model framework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 of reusable methods required for the project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POM done.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40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8FA0-D005-46A0-841C-77FABCD3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stage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3  DELIVERABLE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1E20-26A1-4B44-B63C-7378114B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automation scripts for the requirements provided.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Data-driven framework using Excel and JSON.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browser and URL details through properties file.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 of  screenshot and screen record for all test scenarios.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30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A6E1-6B44-4791-9C12-4426AF45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stage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4  DELIVERABLE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2FD3-80F9-4B22-B8CA-CC9E0067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our automation test suite using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estNG.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the entire automation script on multiple browsers (like Chrome and Edge).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35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2570-A0A0-4627-B90B-0305CED0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LEARNING AND OVERALL EXPERIENCE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DD73-D267-4B10-9908-7E0B749B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understand the entire Software Testing Life Cycle (STLC) phases through implementation of the project.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more knowledge on automation testing through real time project implementation.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learn new things by working as a team.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79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31E3FC-41DB-4475-A03C-E0F9CD1E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09" y="2029982"/>
            <a:ext cx="6469581" cy="308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795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366</TotalTime>
  <Words>313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Roboto</vt:lpstr>
      <vt:lpstr>Times New Roman</vt:lpstr>
      <vt:lpstr>Wingdings</vt:lpstr>
      <vt:lpstr>Gallery</vt:lpstr>
      <vt:lpstr>       DISPLAY BOOKSHELVES longclaw                                team members</vt:lpstr>
      <vt:lpstr>Project idea website - www.urbanladder.com</vt:lpstr>
      <vt:lpstr>stage 1 DELIVERABLE​</vt:lpstr>
      <vt:lpstr>stage 2  DELIVERABLE​</vt:lpstr>
      <vt:lpstr>stage 3  DELIVERABLE​</vt:lpstr>
      <vt:lpstr>stage 4  DELIVERABLE​</vt:lpstr>
      <vt:lpstr>LEARNING AND OVERALL EXPERIENCE​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HACKATHON            longclaw                          team members</dc:title>
  <dc:creator>Vijayalakshmi V</dc:creator>
  <cp:lastModifiedBy>salai kalaimathi k</cp:lastModifiedBy>
  <cp:revision>4</cp:revision>
  <dcterms:created xsi:type="dcterms:W3CDTF">2022-03-24T05:09:24Z</dcterms:created>
  <dcterms:modified xsi:type="dcterms:W3CDTF">2022-03-28T14:11:02Z</dcterms:modified>
</cp:coreProperties>
</file>