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4"/>
  </p:sldMasterIdLst>
  <p:notesMasterIdLst>
    <p:notesMasterId r:id="rId18"/>
  </p:notesMasterIdLst>
  <p:handoutMasterIdLst>
    <p:handoutMasterId r:id="rId19"/>
  </p:handoutMasterIdLst>
  <p:sldIdLst>
    <p:sldId id="278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4" r:id="rId16"/>
    <p:sldId id="30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7" autoAdjust="0"/>
    <p:restoredTop sz="95388" autoAdjust="0"/>
  </p:normalViewPr>
  <p:slideViewPr>
    <p:cSldViewPr snapToGrid="0">
      <p:cViewPr varScale="1">
        <p:scale>
          <a:sx n="74" d="100"/>
          <a:sy n="74" d="100"/>
        </p:scale>
        <p:origin x="869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5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070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344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503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054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1683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772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433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712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1824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6775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391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781" y="1252873"/>
            <a:ext cx="9323194" cy="2018811"/>
          </a:xfrm>
          <a:noFill/>
        </p:spPr>
        <p:txBody>
          <a:bodyPr anchor="ctr">
            <a:noAutofit/>
          </a:bodyPr>
          <a:lstStyle/>
          <a:p>
            <a:pPr algn="ctr"/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Dataset Analysis – Excel Project 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43A25D-E35C-45C8-3E84-343C9BDCBEBC}"/>
              </a:ext>
            </a:extLst>
          </p:cNvPr>
          <p:cNvSpPr/>
          <p:nvPr/>
        </p:nvSpPr>
        <p:spPr>
          <a:xfrm>
            <a:off x="6617110" y="4159045"/>
            <a:ext cx="5132439" cy="1651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KARUNYA L </a:t>
            </a: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DADS </a:t>
            </a: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 BATCH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9848-9253-1477-C356-A6AE8DB4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308" y="426963"/>
            <a:ext cx="4624442" cy="96921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BEA21-035C-6182-E649-11941B802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5" r="564"/>
          <a:stretch/>
        </p:blipFill>
        <p:spPr>
          <a:xfrm>
            <a:off x="1787831" y="1511218"/>
            <a:ext cx="8339396" cy="4683844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284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E673-EB82-D439-5484-23D7BD78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201" y="0"/>
            <a:ext cx="5831597" cy="230640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9A5255-1F97-5287-173E-B5ADAB8158BC}"/>
              </a:ext>
            </a:extLst>
          </p:cNvPr>
          <p:cNvSpPr txBox="1">
            <a:spLocks/>
          </p:cNvSpPr>
          <p:nvPr/>
        </p:nvSpPr>
        <p:spPr>
          <a:xfrm>
            <a:off x="2123766" y="1961536"/>
            <a:ext cx="7944465" cy="445401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selling Product is Baby Formula 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Peak is in September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Gradually sales increased year by year.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Online and Offline sales, Sales increased Offline.</a:t>
            </a:r>
          </a:p>
          <a:p>
            <a:pPr>
              <a:lnSpc>
                <a:spcPct val="2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601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7380-23EB-CD59-A3F2-73F34558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059" y="564616"/>
            <a:ext cx="4624442" cy="134284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29D879-4E7C-92F1-851C-8823215D853F}"/>
              </a:ext>
            </a:extLst>
          </p:cNvPr>
          <p:cNvSpPr txBox="1">
            <a:spLocks/>
          </p:cNvSpPr>
          <p:nvPr/>
        </p:nvSpPr>
        <p:spPr>
          <a:xfrm>
            <a:off x="2379405" y="2030362"/>
            <a:ext cx="7944465" cy="327905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Winter Seasons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Products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sales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the Online and Draft orders</a:t>
            </a:r>
          </a:p>
          <a:p>
            <a:pPr>
              <a:lnSpc>
                <a:spcPct val="2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295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A405-915E-F67B-E448-3B07DEB67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79" y="2039455"/>
            <a:ext cx="4624442" cy="298237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81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A48852-7F31-3BA5-6374-F15711BBBB3D}"/>
              </a:ext>
            </a:extLst>
          </p:cNvPr>
          <p:cNvSpPr/>
          <p:nvPr/>
        </p:nvSpPr>
        <p:spPr>
          <a:xfrm>
            <a:off x="1366685" y="1514168"/>
            <a:ext cx="7757651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sales trends over time. 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high-performing products and sales channels. 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impact of returns and discounts. 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dynamic dashboard with key metrics.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812C2-04D4-7FB3-8C0B-AF85EE8E6E2E}"/>
              </a:ext>
            </a:extLst>
          </p:cNvPr>
          <p:cNvSpPr/>
          <p:nvPr/>
        </p:nvSpPr>
        <p:spPr>
          <a:xfrm>
            <a:off x="2399071" y="0"/>
            <a:ext cx="7393857" cy="1514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5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1C19-5D76-2A35-07FA-F0C760D54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5" y="441677"/>
            <a:ext cx="3047999" cy="102332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IN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3F4B72-22BD-4C4C-F295-23C648269121}"/>
              </a:ext>
            </a:extLst>
          </p:cNvPr>
          <p:cNvSpPr txBox="1">
            <a:spLocks/>
          </p:cNvSpPr>
          <p:nvPr/>
        </p:nvSpPr>
        <p:spPr>
          <a:xfrm>
            <a:off x="452284" y="1950929"/>
            <a:ext cx="3215148" cy="257191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Removed Blank Rows.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Removed Duplicate Rows 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Split the columns.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Cleaned Using Power Query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4AD915-EE57-5003-F2F7-F53FA7646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19"/>
          <a:stretch/>
        </p:blipFill>
        <p:spPr>
          <a:xfrm>
            <a:off x="5260259" y="143761"/>
            <a:ext cx="5563746" cy="3093123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1B8B80-7AF9-9633-B6F9-03D56DBC9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" r="40000" b="-641"/>
          <a:stretch/>
        </p:blipFill>
        <p:spPr>
          <a:xfrm>
            <a:off x="5260259" y="3428999"/>
            <a:ext cx="5630481" cy="3285239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2100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A540-94F3-70C0-35B5-AD269F84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21" y="737111"/>
            <a:ext cx="5667477" cy="19372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D8BC9-FDE2-FF82-0962-87BED985F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75" y="3166535"/>
            <a:ext cx="5832170" cy="3249322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F45DBB-5864-AF44-79C1-921985333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78" y="618337"/>
            <a:ext cx="5250426" cy="5861121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4232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224E-548B-690F-3337-57BDD9F6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927" y="169587"/>
            <a:ext cx="5665021" cy="1932779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TREND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92C38-527C-76CD-F79D-D42ED5415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3" b="13550"/>
          <a:stretch/>
        </p:blipFill>
        <p:spPr>
          <a:xfrm>
            <a:off x="5299586" y="2336927"/>
            <a:ext cx="6548285" cy="2874170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BCEAEF-B10B-D1BA-B7C4-DC059B89ADE6}"/>
              </a:ext>
            </a:extLst>
          </p:cNvPr>
          <p:cNvSpPr/>
          <p:nvPr/>
        </p:nvSpPr>
        <p:spPr>
          <a:xfrm>
            <a:off x="397385" y="1927124"/>
            <a:ext cx="4902201" cy="2379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Monsoon Season has the Highest Sales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Winter Season has the Lowest Sales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40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E520-E2EC-7522-A444-E929090DF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6" y="1267647"/>
            <a:ext cx="5909187" cy="1234689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CHANNEL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15538-C67A-8437-A2EB-3CCCDCEA4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2" b="9837"/>
          <a:stretch/>
        </p:blipFill>
        <p:spPr>
          <a:xfrm>
            <a:off x="6331975" y="1267647"/>
            <a:ext cx="5427405" cy="4100765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181B65-8D53-9DD3-42DD-BBB0148DD959}"/>
              </a:ext>
            </a:extLst>
          </p:cNvPr>
          <p:cNvSpPr/>
          <p:nvPr/>
        </p:nvSpPr>
        <p:spPr>
          <a:xfrm>
            <a:off x="432620" y="2205140"/>
            <a:ext cx="4843207" cy="2776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of sales has the highest sales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Draft orders are also maximum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04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9AAD-9A4B-01C8-EF1A-ADD5AA553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201" y="45591"/>
            <a:ext cx="6981972" cy="9200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420395-6429-8605-55F4-88AB571FE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10" y="965648"/>
            <a:ext cx="9338979" cy="5467821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0486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AA4C-8291-B3AD-D184-7B64BE83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31" y="485958"/>
            <a:ext cx="10747727" cy="890560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ANALYSIS AND GOAL SEEK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45F86-30DC-828A-FF0D-A26B8F621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55" y="2209978"/>
            <a:ext cx="4871008" cy="2971621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1C430C1-3D28-CCE6-D305-704019A09B66}"/>
              </a:ext>
            </a:extLst>
          </p:cNvPr>
          <p:cNvSpPr txBox="1">
            <a:spLocks/>
          </p:cNvSpPr>
          <p:nvPr/>
        </p:nvSpPr>
        <p:spPr>
          <a:xfrm>
            <a:off x="712837" y="1550669"/>
            <a:ext cx="5461821" cy="375666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Goal-seek calculate the Units Sold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increasing the Revenue the unit sold is calculated.</a:t>
            </a:r>
          </a:p>
        </p:txBody>
      </p:sp>
    </p:spTree>
    <p:extLst>
      <p:ext uri="{BB962C8B-B14F-4D97-AF65-F5344CB8AC3E}">
        <p14:creationId xmlns:p14="http://schemas.microsoft.com/office/powerpoint/2010/main" val="399490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9418-1097-F757-01A8-C8D3841C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090" y="351133"/>
            <a:ext cx="6223819" cy="127401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MANAGER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28">
            <a:extLst>
              <a:ext uri="{FF2B5EF4-FFF2-40B4-BE49-F238E27FC236}">
                <a16:creationId xmlns:a16="http://schemas.microsoft.com/office/drawing/2014/main" id="{C3E966EC-7588-507B-4CDF-46B96B9A5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811" y="1910362"/>
            <a:ext cx="6862917" cy="39594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3567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4373</TotalTime>
  <Words>177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    Sales Dataset Analysis – Excel Project      </vt:lpstr>
      <vt:lpstr>PowerPoint Presentation</vt:lpstr>
      <vt:lpstr>DATA CLEANING</vt:lpstr>
      <vt:lpstr>CALCULATIONS</vt:lpstr>
      <vt:lpstr>SALES TREND</vt:lpstr>
      <vt:lpstr>SALES BY CHANNEL</vt:lpstr>
      <vt:lpstr>DASHBOARD</vt:lpstr>
      <vt:lpstr>WHAT IF ANALYSIS AND GOAL SEEK</vt:lpstr>
      <vt:lpstr>SCENARIO MANAGER</vt:lpstr>
      <vt:lpstr>MACROS</vt:lpstr>
      <vt:lpstr>INSIGHTS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Karunya</dc:creator>
  <cp:lastModifiedBy>karunya L</cp:lastModifiedBy>
  <cp:revision>10</cp:revision>
  <dcterms:created xsi:type="dcterms:W3CDTF">2023-12-19T21:03:45Z</dcterms:created>
  <dcterms:modified xsi:type="dcterms:W3CDTF">2024-12-23T03:37:29Z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