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4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y0sm/m8cc/8dy4A+InLXsTohH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D4888-A81A-40AF-839B-75D4B9C3757D}" v="4" dt="2023-08-05T16:20:54.310"/>
  </p1510:revLst>
</p1510:revInfo>
</file>

<file path=ppt/tableStyles.xml><?xml version="1.0" encoding="utf-8"?>
<a:tblStyleLst xmlns:a="http://schemas.openxmlformats.org/drawingml/2006/main" def="{E242CD9E-08E4-4CEB-A35E-4D433CE85785}">
  <a:tblStyle styleId="{E242CD9E-08E4-4CEB-A35E-4D433CE857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irvel Shanmugam" userId="e0bd22a312e0652e" providerId="LiveId" clId="{BC9D4888-A81A-40AF-839B-75D4B9C3757D}"/>
    <pc:docChg chg="undo custSel modSld">
      <pc:chgData name="Kathirvel Shanmugam" userId="e0bd22a312e0652e" providerId="LiveId" clId="{BC9D4888-A81A-40AF-839B-75D4B9C3757D}" dt="2023-08-05T16:27:14.241" v="21" actId="20577"/>
      <pc:docMkLst>
        <pc:docMk/>
      </pc:docMkLst>
      <pc:sldChg chg="modSp mod">
        <pc:chgData name="Kathirvel Shanmugam" userId="e0bd22a312e0652e" providerId="LiveId" clId="{BC9D4888-A81A-40AF-839B-75D4B9C3757D}" dt="2023-08-05T16:27:14.241" v="21" actId="20577"/>
        <pc:sldMkLst>
          <pc:docMk/>
          <pc:sldMk cId="0" sldId="258"/>
        </pc:sldMkLst>
        <pc:spChg chg="mod">
          <ac:chgData name="Kathirvel Shanmugam" userId="e0bd22a312e0652e" providerId="LiveId" clId="{BC9D4888-A81A-40AF-839B-75D4B9C3757D}" dt="2023-08-05T16:20:54.310" v="15"/>
          <ac:spMkLst>
            <pc:docMk/>
            <pc:sldMk cId="0" sldId="258"/>
            <ac:spMk id="128" creationId="{00000000-0000-0000-0000-000000000000}"/>
          </ac:spMkLst>
        </pc:spChg>
        <pc:spChg chg="mod">
          <ac:chgData name="Kathirvel Shanmugam" userId="e0bd22a312e0652e" providerId="LiveId" clId="{BC9D4888-A81A-40AF-839B-75D4B9C3757D}" dt="2023-08-05T16:27:14.241" v="21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Sp mod">
        <pc:chgData name="Kathirvel Shanmugam" userId="e0bd22a312e0652e" providerId="LiveId" clId="{BC9D4888-A81A-40AF-839B-75D4B9C3757D}" dt="2023-08-05T16:20:54.310" v="15"/>
        <pc:sldMkLst>
          <pc:docMk/>
          <pc:sldMk cId="0" sldId="259"/>
        </pc:sldMkLst>
        <pc:spChg chg="mod">
          <ac:chgData name="Kathirvel Shanmugam" userId="e0bd22a312e0652e" providerId="LiveId" clId="{BC9D4888-A81A-40AF-839B-75D4B9C3757D}" dt="2023-08-05T16:20:54.310" v="15"/>
          <ac:spMkLst>
            <pc:docMk/>
            <pc:sldMk cId="0" sldId="259"/>
            <ac:spMk id="137" creationId="{00000000-0000-0000-0000-000000000000}"/>
          </ac:spMkLst>
        </pc:spChg>
        <pc:spChg chg="mod">
          <ac:chgData name="Kathirvel Shanmugam" userId="e0bd22a312e0652e" providerId="LiveId" clId="{BC9D4888-A81A-40AF-839B-75D4B9C3757D}" dt="2023-08-05T16:20:54.310" v="15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Kathirvel Shanmugam" userId="e0bd22a312e0652e" providerId="LiveId" clId="{BC9D4888-A81A-40AF-839B-75D4B9C3757D}" dt="2023-08-05T16:13:05.902" v="1" actId="404"/>
          <ac:spMkLst>
            <pc:docMk/>
            <pc:sldMk cId="0" sldId="259"/>
            <ac:spMk id="142" creationId="{00000000-0000-0000-0000-000000000000}"/>
          </ac:spMkLst>
        </pc:spChg>
      </pc:sldChg>
      <pc:sldChg chg="modSp mod">
        <pc:chgData name="Kathirvel Shanmugam" userId="e0bd22a312e0652e" providerId="LiveId" clId="{BC9D4888-A81A-40AF-839B-75D4B9C3757D}" dt="2023-08-05T16:20:54.310" v="15"/>
        <pc:sldMkLst>
          <pc:docMk/>
          <pc:sldMk cId="0" sldId="260"/>
        </pc:sldMkLst>
        <pc:spChg chg="mod">
          <ac:chgData name="Kathirvel Shanmugam" userId="e0bd22a312e0652e" providerId="LiveId" clId="{BC9D4888-A81A-40AF-839B-75D4B9C3757D}" dt="2023-08-05T16:20:54.310" v="15"/>
          <ac:spMkLst>
            <pc:docMk/>
            <pc:sldMk cId="0" sldId="260"/>
            <ac:spMk id="148" creationId="{00000000-0000-0000-0000-000000000000}"/>
          </ac:spMkLst>
        </pc:spChg>
        <pc:spChg chg="mod">
          <ac:chgData name="Kathirvel Shanmugam" userId="e0bd22a312e0652e" providerId="LiveId" clId="{BC9D4888-A81A-40AF-839B-75D4B9C3757D}" dt="2023-08-05T16:20:54.310" v="15"/>
          <ac:spMkLst>
            <pc:docMk/>
            <pc:sldMk cId="0" sldId="260"/>
            <ac:spMk id="149" creationId="{00000000-0000-0000-0000-000000000000}"/>
          </ac:spMkLst>
        </pc:spChg>
      </pc:sldChg>
      <pc:sldChg chg="modSp mod">
        <pc:chgData name="Kathirvel Shanmugam" userId="e0bd22a312e0652e" providerId="LiveId" clId="{BC9D4888-A81A-40AF-839B-75D4B9C3757D}" dt="2023-08-05T16:14:35.856" v="3" actId="207"/>
        <pc:sldMkLst>
          <pc:docMk/>
          <pc:sldMk cId="0" sldId="261"/>
        </pc:sldMkLst>
        <pc:spChg chg="mod">
          <ac:chgData name="Kathirvel Shanmugam" userId="e0bd22a312e0652e" providerId="LiveId" clId="{BC9D4888-A81A-40AF-839B-75D4B9C3757D}" dt="2023-08-05T16:14:35.856" v="3" actId="207"/>
          <ac:spMkLst>
            <pc:docMk/>
            <pc:sldMk cId="0" sldId="261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66ffcac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66ffcac0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66ffcac0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21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0681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945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4242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85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8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3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1337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83025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06571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21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388322" y="423933"/>
            <a:ext cx="11041678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1"/>
          </p:nvPr>
        </p:nvSpPr>
        <p:spPr>
          <a:xfrm>
            <a:off x="388322" y="1103970"/>
            <a:ext cx="11481124" cy="486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PSID: PS ID-06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Fake News Detection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Mavericks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Karunya N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Rajalakshmi Institute of Technology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City: Chennai</a:t>
            </a: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7B833A7-2FA1-DF66-22BF-C8694D1D70D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774" b="774"/>
          <a:stretch>
            <a:fillRect/>
          </a:stretch>
        </p:blipFill>
        <p:spPr>
          <a:xfrm>
            <a:off x="7378238" y="144260"/>
            <a:ext cx="4689475" cy="337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94228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Idea/Approach Details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94228" y="755124"/>
            <a:ext cx="7165215" cy="58247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200" dirty="0"/>
              <a:t>Using Python and Machine Learning: The project fights fake news with Python and machine learning tools like scikit-learn for analysis.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Dataset Selection: They use the "MANUAL TESTING" dataset, 10,000 news articles labeled as real or fake.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Data Preprocessing: Cleaning, tokenization, and other steps are taken to prepare the data for machine learning.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Feature Extraction: Words are converted to numbers using TF-IDF for machine learning algorithms.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Machine Learning Algorithms: Naive Bayes, Logistic Regression, and Random Forest are used to detect fake news.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Model Training and Prediction: Models are trained on labeled data to predict the authenticity of new articles.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Challenges and Limitations: They recognize challenges like misinformation tactics, biases, and model generalization.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Model Improvement: They plan to enhance the model through preprocessing and tuning for real-world use.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Importance of Dataset Quality: A diverse and high-quality dataset ensures a better-performing model.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Promoting Trustworthy Information: The project aims to create a reliable system to prevent the spread of false information and promote trust in news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b="1" dirty="0"/>
              <a:t>Web Application:</a:t>
            </a:r>
            <a:r>
              <a:rPr lang="en-US" sz="1200" dirty="0"/>
              <a:t> Implementing the Model into a web application with features like reporting fake news source etc.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343336" y="661034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32" name="Google Shape;132;p2"/>
          <p:cNvSpPr txBox="1"/>
          <p:nvPr/>
        </p:nvSpPr>
        <p:spPr>
          <a:xfrm>
            <a:off x="7378575" y="3667497"/>
            <a:ext cx="4689138" cy="29123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Programming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Language – 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Libre Franklin"/>
                <a:sym typeface="Libre Franklin"/>
              </a:rPr>
              <a:t>Libraries – NLTK (Data processing) , NumPy, Pandas (Data Handling) , Matplotlib, seaborn (Data Visualization)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Term Frequency – </a:t>
            </a:r>
            <a:r>
              <a:rPr lang="en-US" sz="1200" dirty="0">
                <a:solidFill>
                  <a:schemeClr val="dk1"/>
                </a:solidFill>
                <a:latin typeface="Libre Franklin"/>
                <a:sym typeface="Libre Franklin"/>
              </a:rPr>
              <a:t>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nverse Document Frequency – Feature extraction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Libre Franklin"/>
                <a:sym typeface="Libre Franklin"/>
              </a:rPr>
              <a:t>Model Evaluation – Scikit learn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Collabo</a:t>
            </a:r>
            <a:r>
              <a:rPr lang="en-US" sz="1200" dirty="0">
                <a:solidFill>
                  <a:schemeClr val="dk1"/>
                </a:solidFill>
                <a:latin typeface="Libre Franklin"/>
                <a:sym typeface="Libre Franklin"/>
              </a:rPr>
              <a:t>ration – GitHub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Libre Franklin"/>
                <a:sym typeface="Libre Franklin"/>
              </a:rPr>
              <a:t>Web Applications – HTML, CSS, JS and JS frameworks as well as Django and Flask frameworks.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1" y="983022"/>
            <a:ext cx="5780808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Social Media Content Filtering: </a:t>
            </a:r>
            <a:r>
              <a:rPr lang="en-US" dirty="0"/>
              <a:t>Integrating the system into social media platforms automatically flag or hide potentially fake articles reducing online scams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News Aggregating Platforms: </a:t>
            </a:r>
            <a:r>
              <a:rPr lang="en-US" dirty="0"/>
              <a:t>Allows people to verify the credibility of the numerous websites which circulate news articles over the web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Online Forums and Discussion Platforms:</a:t>
            </a:r>
            <a:r>
              <a:rPr lang="en-US" dirty="0"/>
              <a:t> Integrating the system into forums and discussions to prevent the dissemination of misleading information among users.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Web Browsers and Extensions: </a:t>
            </a:r>
            <a:r>
              <a:rPr lang="en-US" dirty="0"/>
              <a:t>Developing browser extensions that alert users when they access potentially unreliable news sources.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Healthcare Information Verification: </a:t>
            </a:r>
            <a:r>
              <a:rPr lang="en-US" dirty="0"/>
              <a:t>Integrating the system into healthcare portals to validate the authenticity of health-related news and advice, preventing the spread of misleading medical information.</a:t>
            </a:r>
            <a:endParaRPr dirty="0"/>
          </a:p>
        </p:txBody>
      </p:sp>
      <p:sp>
        <p:nvSpPr>
          <p:cNvPr id="139" name="Google Shape;139;p3"/>
          <p:cNvSpPr txBox="1">
            <a:spLocks noGrp="1"/>
          </p:cNvSpPr>
          <p:nvPr>
            <p:ph type="body" idx="2"/>
          </p:nvPr>
        </p:nvSpPr>
        <p:spPr>
          <a:xfrm>
            <a:off x="0" y="63898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Describe your Use Cases here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6248399" y="63898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780809" y="983022"/>
            <a:ext cx="6411192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</a:t>
            </a: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ncies: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Data Availability:</a:t>
            </a:r>
            <a:r>
              <a:rPr lang="en-US" sz="1600" dirty="0"/>
              <a:t> </a:t>
            </a:r>
            <a:r>
              <a:rPr lang="en-US" sz="1600" dirty="0">
                <a:latin typeface="Libre Franklin" pitchFamily="2" charset="0"/>
              </a:rPr>
              <a:t>The availability of a diverse and labeled dataset of fake and real news articles is crucial for training a reliable machine learning model. Gathering this data may require cooperation from fact-checking organizations or access to reputable datasets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Integration with Web Application: For the web-based prototype, knowledge of web development and frameworks is necessary to integrate the model into the user interface effectively.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Model Evaluation and Fine-Tuning: Regular evaluation and fine-tuning of the model are essential to maintain its accuracy and adapt to evolving trends in misinformation.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 pitchFamily="2" charset="0"/>
              <a:sym typeface="Libre Franklin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Show Stoppers: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Legal and Ethical Concerns: Detecting and combating fake news involves sensitive issues related to freedom of speech and censorship.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Lack of Representative Data: If the dataset used for training the model is not representative of the target population or is biased, the model may not perform well in real-world scenarios, leading to unreliable predictions.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User Interface and Adoption: Even with a highly accurate model, user adoption and trust in the system can be a challenge. A user-friendly and transparent interface is necessary to gain user confidence.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Libre Franklin" pitchFamily="2" charset="0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66ffcac09_0_0"/>
          <p:cNvSpPr txBox="1">
            <a:spLocks noGrp="1"/>
          </p:cNvSpPr>
          <p:nvPr>
            <p:ph type="title"/>
          </p:nvPr>
        </p:nvSpPr>
        <p:spPr>
          <a:xfrm>
            <a:off x="365676" y="177175"/>
            <a:ext cx="6515400" cy="61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Effort, Cost and Time line</a:t>
            </a:r>
            <a:endParaRPr/>
          </a:p>
        </p:txBody>
      </p:sp>
      <p:sp>
        <p:nvSpPr>
          <p:cNvPr id="149" name="Google Shape;149;g2566ffcac09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g2566ffcac09_0_0"/>
          <p:cNvSpPr txBox="1"/>
          <p:nvPr/>
        </p:nvSpPr>
        <p:spPr>
          <a:xfrm>
            <a:off x="417718" y="787975"/>
            <a:ext cx="11376600" cy="559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Efforts: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Collect a diverse dataset of news articles and preprocess the data to remove noise and prepare it for analysis.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Experiment with various machine learning algorithms and fine-tune the selected model to identify fake news effectively.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Develop a user-friendly web application or API for users to input news articles and receive verification results.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Regularly evaluate the model's performance using metrics like accuracy and F1-score, and make necessary improvements.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Implement a real-time verification mechanism to keep the model up-to-date with the latest misinformation trends.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Provide a feedback system for users to share their insights and offer customer support to address inquiries and concerns.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221908" y="254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Member Details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6" name="Google Shape;156;p4"/>
          <p:cNvGraphicFramePr/>
          <p:nvPr>
            <p:extLst>
              <p:ext uri="{D42A27DB-BD31-4B8C-83A1-F6EECF244321}">
                <p14:modId xmlns:p14="http://schemas.microsoft.com/office/powerpoint/2010/main" val="3023443021"/>
              </p:ext>
            </p:extLst>
          </p:nvPr>
        </p:nvGraphicFramePr>
        <p:xfrm>
          <a:off x="221908" y="1009338"/>
          <a:ext cx="11687550" cy="2909670"/>
        </p:xfrm>
        <a:graphic>
          <a:graphicData uri="http://schemas.openxmlformats.org/drawingml/2006/table">
            <a:tbl>
              <a:tblPr firstRow="1" bandRow="1">
                <a:noFill/>
                <a:tableStyleId>{E242CD9E-08E4-4CEB-A35E-4D433CE85785}</a:tableStyleId>
              </a:tblPr>
              <a:tblGrid>
                <a:gridCol w="9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7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</a:t>
                      </a:r>
                      <a:r>
                        <a:rPr lang="en-US" sz="1800"/>
                        <a:t>I.</a:t>
                      </a:r>
                      <a:r>
                        <a:rPr lang="en-US" sz="1800" u="none" strike="noStrike" cap="none"/>
                        <a:t> No.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 of Team Member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Branch (Btech/Mtech/PhD etc):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Stream (ECE, CSE etc):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Year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Position in team </a:t>
                      </a:r>
                      <a:r>
                        <a:rPr lang="en-US" sz="1200"/>
                        <a:t>(Team Leader, Front end Developer, Back end Developer, Full Stack, Data base management etc.)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Karunya 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B.Tech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AI&amp;DS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3rd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Team Leader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Karunya 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B.Tech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AI&amp;DS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3rd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Model Deployment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Kishore 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B.Tech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AI&amp;DS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3rd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Full Stack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Kathirvel 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B.Tech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AI&amp;DS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3rd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Stack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7" name="Google Shape;157;p4"/>
          <p:cNvGraphicFramePr/>
          <p:nvPr/>
        </p:nvGraphicFramePr>
        <p:xfrm>
          <a:off x="252203" y="4887248"/>
          <a:ext cx="11687625" cy="1010940"/>
        </p:xfrm>
        <a:graphic>
          <a:graphicData uri="http://schemas.openxmlformats.org/drawingml/2006/table">
            <a:tbl>
              <a:tblPr firstRow="1" bandRow="1">
                <a:noFill/>
                <a:tableStyleId>{E242CD9E-08E4-4CEB-A35E-4D433CE85785}</a:tableStyleId>
              </a:tblPr>
              <a:tblGrid>
                <a:gridCol w="110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SI. No.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 of Mentor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Category </a:t>
                      </a:r>
                      <a:r>
                        <a:rPr lang="en-US" sz="1600"/>
                        <a:t>(Academic/Industry):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Expertise </a:t>
                      </a:r>
                      <a:r>
                        <a:rPr lang="en-US" sz="1400"/>
                        <a:t>(AI/ML/Blockchain etc):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Domain Experience  </a:t>
                      </a:r>
                      <a:r>
                        <a:rPr lang="en-US" sz="1600"/>
                        <a:t>(in Years 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Google Shape;158;p4"/>
          <p:cNvSpPr txBox="1"/>
          <p:nvPr/>
        </p:nvSpPr>
        <p:spPr>
          <a:xfrm>
            <a:off x="221908" y="4102607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Mentor Details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</TotalTime>
  <Words>913</Words>
  <Application>Microsoft Office PowerPoint</Application>
  <PresentationFormat>Widescreen</PresentationFormat>
  <Paragraphs>104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Wingdings</vt:lpstr>
      <vt:lpstr>Wingdings 3</vt:lpstr>
      <vt:lpstr>Libre Franklin</vt:lpstr>
      <vt:lpstr>Trebuchet MS</vt:lpstr>
      <vt:lpstr>Noto Sans Symbols</vt:lpstr>
      <vt:lpstr>Arial</vt:lpstr>
      <vt:lpstr>Calibri</vt:lpstr>
      <vt:lpstr>Franklin Gothic</vt:lpstr>
      <vt:lpstr>Facet</vt:lpstr>
      <vt:lpstr>Basic Details of the Team and Problem Statement</vt:lpstr>
      <vt:lpstr>Idea/Approach Details</vt:lpstr>
      <vt:lpstr>Idea/Approach Details</vt:lpstr>
      <vt:lpstr>Effort, Cost and Time line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Pointers for the Idea Submission</dc:title>
  <dc:creator>Sarim Moin</dc:creator>
  <cp:lastModifiedBy>Kathirvel Shanmugam</cp:lastModifiedBy>
  <cp:revision>2</cp:revision>
  <dcterms:created xsi:type="dcterms:W3CDTF">2022-02-11T07:14:46Z</dcterms:created>
  <dcterms:modified xsi:type="dcterms:W3CDTF">2023-08-05T16:27:24Z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