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t>SLPFS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03601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404040"/>
                </a:solidFill>
              </a:defRPr>
            </a:pPr>
            <a:r>
              <a:t>Presented by: Karunya Chavan | CSTAR</a:t>
            </a:r>
          </a:p>
          <a:p>
            <a:r>
              <a:t>Date: September 29,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1. Agenda 1</a:t>
            </a:r>
          </a:p>
          <a:p>
            <a:pPr>
              <a:spcAft>
                <a:spcPts val="1200"/>
              </a:spcAft>
              <a:defRPr sz="2400">
                <a:solidFill>
                  <a:srgbClr val="404040"/>
                </a:solidFill>
              </a:defRPr>
            </a:pPr>
            <a:r>
              <a:t>2. Agenda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  <a:defRPr sz="2000">
                <a:solidFill>
                  <a:srgbClr val="404040"/>
                </a:solidFill>
              </a:defRPr>
            </a:pPr>
            <a:r>
              <a:t>-Testing Objectives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336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0360152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</a:defRPr>
            </a:pPr>
            <a: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