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49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49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078413"/>
            <a:ext cx="6048375" cy="48117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49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49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0: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10:notes"/>
          <p:cNvSpPr txBox="1"/>
          <p:nvPr>
            <p:ph idx="1" type="body"/>
          </p:nvPr>
        </p:nvSpPr>
        <p:spPr>
          <a:xfrm>
            <a:off x="755650" y="5078413"/>
            <a:ext cx="6048375" cy="4811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0:notes"/>
          <p:cNvSpPr txBox="1"/>
          <p:nvPr>
            <p:ph idx="12" type="sldNum"/>
          </p:nvPr>
        </p:nvSpPr>
        <p:spPr>
          <a:xfrm>
            <a:off x="4281488" y="10155238"/>
            <a:ext cx="3276600" cy="534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1: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1: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5: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6: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6: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7: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7: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8: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8: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9: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9: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 name="Shape 24"/>
        <p:cNvGrpSpPr/>
        <p:nvPr/>
      </p:nvGrpSpPr>
      <p:grpSpPr>
        <a:xfrm>
          <a:off x="0" y="0"/>
          <a:ext cx="0" cy="0"/>
          <a:chOff x="0" y="0"/>
          <a:chExt cx="0" cy="0"/>
        </a:xfrm>
      </p:grpSpPr>
      <p:sp>
        <p:nvSpPr>
          <p:cNvPr id="25" name="Google Shape;25;p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7" name="Google Shape;27;p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1" name="Shape 81"/>
        <p:cNvGrpSpPr/>
        <p:nvPr/>
      </p:nvGrpSpPr>
      <p:grpSpPr>
        <a:xfrm>
          <a:off x="0" y="0"/>
          <a:ext cx="0" cy="0"/>
          <a:chOff x="0" y="0"/>
          <a:chExt cx="0" cy="0"/>
        </a:xfrm>
      </p:grpSpPr>
      <p:sp>
        <p:nvSpPr>
          <p:cNvPr id="82" name="Google Shape;82;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4" name="Google Shape;8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5" name="Google Shape;85;p1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87" name="Google Shape;87;p1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8" name="Shape 88"/>
        <p:cNvGrpSpPr/>
        <p:nvPr/>
      </p:nvGrpSpPr>
      <p:grpSpPr>
        <a:xfrm>
          <a:off x="0" y="0"/>
          <a:ext cx="0" cy="0"/>
          <a:chOff x="0" y="0"/>
          <a:chExt cx="0" cy="0"/>
        </a:xfrm>
      </p:grpSpPr>
      <p:sp>
        <p:nvSpPr>
          <p:cNvPr id="89" name="Google Shape;89;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1" name="Google Shape;91;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2" name="Google Shape;92;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3" name="Google Shape;93;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4" name="Google Shape;94;p1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96" name="Google Shape;96;p1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0" name="Google Shape;100;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1" name="Google Shape;101;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2" name="Google Shape;102;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3" name="Google Shape;103;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4" name="Google Shape;104;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5" name="Google Shape;105;p1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07" name="Google Shape;107;p1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5" name="Shape 115"/>
        <p:cNvGrpSpPr/>
        <p:nvPr/>
      </p:nvGrpSpPr>
      <p:grpSpPr>
        <a:xfrm>
          <a:off x="0" y="0"/>
          <a:ext cx="0" cy="0"/>
          <a:chOff x="0" y="0"/>
          <a:chExt cx="0" cy="0"/>
        </a:xfrm>
      </p:grpSpPr>
      <p:sp>
        <p:nvSpPr>
          <p:cNvPr id="116" name="Google Shape;116;p1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18" name="Google Shape;118;p1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24" name="Google Shape;124;p1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5" name="Shape 125"/>
        <p:cNvGrpSpPr/>
        <p:nvPr/>
      </p:nvGrpSpPr>
      <p:grpSpPr>
        <a:xfrm>
          <a:off x="0" y="0"/>
          <a:ext cx="0" cy="0"/>
          <a:chOff x="0" y="0"/>
          <a:chExt cx="0" cy="0"/>
        </a:xfrm>
      </p:grpSpPr>
      <p:sp>
        <p:nvSpPr>
          <p:cNvPr id="126" name="Google Shape;126;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8" name="Google Shape;128;p1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30" name="Google Shape;130;p1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1" name="Shape 131"/>
        <p:cNvGrpSpPr/>
        <p:nvPr/>
      </p:nvGrpSpPr>
      <p:grpSpPr>
        <a:xfrm>
          <a:off x="0" y="0"/>
          <a:ext cx="0" cy="0"/>
          <a:chOff x="0" y="0"/>
          <a:chExt cx="0" cy="0"/>
        </a:xfrm>
      </p:grpSpPr>
      <p:sp>
        <p:nvSpPr>
          <p:cNvPr id="132" name="Google Shape;132;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4" name="Google Shape;134;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5" name="Google Shape;135;p1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37" name="Google Shape;137;p1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42" name="Google Shape;142;p1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3" name="Shape 143"/>
        <p:cNvGrpSpPr/>
        <p:nvPr/>
      </p:nvGrpSpPr>
      <p:grpSpPr>
        <a:xfrm>
          <a:off x="0" y="0"/>
          <a:ext cx="0" cy="0"/>
          <a:chOff x="0" y="0"/>
          <a:chExt cx="0" cy="0"/>
        </a:xfrm>
      </p:grpSpPr>
      <p:sp>
        <p:nvSpPr>
          <p:cNvPr id="144" name="Google Shape;144;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47" name="Google Shape;147;p2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8" name="Shape 148"/>
        <p:cNvGrpSpPr/>
        <p:nvPr/>
      </p:nvGrpSpPr>
      <p:grpSpPr>
        <a:xfrm>
          <a:off x="0" y="0"/>
          <a:ext cx="0" cy="0"/>
          <a:chOff x="0" y="0"/>
          <a:chExt cx="0" cy="0"/>
        </a:xfrm>
      </p:grpSpPr>
      <p:sp>
        <p:nvSpPr>
          <p:cNvPr id="149" name="Google Shape;14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1" name="Google Shape;151;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2" name="Google Shape;152;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3" name="Google Shape;153;p2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55" name="Google Shape;155;p2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 name="Shape 28"/>
        <p:cNvGrpSpPr/>
        <p:nvPr/>
      </p:nvGrpSpPr>
      <p:grpSpPr>
        <a:xfrm>
          <a:off x="0" y="0"/>
          <a:ext cx="0" cy="0"/>
          <a:chOff x="0" y="0"/>
          <a:chExt cx="0" cy="0"/>
        </a:xfrm>
      </p:grpSpPr>
      <p:sp>
        <p:nvSpPr>
          <p:cNvPr id="29" name="Google Shape;29;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33" name="Google Shape;33;p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6" name="Shape 156"/>
        <p:cNvGrpSpPr/>
        <p:nvPr/>
      </p:nvGrpSpPr>
      <p:grpSpPr>
        <a:xfrm>
          <a:off x="0" y="0"/>
          <a:ext cx="0" cy="0"/>
          <a:chOff x="0" y="0"/>
          <a:chExt cx="0" cy="0"/>
        </a:xfrm>
      </p:grpSpPr>
      <p:sp>
        <p:nvSpPr>
          <p:cNvPr id="157" name="Google Shape;157;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9" name="Google Shape;159;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0" name="Google Shape;160;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1" name="Google Shape;161;p2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63" name="Google Shape;163;p2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4" name="Shape 164"/>
        <p:cNvGrpSpPr/>
        <p:nvPr/>
      </p:nvGrpSpPr>
      <p:grpSpPr>
        <a:xfrm>
          <a:off x="0" y="0"/>
          <a:ext cx="0" cy="0"/>
          <a:chOff x="0" y="0"/>
          <a:chExt cx="0" cy="0"/>
        </a:xfrm>
      </p:grpSpPr>
      <p:sp>
        <p:nvSpPr>
          <p:cNvPr id="165" name="Google Shape;165;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7" name="Google Shape;167;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8" name="Google Shape;168;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9" name="Google Shape;169;p2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71" name="Google Shape;171;p2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2" name="Shape 172"/>
        <p:cNvGrpSpPr/>
        <p:nvPr/>
      </p:nvGrpSpPr>
      <p:grpSpPr>
        <a:xfrm>
          <a:off x="0" y="0"/>
          <a:ext cx="0" cy="0"/>
          <a:chOff x="0" y="0"/>
          <a:chExt cx="0" cy="0"/>
        </a:xfrm>
      </p:grpSpPr>
      <p:sp>
        <p:nvSpPr>
          <p:cNvPr id="173" name="Google Shape;173;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5" name="Google Shape;175;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6" name="Google Shape;176;p2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78" name="Google Shape;178;p2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9" name="Shape 179"/>
        <p:cNvGrpSpPr/>
        <p:nvPr/>
      </p:nvGrpSpPr>
      <p:grpSpPr>
        <a:xfrm>
          <a:off x="0" y="0"/>
          <a:ext cx="0" cy="0"/>
          <a:chOff x="0" y="0"/>
          <a:chExt cx="0" cy="0"/>
        </a:xfrm>
      </p:grpSpPr>
      <p:sp>
        <p:nvSpPr>
          <p:cNvPr id="180" name="Google Shape;18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2" name="Google Shape;18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3" name="Google Shape;183;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4" name="Google Shape;184;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5" name="Google Shape;185;p2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87" name="Google Shape;187;p2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8" name="Shape 188"/>
        <p:cNvGrpSpPr/>
        <p:nvPr/>
      </p:nvGrpSpPr>
      <p:grpSpPr>
        <a:xfrm>
          <a:off x="0" y="0"/>
          <a:ext cx="0" cy="0"/>
          <a:chOff x="0" y="0"/>
          <a:chExt cx="0" cy="0"/>
        </a:xfrm>
      </p:grpSpPr>
      <p:sp>
        <p:nvSpPr>
          <p:cNvPr id="189" name="Google Shape;189;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1" name="Google Shape;191;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2" name="Google Shape;192;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3" name="Google Shape;193;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4" name="Google Shape;194;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5" name="Google Shape;195;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6" name="Google Shape;196;p2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98" name="Google Shape;198;p2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6" name="Shape 206"/>
        <p:cNvGrpSpPr/>
        <p:nvPr/>
      </p:nvGrpSpPr>
      <p:grpSpPr>
        <a:xfrm>
          <a:off x="0" y="0"/>
          <a:ext cx="0" cy="0"/>
          <a:chOff x="0" y="0"/>
          <a:chExt cx="0" cy="0"/>
        </a:xfrm>
      </p:grpSpPr>
      <p:sp>
        <p:nvSpPr>
          <p:cNvPr id="207" name="Google Shape;207;p2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09" name="Google Shape;209;p2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0" name="Shape 210"/>
        <p:cNvGrpSpPr/>
        <p:nvPr/>
      </p:nvGrpSpPr>
      <p:grpSpPr>
        <a:xfrm>
          <a:off x="0" y="0"/>
          <a:ext cx="0" cy="0"/>
          <a:chOff x="0" y="0"/>
          <a:chExt cx="0" cy="0"/>
        </a:xfrm>
      </p:grpSpPr>
      <p:sp>
        <p:nvSpPr>
          <p:cNvPr id="211" name="Google Shape;211;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15" name="Google Shape;215;p2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6" name="Shape 216"/>
        <p:cNvGrpSpPr/>
        <p:nvPr/>
      </p:nvGrpSpPr>
      <p:grpSpPr>
        <a:xfrm>
          <a:off x="0" y="0"/>
          <a:ext cx="0" cy="0"/>
          <a:chOff x="0" y="0"/>
          <a:chExt cx="0" cy="0"/>
        </a:xfrm>
      </p:grpSpPr>
      <p:sp>
        <p:nvSpPr>
          <p:cNvPr id="217" name="Google Shape;217;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19" name="Google Shape;219;p3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21" name="Google Shape;221;p3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2" name="Shape 222"/>
        <p:cNvGrpSpPr/>
        <p:nvPr/>
      </p:nvGrpSpPr>
      <p:grpSpPr>
        <a:xfrm>
          <a:off x="0" y="0"/>
          <a:ext cx="0" cy="0"/>
          <a:chOff x="0" y="0"/>
          <a:chExt cx="0" cy="0"/>
        </a:xfrm>
      </p:grpSpPr>
      <p:sp>
        <p:nvSpPr>
          <p:cNvPr id="223" name="Google Shape;223;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5" name="Google Shape;225;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6" name="Google Shape;226;p3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28" name="Google Shape;228;p3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33" name="Google Shape;233;p3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7" name="Google Shape;37;p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39" name="Google Shape;39;p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4" name="Shape 234"/>
        <p:cNvGrpSpPr/>
        <p:nvPr/>
      </p:nvGrpSpPr>
      <p:grpSpPr>
        <a:xfrm>
          <a:off x="0" y="0"/>
          <a:ext cx="0" cy="0"/>
          <a:chOff x="0" y="0"/>
          <a:chExt cx="0" cy="0"/>
        </a:xfrm>
      </p:grpSpPr>
      <p:sp>
        <p:nvSpPr>
          <p:cNvPr id="235" name="Google Shape;235;p3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3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3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38" name="Google Shape;238;p3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9" name="Shape 239"/>
        <p:cNvGrpSpPr/>
        <p:nvPr/>
      </p:nvGrpSpPr>
      <p:grpSpPr>
        <a:xfrm>
          <a:off x="0" y="0"/>
          <a:ext cx="0" cy="0"/>
          <a:chOff x="0" y="0"/>
          <a:chExt cx="0" cy="0"/>
        </a:xfrm>
      </p:grpSpPr>
      <p:sp>
        <p:nvSpPr>
          <p:cNvPr id="240" name="Google Shape;240;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2" name="Google Shape;242;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3" name="Google Shape;243;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4" name="Google Shape;244;p3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46" name="Google Shape;246;p3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7" name="Shape 247"/>
        <p:cNvGrpSpPr/>
        <p:nvPr/>
      </p:nvGrpSpPr>
      <p:grpSpPr>
        <a:xfrm>
          <a:off x="0" y="0"/>
          <a:ext cx="0" cy="0"/>
          <a:chOff x="0" y="0"/>
          <a:chExt cx="0" cy="0"/>
        </a:xfrm>
      </p:grpSpPr>
      <p:sp>
        <p:nvSpPr>
          <p:cNvPr id="248" name="Google Shape;248;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0" name="Google Shape;250;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1" name="Google Shape;251;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2" name="Google Shape;252;p3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3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54" name="Google Shape;254;p3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5" name="Shape 255"/>
        <p:cNvGrpSpPr/>
        <p:nvPr/>
      </p:nvGrpSpPr>
      <p:grpSpPr>
        <a:xfrm>
          <a:off x="0" y="0"/>
          <a:ext cx="0" cy="0"/>
          <a:chOff x="0" y="0"/>
          <a:chExt cx="0" cy="0"/>
        </a:xfrm>
      </p:grpSpPr>
      <p:sp>
        <p:nvSpPr>
          <p:cNvPr id="256" name="Google Shape;256;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8" name="Google Shape;258;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9" name="Google Shape;259;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0" name="Google Shape;260;p3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3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62" name="Google Shape;262;p3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3" name="Shape 263"/>
        <p:cNvGrpSpPr/>
        <p:nvPr/>
      </p:nvGrpSpPr>
      <p:grpSpPr>
        <a:xfrm>
          <a:off x="0" y="0"/>
          <a:ext cx="0" cy="0"/>
          <a:chOff x="0" y="0"/>
          <a:chExt cx="0" cy="0"/>
        </a:xfrm>
      </p:grpSpPr>
      <p:sp>
        <p:nvSpPr>
          <p:cNvPr id="264" name="Google Shape;264;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6" name="Google Shape;266;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7" name="Google Shape;267;p3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69" name="Google Shape;269;p3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70" name="Shape 270"/>
        <p:cNvGrpSpPr/>
        <p:nvPr/>
      </p:nvGrpSpPr>
      <p:grpSpPr>
        <a:xfrm>
          <a:off x="0" y="0"/>
          <a:ext cx="0" cy="0"/>
          <a:chOff x="0" y="0"/>
          <a:chExt cx="0" cy="0"/>
        </a:xfrm>
      </p:grpSpPr>
      <p:sp>
        <p:nvSpPr>
          <p:cNvPr id="271" name="Google Shape;271;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3" name="Google Shape;273;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4" name="Google Shape;274;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5" name="Google Shape;275;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6" name="Google Shape;276;p3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3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78" name="Google Shape;278;p3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79" name="Shape 279"/>
        <p:cNvGrpSpPr/>
        <p:nvPr/>
      </p:nvGrpSpPr>
      <p:grpSpPr>
        <a:xfrm>
          <a:off x="0" y="0"/>
          <a:ext cx="0" cy="0"/>
          <a:chOff x="0" y="0"/>
          <a:chExt cx="0" cy="0"/>
        </a:xfrm>
      </p:grpSpPr>
      <p:sp>
        <p:nvSpPr>
          <p:cNvPr id="280" name="Google Shape;280;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2" name="Google Shape;282;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3" name="Google Shape;283;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4" name="Google Shape;284;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5" name="Google Shape;285;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6" name="Google Shape;286;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7" name="Google Shape;287;p3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3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89" name="Google Shape;289;p3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46" name="Google Shape;46;p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51" name="Google Shape;51;p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2" name="Shape 52"/>
        <p:cNvGrpSpPr/>
        <p:nvPr/>
      </p:nvGrpSpPr>
      <p:grpSpPr>
        <a:xfrm>
          <a:off x="0" y="0"/>
          <a:ext cx="0" cy="0"/>
          <a:chOff x="0" y="0"/>
          <a:chExt cx="0" cy="0"/>
        </a:xfrm>
      </p:grpSpPr>
      <p:sp>
        <p:nvSpPr>
          <p:cNvPr id="53" name="Google Shape;53;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56" name="Google Shape;56;p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7" name="Shape 57"/>
        <p:cNvGrpSpPr/>
        <p:nvPr/>
      </p:nvGrpSpPr>
      <p:grpSpPr>
        <a:xfrm>
          <a:off x="0" y="0"/>
          <a:ext cx="0" cy="0"/>
          <a:chOff x="0" y="0"/>
          <a:chExt cx="0" cy="0"/>
        </a:xfrm>
      </p:grpSpPr>
      <p:sp>
        <p:nvSpPr>
          <p:cNvPr id="58" name="Google Shape;5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0" name="Google Shape;6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1" name="Google Shape;6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2" name="Google Shape;62;p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64" name="Google Shape;64;p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5" name="Shape 65"/>
        <p:cNvGrpSpPr/>
        <p:nvPr/>
      </p:nvGrpSpPr>
      <p:grpSpPr>
        <a:xfrm>
          <a:off x="0" y="0"/>
          <a:ext cx="0" cy="0"/>
          <a:chOff x="0" y="0"/>
          <a:chExt cx="0" cy="0"/>
        </a:xfrm>
      </p:grpSpPr>
      <p:sp>
        <p:nvSpPr>
          <p:cNvPr id="66" name="Google Shape;66;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8" name="Google Shape;68;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9" name="Google Shape;69;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0" name="Google Shape;70;p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72" name="Google Shape;72;p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3" name="Shape 73"/>
        <p:cNvGrpSpPr/>
        <p:nvPr/>
      </p:nvGrpSpPr>
      <p:grpSpPr>
        <a:xfrm>
          <a:off x="0" y="0"/>
          <a:ext cx="0" cy="0"/>
          <a:chOff x="0" y="0"/>
          <a:chExt cx="0" cy="0"/>
        </a:xfrm>
      </p:grpSpPr>
      <p:sp>
        <p:nvSpPr>
          <p:cNvPr id="74" name="Google Shape;74;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6" name="Google Shape;76;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7" name="Google Shape;77;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8" name="Google Shape;78;p1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80" name="Google Shape;80;p1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449120" y="4680"/>
            <a:ext cx="4741920" cy="6852960"/>
          </a:xfrm>
          <a:custGeom>
            <a:rect b="b" l="l" r="r" t="t"/>
            <a:pathLst>
              <a:path extrusionOk="0" h="6853555" w="4742815">
                <a:moveTo>
                  <a:pt x="1928188" y="0"/>
                </a:moveTo>
                <a:lnTo>
                  <a:pt x="3146898" y="6852958"/>
                </a:lnTo>
              </a:path>
              <a:path extrusionOk="0" h="6853555" w="4742815">
                <a:moveTo>
                  <a:pt x="4742293" y="3690363"/>
                </a:moveTo>
                <a:lnTo>
                  <a:pt x="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 name="Google Shape;11;p1"/>
          <p:cNvSpPr/>
          <p:nvPr/>
        </p:nvSpPr>
        <p:spPr>
          <a:xfrm>
            <a:off x="9181800" y="0"/>
            <a:ext cx="3009240" cy="6857280"/>
          </a:xfrm>
          <a:custGeom>
            <a:rect b="b" l="l" r="r" t="t"/>
            <a:pathLst>
              <a:path extrusionOk="0" h="6858000" w="3009900">
                <a:moveTo>
                  <a:pt x="3009489" y="0"/>
                </a:moveTo>
                <a:lnTo>
                  <a:pt x="2044677" y="0"/>
                </a:lnTo>
                <a:lnTo>
                  <a:pt x="0" y="6857631"/>
                </a:lnTo>
                <a:lnTo>
                  <a:pt x="3009489" y="6857631"/>
                </a:lnTo>
                <a:lnTo>
                  <a:pt x="3009489" y="0"/>
                </a:lnTo>
                <a:close/>
              </a:path>
            </a:pathLst>
          </a:custGeom>
          <a:solidFill>
            <a:srgbClr val="5E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2" name="Google Shape;12;p1"/>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3" name="Google Shape;13;p1"/>
          <p:cNvSpPr/>
          <p:nvPr/>
        </p:nvSpPr>
        <p:spPr>
          <a:xfrm>
            <a:off x="8934120" y="3047760"/>
            <a:ext cx="3257640" cy="3809880"/>
          </a:xfrm>
          <a:custGeom>
            <a:rect b="b" l="l" r="r" t="t"/>
            <a:pathLst>
              <a:path extrusionOk="0" h="3810634" w="3258184">
                <a:moveTo>
                  <a:pt x="3257994" y="0"/>
                </a:moveTo>
                <a:lnTo>
                  <a:pt x="0" y="3810596"/>
                </a:lnTo>
                <a:lnTo>
                  <a:pt x="3257994" y="3810596"/>
                </a:lnTo>
                <a:lnTo>
                  <a:pt x="3257994" y="0"/>
                </a:lnTo>
                <a:close/>
              </a:path>
            </a:pathLst>
          </a:custGeom>
          <a:solidFill>
            <a:srgbClr val="16AFE3">
              <a:alpha val="65882"/>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4" name="Google Shape;14;p1"/>
          <p:cNvSpPr/>
          <p:nvPr/>
        </p:nvSpPr>
        <p:spPr>
          <a:xfrm>
            <a:off x="9338040" y="0"/>
            <a:ext cx="2853000" cy="6857280"/>
          </a:xfrm>
          <a:custGeom>
            <a:rect b="b" l="l" r="r" t="t"/>
            <a:pathLst>
              <a:path extrusionOk="0" h="6858000" w="2853690">
                <a:moveTo>
                  <a:pt x="2853450" y="0"/>
                </a:moveTo>
                <a:lnTo>
                  <a:pt x="0" y="0"/>
                </a:lnTo>
                <a:lnTo>
                  <a:pt x="2469934" y="6857631"/>
                </a:lnTo>
                <a:lnTo>
                  <a:pt x="2853450" y="6857631"/>
                </a:lnTo>
                <a:lnTo>
                  <a:pt x="2853450" y="0"/>
                </a:lnTo>
                <a:close/>
              </a:path>
            </a:pathLst>
          </a:custGeom>
          <a:solidFill>
            <a:srgbClr val="16AFE3">
              <a:alpha val="4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5" name="Google Shape;15;p1"/>
          <p:cNvSpPr/>
          <p:nvPr/>
        </p:nvSpPr>
        <p:spPr>
          <a:xfrm>
            <a:off x="10896480" y="0"/>
            <a:ext cx="1294560" cy="6857280"/>
          </a:xfrm>
          <a:custGeom>
            <a:rect b="b" l="l" r="r" t="t"/>
            <a:pathLst>
              <a:path extrusionOk="0" h="6858000" w="1295400">
                <a:moveTo>
                  <a:pt x="1294851" y="0"/>
                </a:moveTo>
                <a:lnTo>
                  <a:pt x="1022687" y="0"/>
                </a:lnTo>
                <a:lnTo>
                  <a:pt x="0" y="6857631"/>
                </a:lnTo>
                <a:lnTo>
                  <a:pt x="1294851" y="6857631"/>
                </a:lnTo>
                <a:lnTo>
                  <a:pt x="1294851" y="0"/>
                </a:lnTo>
                <a:close/>
              </a:path>
            </a:pathLst>
          </a:custGeom>
          <a:solidFill>
            <a:srgbClr val="2D82C2">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6" name="Google Shape;16;p1"/>
          <p:cNvSpPr/>
          <p:nvPr/>
        </p:nvSpPr>
        <p:spPr>
          <a:xfrm>
            <a:off x="10936080" y="0"/>
            <a:ext cx="1254600" cy="6857280"/>
          </a:xfrm>
          <a:custGeom>
            <a:rect b="b" l="l" r="r" t="t"/>
            <a:pathLst>
              <a:path extrusionOk="0" h="6858000" w="1255395">
                <a:moveTo>
                  <a:pt x="1255172" y="0"/>
                </a:moveTo>
                <a:lnTo>
                  <a:pt x="0" y="0"/>
                </a:lnTo>
                <a:lnTo>
                  <a:pt x="1114728" y="6857631"/>
                </a:lnTo>
                <a:lnTo>
                  <a:pt x="1255172" y="6857631"/>
                </a:lnTo>
                <a:lnTo>
                  <a:pt x="1255172" y="0"/>
                </a:lnTo>
                <a:close/>
              </a:path>
            </a:pathLst>
          </a:custGeom>
          <a:solidFill>
            <a:srgbClr val="226191">
              <a:alpha val="8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7" name="Google Shape;17;p1"/>
          <p:cNvSpPr/>
          <p:nvPr/>
        </p:nvSpPr>
        <p:spPr>
          <a:xfrm>
            <a:off x="10372680" y="3590640"/>
            <a:ext cx="1819080" cy="3267000"/>
          </a:xfrm>
          <a:custGeom>
            <a:rect b="b" l="l" r="r" t="t"/>
            <a:pathLst>
              <a:path extrusionOk="0" h="3267709" w="1819909">
                <a:moveTo>
                  <a:pt x="1819440" y="0"/>
                </a:moveTo>
                <a:lnTo>
                  <a:pt x="0" y="3267710"/>
                </a:lnTo>
                <a:lnTo>
                  <a:pt x="1819440" y="3267710"/>
                </a:lnTo>
                <a:lnTo>
                  <a:pt x="1819440" y="0"/>
                </a:lnTo>
                <a:close/>
              </a:path>
            </a:pathLst>
          </a:custGeom>
          <a:solidFill>
            <a:srgbClr val="16AFE3">
              <a:alpha val="65882"/>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8" name="Google Shape;18;p1"/>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9" name="Google Shape;19;p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21" name="Google Shape;21;p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4"/>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0" name="Google Shape;110;p1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1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12" name="Google Shape;112;p1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01" name="Google Shape;201;p2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2" name="Google Shape;202;p2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203" name="Google Shape;203;p2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4" name="Google Shape;204;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5" name="Google Shape;295;p40"/>
          <p:cNvSpPr/>
          <p:nvPr/>
        </p:nvSpPr>
        <p:spPr>
          <a:xfrm>
            <a:off x="742680" y="1380960"/>
            <a:ext cx="1228680" cy="1057320"/>
          </a:xfrm>
          <a:custGeom>
            <a:rect b="b" l="l" r="r" t="t"/>
            <a:pathLst>
              <a:path extrusionOk="0" h="1057910" w="1229360">
                <a:moveTo>
                  <a:pt x="964438" y="0"/>
                </a:moveTo>
                <a:lnTo>
                  <a:pt x="264236" y="0"/>
                </a:lnTo>
                <a:lnTo>
                  <a:pt x="0" y="529196"/>
                </a:lnTo>
                <a:lnTo>
                  <a:pt x="264236" y="1057681"/>
                </a:lnTo>
                <a:lnTo>
                  <a:pt x="964438" y="1057681"/>
                </a:lnTo>
                <a:lnTo>
                  <a:pt x="1229042" y="529196"/>
                </a:lnTo>
                <a:lnTo>
                  <a:pt x="964438" y="0"/>
                </a:lnTo>
                <a:close/>
              </a:path>
            </a:pathLst>
          </a:custGeom>
          <a:solidFill>
            <a:srgbClr val="5E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6" name="Google Shape;296;p40"/>
          <p:cNvSpPr/>
          <p:nvPr/>
        </p:nvSpPr>
        <p:spPr>
          <a:xfrm>
            <a:off x="3752640" y="1190520"/>
            <a:ext cx="1666800" cy="1438200"/>
          </a:xfrm>
          <a:custGeom>
            <a:rect b="b" l="l" r="r" t="t"/>
            <a:pathLst>
              <a:path extrusionOk="0" h="1438910" w="1667510">
                <a:moveTo>
                  <a:pt x="1307884" y="0"/>
                </a:moveTo>
                <a:lnTo>
                  <a:pt x="359651" y="0"/>
                </a:lnTo>
                <a:lnTo>
                  <a:pt x="0" y="718921"/>
                </a:lnTo>
                <a:lnTo>
                  <a:pt x="359651" y="1438554"/>
                </a:lnTo>
                <a:lnTo>
                  <a:pt x="1307884" y="1438554"/>
                </a:lnTo>
                <a:lnTo>
                  <a:pt x="1667167" y="718921"/>
                </a:lnTo>
                <a:lnTo>
                  <a:pt x="1307884" y="0"/>
                </a:lnTo>
                <a:close/>
              </a:path>
            </a:pathLst>
          </a:custGeom>
          <a:solidFill>
            <a:srgbClr val="41CF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7" name="Google Shape;297;p40"/>
          <p:cNvSpPr/>
          <p:nvPr/>
        </p:nvSpPr>
        <p:spPr>
          <a:xfrm>
            <a:off x="3800160" y="5229000"/>
            <a:ext cx="723960" cy="619200"/>
          </a:xfrm>
          <a:custGeom>
            <a:rect b="b" l="l" r="r" t="t"/>
            <a:pathLst>
              <a:path extrusionOk="0" h="619760" w="724535">
                <a:moveTo>
                  <a:pt x="569518" y="0"/>
                </a:moveTo>
                <a:lnTo>
                  <a:pt x="154800" y="0"/>
                </a:lnTo>
                <a:lnTo>
                  <a:pt x="0" y="309968"/>
                </a:lnTo>
                <a:lnTo>
                  <a:pt x="154800" y="619569"/>
                </a:lnTo>
                <a:lnTo>
                  <a:pt x="569518" y="619569"/>
                </a:lnTo>
                <a:lnTo>
                  <a:pt x="724319" y="309968"/>
                </a:lnTo>
                <a:lnTo>
                  <a:pt x="569518" y="0"/>
                </a:lnTo>
                <a:close/>
              </a:path>
            </a:pathLst>
          </a:custGeom>
          <a:solidFill>
            <a:srgbClr val="41AF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8" name="Google Shape;298;p40"/>
          <p:cNvSpPr/>
          <p:nvPr/>
        </p:nvSpPr>
        <p:spPr>
          <a:xfrm>
            <a:off x="1838160" y="1104840"/>
            <a:ext cx="647640" cy="561960"/>
          </a:xfrm>
          <a:custGeom>
            <a:rect b="b" l="l" r="r" t="t"/>
            <a:pathLst>
              <a:path extrusionOk="0" h="562610" w="648335">
                <a:moveTo>
                  <a:pt x="507606" y="0"/>
                </a:moveTo>
                <a:lnTo>
                  <a:pt x="140398" y="0"/>
                </a:lnTo>
                <a:lnTo>
                  <a:pt x="0" y="280809"/>
                </a:lnTo>
                <a:lnTo>
                  <a:pt x="140398" y="562317"/>
                </a:lnTo>
                <a:lnTo>
                  <a:pt x="507606" y="562317"/>
                </a:lnTo>
                <a:lnTo>
                  <a:pt x="648004" y="280809"/>
                </a:lnTo>
                <a:lnTo>
                  <a:pt x="507606" y="0"/>
                </a:lnTo>
                <a:close/>
              </a:path>
            </a:pathLst>
          </a:custGeom>
          <a:solidFill>
            <a:srgbClr val="2D936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9" name="Google Shape;299;p40"/>
          <p:cNvSpPr txBox="1"/>
          <p:nvPr>
            <p:ph idx="4294967295" type="title"/>
          </p:nvPr>
        </p:nvSpPr>
        <p:spPr>
          <a:xfrm>
            <a:off x="5520950" y="2018275"/>
            <a:ext cx="4492800" cy="1583400"/>
          </a:xfrm>
          <a:prstGeom prst="rect">
            <a:avLst/>
          </a:prstGeom>
          <a:noFill/>
          <a:ln>
            <a:noFill/>
          </a:ln>
        </p:spPr>
        <p:txBody>
          <a:bodyPr anchorCtr="0" anchor="t" bIns="0" lIns="0" spcFirstLastPara="1" rIns="0" wrap="square" tIns="15825">
            <a:noAutofit/>
          </a:bodyPr>
          <a:lstStyle/>
          <a:p>
            <a:pPr indent="0" lvl="0" marL="0" rtl="0" algn="l">
              <a:lnSpc>
                <a:spcPct val="100000"/>
              </a:lnSpc>
              <a:spcBef>
                <a:spcPts val="0"/>
              </a:spcBef>
              <a:spcAft>
                <a:spcPts val="0"/>
              </a:spcAft>
              <a:buClr>
                <a:schemeClr val="dk1"/>
              </a:buClr>
              <a:buSzPts val="2400"/>
              <a:buFont typeface="Times New Roman"/>
              <a:buNone/>
            </a:pPr>
            <a:r>
              <a:rPr b="1" lang="en-IN" sz="2700">
                <a:solidFill>
                  <a:schemeClr val="dk1"/>
                </a:solidFill>
                <a:latin typeface="Times New Roman"/>
                <a:ea typeface="Times New Roman"/>
                <a:cs typeface="Times New Roman"/>
                <a:sym typeface="Times New Roman"/>
              </a:rPr>
              <a:t>Name</a:t>
            </a:r>
            <a:r>
              <a:rPr lang="en-IN" sz="2700">
                <a:solidFill>
                  <a:schemeClr val="dk1"/>
                </a:solidFill>
                <a:latin typeface="Times New Roman"/>
                <a:ea typeface="Times New Roman"/>
                <a:cs typeface="Times New Roman"/>
                <a:sym typeface="Times New Roman"/>
              </a:rPr>
              <a:t>: Karunya M</a:t>
            </a:r>
            <a:endParaRPr sz="2700" strike="noStrike">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Times New Roman"/>
              <a:buNone/>
            </a:pPr>
            <a:r>
              <a:rPr b="1" lang="en-IN" sz="2700" strike="noStrike">
                <a:solidFill>
                  <a:schemeClr val="dk1"/>
                </a:solidFill>
                <a:latin typeface="Times New Roman"/>
                <a:ea typeface="Times New Roman"/>
                <a:cs typeface="Times New Roman"/>
                <a:sym typeface="Times New Roman"/>
              </a:rPr>
              <a:t>N</a:t>
            </a:r>
            <a:r>
              <a:rPr b="1" lang="en-IN" sz="2700" strike="noStrike">
                <a:solidFill>
                  <a:schemeClr val="dk1"/>
                </a:solidFill>
                <a:latin typeface="Times New Roman"/>
                <a:ea typeface="Times New Roman"/>
                <a:cs typeface="Times New Roman"/>
                <a:sym typeface="Times New Roman"/>
              </a:rPr>
              <a:t>M I</a:t>
            </a:r>
            <a:r>
              <a:rPr b="1" lang="en-IN" sz="2700">
                <a:solidFill>
                  <a:schemeClr val="dk1"/>
                </a:solidFill>
                <a:latin typeface="Times New Roman"/>
                <a:ea typeface="Times New Roman"/>
                <a:cs typeface="Times New Roman"/>
                <a:sym typeface="Times New Roman"/>
              </a:rPr>
              <a:t>d</a:t>
            </a:r>
            <a:r>
              <a:rPr lang="en-IN" sz="2700" strike="noStrike">
                <a:solidFill>
                  <a:schemeClr val="dk1"/>
                </a:solidFill>
                <a:latin typeface="Times New Roman"/>
                <a:ea typeface="Times New Roman"/>
                <a:cs typeface="Times New Roman"/>
                <a:sym typeface="Times New Roman"/>
              </a:rPr>
              <a:t>: au</a:t>
            </a:r>
            <a:r>
              <a:rPr lang="en-IN" sz="2700">
                <a:solidFill>
                  <a:schemeClr val="dk1"/>
                </a:solidFill>
                <a:latin typeface="Times New Roman"/>
                <a:ea typeface="Times New Roman"/>
                <a:cs typeface="Times New Roman"/>
                <a:sym typeface="Times New Roman"/>
              </a:rPr>
              <a:t>721221104025</a:t>
            </a:r>
            <a:br>
              <a:rPr lang="en-IN" sz="2700" strike="noStrike">
                <a:solidFill>
                  <a:schemeClr val="dk1"/>
                </a:solidFill>
                <a:latin typeface="Times New Roman"/>
                <a:ea typeface="Times New Roman"/>
                <a:cs typeface="Times New Roman"/>
                <a:sym typeface="Times New Roman"/>
              </a:rPr>
            </a:br>
            <a:r>
              <a:rPr b="1" lang="en-IN" sz="2700">
                <a:solidFill>
                  <a:schemeClr val="dk1"/>
                </a:solidFill>
                <a:latin typeface="Times New Roman"/>
                <a:ea typeface="Times New Roman"/>
                <a:cs typeface="Times New Roman"/>
                <a:sym typeface="Times New Roman"/>
              </a:rPr>
              <a:t>Reg No</a:t>
            </a:r>
            <a:r>
              <a:rPr lang="en-IN" sz="2700">
                <a:solidFill>
                  <a:schemeClr val="dk1"/>
                </a:solidFill>
                <a:latin typeface="Times New Roman"/>
                <a:ea typeface="Times New Roman"/>
                <a:cs typeface="Times New Roman"/>
                <a:sym typeface="Times New Roman"/>
              </a:rPr>
              <a:t>: </a:t>
            </a:r>
            <a:r>
              <a:rPr lang="en-IN" sz="2700">
                <a:solidFill>
                  <a:schemeClr val="dk1"/>
                </a:solidFill>
                <a:latin typeface="Times New Roman"/>
                <a:ea typeface="Times New Roman"/>
                <a:cs typeface="Times New Roman"/>
                <a:sym typeface="Times New Roman"/>
              </a:rPr>
              <a:t>721221104025</a:t>
            </a:r>
            <a:endParaRPr sz="2700" strike="noStrike">
              <a:solidFill>
                <a:srgbClr val="000000"/>
              </a:solidFill>
              <a:latin typeface="Times New Roman"/>
              <a:ea typeface="Times New Roman"/>
              <a:cs typeface="Times New Roman"/>
              <a:sym typeface="Times New Roman"/>
            </a:endParaRPr>
          </a:p>
        </p:txBody>
      </p:sp>
      <p:pic>
        <p:nvPicPr>
          <p:cNvPr id="300" name="Google Shape;300;p40"/>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01" name="Google Shape;301;p40"/>
          <p:cNvSpPr/>
          <p:nvPr/>
        </p:nvSpPr>
        <p:spPr>
          <a:xfrm>
            <a:off x="6287400" y="3485160"/>
            <a:ext cx="18612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2D936A"/>
                </a:solidFill>
                <a:latin typeface="Times New Roman"/>
                <a:ea typeface="Times New Roman"/>
                <a:cs typeface="Times New Roman"/>
                <a:sym typeface="Times New Roman"/>
              </a:rPr>
              <a:t>Final Project</a:t>
            </a:r>
            <a:endParaRPr i="0" sz="2400" u="none" cap="none" strike="noStrike">
              <a:solidFill>
                <a:srgbClr val="000000"/>
              </a:solidFill>
              <a:latin typeface="Times New Roman"/>
              <a:ea typeface="Times New Roman"/>
              <a:cs typeface="Times New Roman"/>
              <a:sym typeface="Times New Roman"/>
            </a:endParaRPr>
          </a:p>
        </p:txBody>
      </p:sp>
      <p:sp>
        <p:nvSpPr>
          <p:cNvPr id="302" name="Google Shape;302;p40"/>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9"/>
          <p:cNvSpPr txBox="1"/>
          <p:nvPr>
            <p:ph idx="4294967295" type="title"/>
          </p:nvPr>
        </p:nvSpPr>
        <p:spPr>
          <a:xfrm>
            <a:off x="755280" y="386280"/>
            <a:ext cx="2487240" cy="1157400"/>
          </a:xfrm>
          <a:prstGeom prst="rect">
            <a:avLst/>
          </a:prstGeom>
          <a:noFill/>
          <a:ln>
            <a:noFill/>
          </a:ln>
        </p:spPr>
        <p:txBody>
          <a:bodyPr anchorCtr="0" anchor="t" bIns="0" lIns="0" spcFirstLastPara="1" rIns="0" wrap="square" tIns="1260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RESULTS</a:t>
            </a:r>
            <a:endParaRPr sz="4000" strike="noStrike">
              <a:solidFill>
                <a:srgbClr val="000000"/>
              </a:solidFill>
              <a:latin typeface="Times New Roman"/>
              <a:ea typeface="Times New Roman"/>
              <a:cs typeface="Times New Roman"/>
              <a:sym typeface="Times New Roman"/>
            </a:endParaRPr>
          </a:p>
        </p:txBody>
      </p:sp>
      <p:pic>
        <p:nvPicPr>
          <p:cNvPr id="439" name="Google Shape;439;p49"/>
          <p:cNvPicPr preferRelativeResize="0"/>
          <p:nvPr/>
        </p:nvPicPr>
        <p:blipFill rotWithShape="1">
          <a:blip r:embed="rId3">
            <a:alphaModFix/>
          </a:blip>
          <a:srcRect b="0" l="0" r="0" t="0"/>
          <a:stretch/>
        </p:blipFill>
        <p:spPr>
          <a:xfrm>
            <a:off x="540000" y="1175760"/>
            <a:ext cx="4408920" cy="4853160"/>
          </a:xfrm>
          <a:prstGeom prst="rect">
            <a:avLst/>
          </a:prstGeom>
          <a:noFill/>
          <a:ln>
            <a:noFill/>
          </a:ln>
        </p:spPr>
      </p:pic>
      <p:pic>
        <p:nvPicPr>
          <p:cNvPr id="440" name="Google Shape;440;p49"/>
          <p:cNvPicPr preferRelativeResize="0"/>
          <p:nvPr/>
        </p:nvPicPr>
        <p:blipFill rotWithShape="1">
          <a:blip r:embed="rId4">
            <a:alphaModFix/>
          </a:blip>
          <a:srcRect b="0" l="0" r="0" t="0"/>
          <a:stretch/>
        </p:blipFill>
        <p:spPr>
          <a:xfrm>
            <a:off x="5940000" y="1002240"/>
            <a:ext cx="5039280" cy="4936680"/>
          </a:xfrm>
          <a:prstGeom prst="rect">
            <a:avLst/>
          </a:prstGeom>
          <a:noFill/>
          <a:ln>
            <a:noFill/>
          </a:ln>
        </p:spPr>
      </p:pic>
      <p:sp>
        <p:nvSpPr>
          <p:cNvPr id="441" name="Google Shape;441;p49"/>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0"/>
          <p:cNvSpPr txBox="1"/>
          <p:nvPr>
            <p:ph idx="4294967295" type="subTitle"/>
          </p:nvPr>
        </p:nvSpPr>
        <p:spPr>
          <a:xfrm>
            <a:off x="376950" y="2271938"/>
            <a:ext cx="10972800" cy="3976800"/>
          </a:xfrm>
          <a:prstGeom prst="rect">
            <a:avLst/>
          </a:prstGeom>
          <a:noFill/>
          <a:ln>
            <a:noFill/>
          </a:ln>
        </p:spPr>
        <p:txBody>
          <a:bodyPr anchorCtr="0" anchor="t" bIns="0" lIns="0" spcFirstLastPara="1" rIns="0" wrap="square" tIns="0">
            <a:normAutofit/>
          </a:bodyPr>
          <a:lstStyle/>
          <a:p>
            <a:pPr indent="0" lvl="0" marL="0" rtl="0" algn="just">
              <a:spcBef>
                <a:spcPts val="0"/>
              </a:spcBef>
              <a:spcAft>
                <a:spcPts val="0"/>
              </a:spcAft>
              <a:buNone/>
            </a:pPr>
            <a:r>
              <a:rPr lang="en-IN" sz="5000">
                <a:latin typeface="Times New Roman"/>
                <a:ea typeface="Times New Roman"/>
                <a:cs typeface="Times New Roman"/>
                <a:sym typeface="Times New Roman"/>
              </a:rPr>
              <a:t>                                                                         </a:t>
            </a:r>
            <a:endParaRPr sz="5000">
              <a:latin typeface="Times New Roman"/>
              <a:ea typeface="Times New Roman"/>
              <a:cs typeface="Times New Roman"/>
              <a:sym typeface="Times New Roman"/>
            </a:endParaRPr>
          </a:p>
          <a:p>
            <a:pPr indent="0" lvl="0" marL="0" rtl="0" algn="ctr">
              <a:spcBef>
                <a:spcPts val="0"/>
              </a:spcBef>
              <a:spcAft>
                <a:spcPts val="0"/>
              </a:spcAft>
              <a:buNone/>
            </a:pPr>
            <a:r>
              <a:rPr b="1" lang="en-IN" sz="5000">
                <a:solidFill>
                  <a:srgbClr val="0070C0"/>
                </a:solidFill>
                <a:latin typeface="Times New Roman"/>
                <a:ea typeface="Times New Roman"/>
                <a:cs typeface="Times New Roman"/>
                <a:sym typeface="Times New Roman"/>
              </a:rPr>
              <a:t>THANK YOU</a:t>
            </a:r>
            <a:endParaRPr b="1" sz="5000">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grpSp>
        <p:nvGrpSpPr>
          <p:cNvPr id="308" name="Google Shape;308;p41"/>
          <p:cNvGrpSpPr/>
          <p:nvPr/>
        </p:nvGrpSpPr>
        <p:grpSpPr>
          <a:xfrm>
            <a:off x="466560" y="6409800"/>
            <a:ext cx="3704040" cy="294120"/>
            <a:chOff x="466560" y="6409800"/>
            <a:chExt cx="3704040" cy="294120"/>
          </a:xfrm>
        </p:grpSpPr>
        <p:pic>
          <p:nvPicPr>
            <p:cNvPr id="309" name="Google Shape;309;p41"/>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pic>
          <p:nvPicPr>
            <p:cNvPr id="310" name="Google Shape;310;p41"/>
            <p:cNvPicPr preferRelativeResize="0"/>
            <p:nvPr/>
          </p:nvPicPr>
          <p:blipFill rotWithShape="1">
            <a:blip r:embed="rId4">
              <a:alphaModFix/>
            </a:blip>
            <a:srcRect b="0" l="0" r="0" t="0"/>
            <a:stretch/>
          </p:blipFill>
          <p:spPr>
            <a:xfrm>
              <a:off x="466560" y="6409800"/>
              <a:ext cx="3704040" cy="294120"/>
            </a:xfrm>
            <a:prstGeom prst="rect">
              <a:avLst/>
            </a:prstGeom>
            <a:noFill/>
            <a:ln>
              <a:noFill/>
            </a:ln>
          </p:spPr>
        </p:pic>
      </p:grpSp>
      <p:sp>
        <p:nvSpPr>
          <p:cNvPr id="311" name="Google Shape;311;p41"/>
          <p:cNvSpPr txBox="1"/>
          <p:nvPr>
            <p:ph idx="4294967295" type="title"/>
          </p:nvPr>
        </p:nvSpPr>
        <p:spPr>
          <a:xfrm>
            <a:off x="869300" y="451750"/>
            <a:ext cx="4817100" cy="1162200"/>
          </a:xfrm>
          <a:prstGeom prst="rect">
            <a:avLst/>
          </a:prstGeom>
          <a:noFill/>
          <a:ln>
            <a:noFill/>
          </a:ln>
        </p:spPr>
        <p:txBody>
          <a:bodyPr anchorCtr="0" anchor="t" bIns="0" lIns="0" spcFirstLastPara="1" rIns="0" wrap="square" tIns="1727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PROJECT TITLE</a:t>
            </a:r>
            <a:endParaRPr sz="4000" strike="noStrike">
              <a:solidFill>
                <a:srgbClr val="000000"/>
              </a:solidFill>
              <a:latin typeface="Times New Roman"/>
              <a:ea typeface="Times New Roman"/>
              <a:cs typeface="Times New Roman"/>
              <a:sym typeface="Times New Roman"/>
            </a:endParaRPr>
          </a:p>
        </p:txBody>
      </p:sp>
      <p:sp>
        <p:nvSpPr>
          <p:cNvPr id="312" name="Google Shape;312;p41"/>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
        <p:nvSpPr>
          <p:cNvPr id="313" name="Google Shape;313;p41"/>
          <p:cNvSpPr/>
          <p:nvPr/>
        </p:nvSpPr>
        <p:spPr>
          <a:xfrm>
            <a:off x="869300" y="1499200"/>
            <a:ext cx="10721700" cy="4340400"/>
          </a:xfrm>
          <a:prstGeom prst="rect">
            <a:avLst/>
          </a:prstGeom>
          <a:noFill/>
          <a:ln>
            <a:noFill/>
          </a:ln>
        </p:spPr>
        <p:txBody>
          <a:bodyPr anchorCtr="0" anchor="t" bIns="0" lIns="0" spcFirstLastPara="1" rIns="0" wrap="square" tIns="12600">
            <a:noAutofit/>
          </a:bodyPr>
          <a:lstStyle/>
          <a:p>
            <a:pPr indent="0" lvl="0" marL="0" marR="0" rtl="0" algn="just">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IMAGE RECOGNITION WITH </a:t>
            </a:r>
            <a:r>
              <a:rPr b="1" lang="en-IN" sz="2800">
                <a:latin typeface="Times New Roman"/>
                <a:ea typeface="Times New Roman"/>
                <a:cs typeface="Times New Roman"/>
                <a:sym typeface="Times New Roman"/>
              </a:rPr>
              <a:t>RESNET 101</a:t>
            </a:r>
            <a:r>
              <a:rPr b="1" i="0" lang="en-IN" sz="2800" u="none" cap="none" strike="noStrike">
                <a:solidFill>
                  <a:srgbClr val="000000"/>
                </a:solidFill>
                <a:latin typeface="Times New Roman"/>
                <a:ea typeface="Times New Roman"/>
                <a:cs typeface="Times New Roman"/>
                <a:sym typeface="Times New Roman"/>
              </a:rPr>
              <a:t> MODEL</a:t>
            </a:r>
            <a:endParaRPr i="0" sz="2800" u="none" cap="none" strike="noStrike">
              <a:solidFill>
                <a:srgbClr val="000000"/>
              </a:solidFill>
              <a:latin typeface="Times New Roman"/>
              <a:ea typeface="Times New Roman"/>
              <a:cs typeface="Times New Roman"/>
              <a:sym typeface="Times New Roman"/>
            </a:endParaRPr>
          </a:p>
          <a:p>
            <a:pPr indent="444600" lvl="0" marL="12599" marR="0" rtl="0" algn="just">
              <a:lnSpc>
                <a:spcPct val="110416"/>
              </a:lnSpc>
              <a:spcBef>
                <a:spcPts val="1964"/>
              </a:spcBef>
              <a:spcAft>
                <a:spcPts val="0"/>
              </a:spcAft>
              <a:buNone/>
            </a:pPr>
            <a:r>
              <a:rPr i="0" lang="en-IN" sz="2400" u="none" cap="none" strike="noStrike">
                <a:solidFill>
                  <a:srgbClr val="000000"/>
                </a:solidFill>
                <a:latin typeface="Times New Roman"/>
                <a:ea typeface="Times New Roman"/>
                <a:cs typeface="Times New Roman"/>
                <a:sym typeface="Times New Roman"/>
              </a:rPr>
              <a:t>This project employs the ResNet101 convolutional neural network architecture for  Image recognition tasks. By leveraging the TorchVision package in PyTorch, the pre-trained  </a:t>
            </a:r>
            <a:r>
              <a:rPr lang="en-IN" sz="2400">
                <a:latin typeface="Times New Roman"/>
                <a:ea typeface="Times New Roman"/>
                <a:cs typeface="Times New Roman"/>
                <a:sym typeface="Times New Roman"/>
              </a:rPr>
              <a:t>ResNet 101</a:t>
            </a:r>
            <a:r>
              <a:rPr i="0" lang="en-IN" sz="2400" u="none" cap="none" strike="noStrike">
                <a:solidFill>
                  <a:srgbClr val="000000"/>
                </a:solidFill>
                <a:latin typeface="Times New Roman"/>
                <a:ea typeface="Times New Roman"/>
                <a:cs typeface="Times New Roman"/>
                <a:sym typeface="Times New Roman"/>
              </a:rPr>
              <a:t> model is utilized to identify objects within images. Through the combination</a:t>
            </a:r>
            <a:r>
              <a:rPr lang="en-IN" sz="2400">
                <a:latin typeface="Times New Roman"/>
                <a:ea typeface="Times New Roman"/>
                <a:cs typeface="Times New Roman"/>
                <a:sym typeface="Times New Roman"/>
              </a:rPr>
              <a:t> </a:t>
            </a:r>
            <a:r>
              <a:rPr i="0" lang="en-IN" sz="2400" u="none" cap="none" strike="noStrike">
                <a:solidFill>
                  <a:srgbClr val="000000"/>
                </a:solidFill>
                <a:latin typeface="Times New Roman"/>
                <a:ea typeface="Times New Roman"/>
                <a:cs typeface="Times New Roman"/>
                <a:sym typeface="Times New Roman"/>
              </a:rPr>
              <a:t>of image preprocessing techniques and normalization, the model is fine-tuned to achieve  accurate object recognition. The project aims to demonstrate the effectiveness of deep  learning in computer vision applications, showcasing the power of convolutional neural  networks in identifying objects with high precision and efficiency.</a:t>
            </a:r>
            <a:endParaRPr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42"/>
          <p:cNvSpPr/>
          <p:nvPr/>
        </p:nvSpPr>
        <p:spPr>
          <a:xfrm>
            <a:off x="0" y="0"/>
            <a:ext cx="12191760" cy="6858000"/>
          </a:xfrm>
          <a:custGeom>
            <a:rect b="b" l="l" r="r" t="t"/>
            <a:pathLst>
              <a:path extrusionOk="0" h="6858634" w="12192635">
                <a:moveTo>
                  <a:pt x="12192114" y="0"/>
                </a:moveTo>
                <a:lnTo>
                  <a:pt x="0" y="0"/>
                </a:lnTo>
                <a:lnTo>
                  <a:pt x="0" y="6858355"/>
                </a:lnTo>
                <a:lnTo>
                  <a:pt x="12192114" y="6858355"/>
                </a:lnTo>
                <a:lnTo>
                  <a:pt x="12192114"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319" name="Google Shape;319;p42"/>
          <p:cNvGrpSpPr/>
          <p:nvPr/>
        </p:nvGrpSpPr>
        <p:grpSpPr>
          <a:xfrm>
            <a:off x="7449120" y="0"/>
            <a:ext cx="4741920" cy="6857640"/>
            <a:chOff x="7449120" y="0"/>
            <a:chExt cx="4741920" cy="6857640"/>
          </a:xfrm>
        </p:grpSpPr>
        <p:sp>
          <p:nvSpPr>
            <p:cNvPr id="320" name="Google Shape;320;p42"/>
            <p:cNvSpPr/>
            <p:nvPr/>
          </p:nvSpPr>
          <p:spPr>
            <a:xfrm>
              <a:off x="7449120" y="4680"/>
              <a:ext cx="4741920" cy="6852960"/>
            </a:xfrm>
            <a:custGeom>
              <a:rect b="b" l="l" r="r" t="t"/>
              <a:pathLst>
                <a:path extrusionOk="0" h="6853555" w="4742815">
                  <a:moveTo>
                    <a:pt x="1928188" y="0"/>
                  </a:moveTo>
                  <a:lnTo>
                    <a:pt x="3146898" y="6852958"/>
                  </a:lnTo>
                </a:path>
                <a:path extrusionOk="0" h="6853555" w="4742815">
                  <a:moveTo>
                    <a:pt x="4742293" y="3690363"/>
                  </a:moveTo>
                  <a:lnTo>
                    <a:pt x="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21" name="Google Shape;321;p42"/>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322" name="Google Shape;322;p42"/>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23" name="Google Shape;323;p42"/>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sp>
        <p:nvSpPr>
          <p:cNvPr id="324" name="Google Shape;324;p42"/>
          <p:cNvSpPr/>
          <p:nvPr/>
        </p:nvSpPr>
        <p:spPr>
          <a:xfrm>
            <a:off x="7362720" y="447480"/>
            <a:ext cx="361800" cy="361800"/>
          </a:xfrm>
          <a:custGeom>
            <a:rect b="b" l="l" r="r" t="t"/>
            <a:pathLst>
              <a:path extrusionOk="0" h="362584" w="362584">
                <a:moveTo>
                  <a:pt x="181076" y="0"/>
                </a:moveTo>
                <a:lnTo>
                  <a:pt x="133038" y="6465"/>
                </a:lnTo>
                <a:lnTo>
                  <a:pt x="89810" y="24719"/>
                </a:lnTo>
                <a:lnTo>
                  <a:pt x="53143" y="53054"/>
                </a:lnTo>
                <a:lnTo>
                  <a:pt x="24785" y="89757"/>
                </a:lnTo>
                <a:lnTo>
                  <a:pt x="6488" y="133120"/>
                </a:lnTo>
                <a:lnTo>
                  <a:pt x="0" y="181432"/>
                </a:lnTo>
                <a:lnTo>
                  <a:pt x="6488" y="229444"/>
                </a:lnTo>
                <a:lnTo>
                  <a:pt x="24785" y="272605"/>
                </a:lnTo>
                <a:lnTo>
                  <a:pt x="53143" y="309187"/>
                </a:lnTo>
                <a:lnTo>
                  <a:pt x="89810" y="337459"/>
                </a:lnTo>
                <a:lnTo>
                  <a:pt x="133038" y="355691"/>
                </a:lnTo>
                <a:lnTo>
                  <a:pt x="181076" y="362153"/>
                </a:lnTo>
                <a:lnTo>
                  <a:pt x="229238" y="355691"/>
                </a:lnTo>
                <a:lnTo>
                  <a:pt x="272500" y="337459"/>
                </a:lnTo>
                <a:lnTo>
                  <a:pt x="309143" y="309187"/>
                </a:lnTo>
                <a:lnTo>
                  <a:pt x="337446" y="272605"/>
                </a:lnTo>
                <a:lnTo>
                  <a:pt x="355689" y="229444"/>
                </a:lnTo>
                <a:lnTo>
                  <a:pt x="362153" y="181432"/>
                </a:lnTo>
                <a:lnTo>
                  <a:pt x="355689" y="133120"/>
                </a:lnTo>
                <a:lnTo>
                  <a:pt x="337446" y="89757"/>
                </a:lnTo>
                <a:lnTo>
                  <a:pt x="309143" y="53054"/>
                </a:lnTo>
                <a:lnTo>
                  <a:pt x="272500" y="24719"/>
                </a:lnTo>
                <a:lnTo>
                  <a:pt x="229238" y="6465"/>
                </a:lnTo>
                <a:lnTo>
                  <a:pt x="181076" y="0"/>
                </a:lnTo>
                <a:close/>
              </a:path>
            </a:pathLst>
          </a:custGeom>
          <a:solidFill>
            <a:srgbClr val="EAEAE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325" name="Google Shape;325;p42"/>
          <p:cNvGrpSpPr/>
          <p:nvPr/>
        </p:nvGrpSpPr>
        <p:grpSpPr>
          <a:xfrm>
            <a:off x="48240" y="3819240"/>
            <a:ext cx="4122360" cy="3008880"/>
            <a:chOff x="48240" y="3819240"/>
            <a:chExt cx="4122360" cy="3008880"/>
          </a:xfrm>
        </p:grpSpPr>
        <p:pic>
          <p:nvPicPr>
            <p:cNvPr id="326" name="Google Shape;326;p42"/>
            <p:cNvPicPr preferRelativeResize="0"/>
            <p:nvPr/>
          </p:nvPicPr>
          <p:blipFill rotWithShape="1">
            <a:blip r:embed="rId3">
              <a:alphaModFix/>
            </a:blip>
            <a:srcRect b="0" l="0" r="0" t="0"/>
            <a:stretch/>
          </p:blipFill>
          <p:spPr>
            <a:xfrm>
              <a:off x="466560" y="6409800"/>
              <a:ext cx="3704040" cy="294120"/>
            </a:xfrm>
            <a:prstGeom prst="rect">
              <a:avLst/>
            </a:prstGeom>
            <a:noFill/>
            <a:ln>
              <a:noFill/>
            </a:ln>
          </p:spPr>
        </p:pic>
        <p:pic>
          <p:nvPicPr>
            <p:cNvPr id="327" name="Google Shape;327;p42"/>
            <p:cNvPicPr preferRelativeResize="0"/>
            <p:nvPr/>
          </p:nvPicPr>
          <p:blipFill rotWithShape="1">
            <a:blip r:embed="rId4">
              <a:alphaModFix/>
            </a:blip>
            <a:srcRect b="0" l="0" r="0" t="0"/>
            <a:stretch/>
          </p:blipFill>
          <p:spPr>
            <a:xfrm>
              <a:off x="48240" y="3819240"/>
              <a:ext cx="1732320" cy="3008880"/>
            </a:xfrm>
            <a:prstGeom prst="rect">
              <a:avLst/>
            </a:prstGeom>
            <a:noFill/>
            <a:ln>
              <a:noFill/>
            </a:ln>
          </p:spPr>
        </p:pic>
      </p:grpSp>
      <p:sp>
        <p:nvSpPr>
          <p:cNvPr id="328" name="Google Shape;328;p42"/>
          <p:cNvSpPr txBox="1"/>
          <p:nvPr>
            <p:ph idx="4294967295" type="title"/>
          </p:nvPr>
        </p:nvSpPr>
        <p:spPr>
          <a:xfrm>
            <a:off x="739800" y="446400"/>
            <a:ext cx="2350080" cy="1157400"/>
          </a:xfrm>
          <a:prstGeom prst="rect">
            <a:avLst/>
          </a:prstGeom>
          <a:noFill/>
          <a:ln>
            <a:noFill/>
          </a:ln>
        </p:spPr>
        <p:txBody>
          <a:bodyPr anchorCtr="0" anchor="t" bIns="0" lIns="0" spcFirstLastPara="1" rIns="0" wrap="square" tIns="1260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AGENDA</a:t>
            </a:r>
            <a:endParaRPr sz="4000" strike="noStrike">
              <a:solidFill>
                <a:srgbClr val="000000"/>
              </a:solidFill>
              <a:latin typeface="Times New Roman"/>
              <a:ea typeface="Times New Roman"/>
              <a:cs typeface="Times New Roman"/>
              <a:sym typeface="Times New Roman"/>
            </a:endParaRPr>
          </a:p>
        </p:txBody>
      </p:sp>
      <p:sp>
        <p:nvSpPr>
          <p:cNvPr id="329" name="Google Shape;329;p42"/>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
        <p:nvSpPr>
          <p:cNvPr id="330" name="Google Shape;330;p42"/>
          <p:cNvSpPr txBox="1"/>
          <p:nvPr>
            <p:ph idx="4294967295" type="body"/>
          </p:nvPr>
        </p:nvSpPr>
        <p:spPr>
          <a:xfrm>
            <a:off x="2859200" y="1322550"/>
            <a:ext cx="7749600" cy="3899400"/>
          </a:xfrm>
          <a:prstGeom prst="rect">
            <a:avLst/>
          </a:prstGeom>
          <a:noFill/>
          <a:ln>
            <a:noFill/>
          </a:ln>
        </p:spPr>
        <p:txBody>
          <a:bodyPr anchorCtr="0" anchor="t" bIns="0" lIns="0" spcFirstLastPara="1" rIns="0" wrap="square" tIns="12600">
            <a:noAutofit/>
          </a:bodyPr>
          <a:lstStyle/>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Problem Statement</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Project Overview</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Who Are the End Users?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Solutions and Value Proposition</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Wow Factors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Modeling and Results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Conclusion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grpSp>
        <p:nvGrpSpPr>
          <p:cNvPr id="335" name="Google Shape;335;p43"/>
          <p:cNvGrpSpPr/>
          <p:nvPr/>
        </p:nvGrpSpPr>
        <p:grpSpPr>
          <a:xfrm>
            <a:off x="9377280" y="0"/>
            <a:ext cx="2813760" cy="6857640"/>
            <a:chOff x="9377280" y="0"/>
            <a:chExt cx="2813760" cy="6857640"/>
          </a:xfrm>
        </p:grpSpPr>
        <p:sp>
          <p:nvSpPr>
            <p:cNvPr id="336" name="Google Shape;336;p43"/>
            <p:cNvSpPr/>
            <p:nvPr/>
          </p:nvSpPr>
          <p:spPr>
            <a:xfrm>
              <a:off x="9377280" y="4680"/>
              <a:ext cx="1218600" cy="6852960"/>
            </a:xfrm>
            <a:custGeom>
              <a:rect b="b" l="l" r="r" t="t"/>
              <a:pathLst>
                <a:path extrusionOk="0" h="6853555" w="1219200">
                  <a:moveTo>
                    <a:pt x="0" y="0"/>
                  </a:moveTo>
                  <a:lnTo>
                    <a:pt x="121871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37" name="Google Shape;337;p43"/>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38" name="Google Shape;338;p43"/>
            <p:cNvSpPr/>
            <p:nvPr/>
          </p:nvSpPr>
          <p:spPr>
            <a:xfrm>
              <a:off x="10896480" y="0"/>
              <a:ext cx="1294560" cy="6857280"/>
            </a:xfrm>
            <a:custGeom>
              <a:rect b="b" l="l" r="r" t="t"/>
              <a:pathLst>
                <a:path extrusionOk="0" h="6858000" w="1295400">
                  <a:moveTo>
                    <a:pt x="1294851" y="0"/>
                  </a:moveTo>
                  <a:lnTo>
                    <a:pt x="1022687" y="0"/>
                  </a:lnTo>
                  <a:lnTo>
                    <a:pt x="0" y="6857631"/>
                  </a:lnTo>
                  <a:lnTo>
                    <a:pt x="1294851" y="6857631"/>
                  </a:lnTo>
                  <a:lnTo>
                    <a:pt x="1294851" y="0"/>
                  </a:lnTo>
                  <a:close/>
                </a:path>
              </a:pathLst>
            </a:custGeom>
            <a:solidFill>
              <a:srgbClr val="2D82C2">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339" name="Google Shape;339;p43"/>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40" name="Google Shape;340;p43"/>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41" name="Google Shape;341;p43"/>
          <p:cNvSpPr txBox="1"/>
          <p:nvPr>
            <p:ph idx="4294967295" type="title"/>
          </p:nvPr>
        </p:nvSpPr>
        <p:spPr>
          <a:xfrm>
            <a:off x="167401" y="363650"/>
            <a:ext cx="6577800" cy="1161300"/>
          </a:xfrm>
          <a:prstGeom prst="rect">
            <a:avLst/>
          </a:prstGeom>
          <a:noFill/>
          <a:ln>
            <a:noFill/>
          </a:ln>
        </p:spPr>
        <p:txBody>
          <a:bodyPr anchorCtr="0" anchor="t" bIns="0" lIns="0" spcFirstLastPara="1" rIns="0" wrap="square" tIns="1655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PROBLEM STATEMENT</a:t>
            </a:r>
            <a:endParaRPr sz="4000" strike="noStrike">
              <a:solidFill>
                <a:srgbClr val="000000"/>
              </a:solidFill>
              <a:latin typeface="Times New Roman"/>
              <a:ea typeface="Times New Roman"/>
              <a:cs typeface="Times New Roman"/>
              <a:sym typeface="Times New Roman"/>
            </a:endParaRPr>
          </a:p>
        </p:txBody>
      </p:sp>
      <p:sp>
        <p:nvSpPr>
          <p:cNvPr id="342" name="Google Shape;342;p43"/>
          <p:cNvSpPr/>
          <p:nvPr/>
        </p:nvSpPr>
        <p:spPr>
          <a:xfrm>
            <a:off x="167400" y="15807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3" name="Google Shape;343;p43"/>
          <p:cNvSpPr/>
          <p:nvPr/>
        </p:nvSpPr>
        <p:spPr>
          <a:xfrm>
            <a:off x="383400" y="1483920"/>
            <a:ext cx="1188468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Develop an efficient and accurate image recognition system capable of identifying objects within</a:t>
            </a:r>
            <a:endParaRPr b="0" i="0" sz="2400" u="none" cap="none" strike="noStrike">
              <a:solidFill>
                <a:srgbClr val="000000"/>
              </a:solidFill>
              <a:latin typeface="Arial"/>
              <a:ea typeface="Arial"/>
              <a:cs typeface="Arial"/>
              <a:sym typeface="Arial"/>
            </a:endParaRPr>
          </a:p>
        </p:txBody>
      </p:sp>
      <p:sp>
        <p:nvSpPr>
          <p:cNvPr id="344" name="Google Shape;344;p43"/>
          <p:cNvSpPr/>
          <p:nvPr/>
        </p:nvSpPr>
        <p:spPr>
          <a:xfrm>
            <a:off x="383400" y="1820880"/>
            <a:ext cx="96588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images.</a:t>
            </a:r>
            <a:endParaRPr b="0" i="0" sz="2400" u="none" cap="none" strike="noStrike">
              <a:solidFill>
                <a:srgbClr val="000000"/>
              </a:solidFill>
              <a:latin typeface="Arial"/>
              <a:ea typeface="Arial"/>
              <a:cs typeface="Arial"/>
              <a:sym typeface="Arial"/>
            </a:endParaRPr>
          </a:p>
        </p:txBody>
      </p:sp>
      <p:sp>
        <p:nvSpPr>
          <p:cNvPr id="345" name="Google Shape;345;p43"/>
          <p:cNvSpPr/>
          <p:nvPr/>
        </p:nvSpPr>
        <p:spPr>
          <a:xfrm>
            <a:off x="167400" y="25916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6" name="Google Shape;346;p43"/>
          <p:cNvSpPr/>
          <p:nvPr/>
        </p:nvSpPr>
        <p:spPr>
          <a:xfrm>
            <a:off x="383400" y="2494800"/>
            <a:ext cx="110642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system should leverage deep learning techniques, specifically utilizing the ResNet101  Convolutional Neural Network(CNN) architecture pretrained on the ImageNet dataset.</a:t>
            </a:r>
            <a:endParaRPr b="0" i="0" sz="2400" u="none" cap="none" strike="noStrike">
              <a:solidFill>
                <a:srgbClr val="000000"/>
              </a:solidFill>
              <a:latin typeface="Arial"/>
              <a:ea typeface="Arial"/>
              <a:cs typeface="Arial"/>
              <a:sym typeface="Arial"/>
            </a:endParaRPr>
          </a:p>
        </p:txBody>
      </p:sp>
      <p:sp>
        <p:nvSpPr>
          <p:cNvPr id="347" name="Google Shape;347;p43"/>
          <p:cNvSpPr/>
          <p:nvPr/>
        </p:nvSpPr>
        <p:spPr>
          <a:xfrm>
            <a:off x="167400" y="36025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8" name="Google Shape;348;p43"/>
          <p:cNvSpPr/>
          <p:nvPr/>
        </p:nvSpPr>
        <p:spPr>
          <a:xfrm>
            <a:off x="383400" y="3505680"/>
            <a:ext cx="111423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goal is to create a solution that can accurately classify objects in various images,  demonstrating the capability of modern deep learning approaches in computer vision tasks.</a:t>
            </a:r>
            <a:endParaRPr b="0" i="0" sz="2400" u="none" cap="none" strike="noStrike">
              <a:solidFill>
                <a:srgbClr val="000000"/>
              </a:solidFill>
              <a:latin typeface="Arial"/>
              <a:ea typeface="Arial"/>
              <a:cs typeface="Arial"/>
              <a:sym typeface="Arial"/>
            </a:endParaRPr>
          </a:p>
        </p:txBody>
      </p:sp>
      <p:sp>
        <p:nvSpPr>
          <p:cNvPr id="349" name="Google Shape;349;p43"/>
          <p:cNvSpPr/>
          <p:nvPr/>
        </p:nvSpPr>
        <p:spPr>
          <a:xfrm>
            <a:off x="167400" y="46134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50" name="Google Shape;350;p43"/>
          <p:cNvSpPr/>
          <p:nvPr/>
        </p:nvSpPr>
        <p:spPr>
          <a:xfrm>
            <a:off x="383400" y="4516560"/>
            <a:ext cx="112420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system should be implemented using PyTorch with the TorchVision package for model  loading, preprocessing, and evaluation.</a:t>
            </a:r>
            <a:endParaRPr b="0" i="0" sz="2400" u="none" cap="none" strike="noStrike">
              <a:solidFill>
                <a:srgbClr val="000000"/>
              </a:solidFill>
              <a:latin typeface="Arial"/>
              <a:ea typeface="Arial"/>
              <a:cs typeface="Arial"/>
              <a:sym typeface="Arial"/>
            </a:endParaRPr>
          </a:p>
        </p:txBody>
      </p:sp>
      <p:sp>
        <p:nvSpPr>
          <p:cNvPr id="351" name="Google Shape;351;p43"/>
          <p:cNvSpPr/>
          <p:nvPr/>
        </p:nvSpPr>
        <p:spPr>
          <a:xfrm>
            <a:off x="167400" y="56242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52" name="Google Shape;352;p43"/>
          <p:cNvSpPr/>
          <p:nvPr/>
        </p:nvSpPr>
        <p:spPr>
          <a:xfrm>
            <a:off x="383400" y="5527440"/>
            <a:ext cx="11737800" cy="721080"/>
          </a:xfrm>
          <a:prstGeom prst="rect">
            <a:avLst/>
          </a:prstGeom>
          <a:noFill/>
          <a:ln>
            <a:noFill/>
          </a:ln>
        </p:spPr>
        <p:txBody>
          <a:bodyPr anchorCtr="0" anchor="t" bIns="0" lIns="0" spcFirstLastPara="1" rIns="0" wrap="square" tIns="48225">
            <a:noAutofit/>
          </a:bodyPr>
          <a:lstStyle/>
          <a:p>
            <a:pPr indent="7632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Additionally, the solution should showcase the potential for transfer learning by fine-tuning the  pretrained </a:t>
            </a:r>
            <a:r>
              <a:rPr lang="en-IN" sz="2400">
                <a:latin typeface="Times New Roman"/>
                <a:ea typeface="Times New Roman"/>
                <a:cs typeface="Times New Roman"/>
                <a:sym typeface="Times New Roman"/>
              </a:rPr>
              <a:t>ResNet 101</a:t>
            </a:r>
            <a:r>
              <a:rPr b="0" i="0" lang="en-IN" sz="2400" u="none" cap="none" strike="noStrike">
                <a:solidFill>
                  <a:srgbClr val="000000"/>
                </a:solidFill>
                <a:latin typeface="Times New Roman"/>
                <a:ea typeface="Times New Roman"/>
                <a:cs typeface="Times New Roman"/>
                <a:sym typeface="Times New Roman"/>
              </a:rPr>
              <a:t> model on a specific dataset or task to achieve optimal performance.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58" name="Google Shape;358;p44"/>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59" name="Google Shape;359;p44"/>
          <p:cNvSpPr txBox="1"/>
          <p:nvPr>
            <p:ph idx="4294967295" type="title"/>
          </p:nvPr>
        </p:nvSpPr>
        <p:spPr>
          <a:xfrm>
            <a:off x="257400" y="598550"/>
            <a:ext cx="7136100" cy="1162200"/>
          </a:xfrm>
          <a:prstGeom prst="rect">
            <a:avLst/>
          </a:prstGeom>
          <a:noFill/>
          <a:ln>
            <a:noFill/>
          </a:ln>
        </p:spPr>
        <p:txBody>
          <a:bodyPr anchorCtr="0" anchor="t" bIns="0" lIns="0" spcFirstLastPara="1" rIns="0" wrap="square" tIns="1727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PROJECT OVERVIEW</a:t>
            </a:r>
            <a:endParaRPr sz="4000" strike="noStrike">
              <a:solidFill>
                <a:srgbClr val="000000"/>
              </a:solidFill>
              <a:latin typeface="Times New Roman"/>
              <a:ea typeface="Times New Roman"/>
              <a:cs typeface="Times New Roman"/>
              <a:sym typeface="Times New Roman"/>
            </a:endParaRPr>
          </a:p>
        </p:txBody>
      </p:sp>
      <p:sp>
        <p:nvSpPr>
          <p:cNvPr id="360" name="Google Shape;360;p44"/>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r>
              <a:rPr b="0" i="0" lang="en-IN" sz="1100" u="none" cap="none" strike="noStrike">
                <a:solidFill>
                  <a:srgbClr val="2D936A"/>
                </a:solidFill>
                <a:latin typeface="Trebuchet MS"/>
                <a:ea typeface="Trebuchet MS"/>
                <a:cs typeface="Trebuchet MS"/>
                <a:sym typeface="Trebuchet MS"/>
              </a:rPr>
              <a:t>5</a:t>
            </a:r>
            <a:endParaRPr b="0" i="0" sz="1100" u="none" cap="none" strike="noStrike">
              <a:solidFill>
                <a:srgbClr val="000000"/>
              </a:solidFill>
              <a:latin typeface="Times New Roman"/>
              <a:ea typeface="Times New Roman"/>
              <a:cs typeface="Times New Roman"/>
              <a:sym typeface="Times New Roman"/>
            </a:endParaRPr>
          </a:p>
        </p:txBody>
      </p:sp>
      <p:sp>
        <p:nvSpPr>
          <p:cNvPr id="361" name="Google Shape;361;p44"/>
          <p:cNvSpPr/>
          <p:nvPr/>
        </p:nvSpPr>
        <p:spPr>
          <a:xfrm>
            <a:off x="257400" y="17607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2" name="Google Shape;362;p44"/>
          <p:cNvSpPr/>
          <p:nvPr/>
        </p:nvSpPr>
        <p:spPr>
          <a:xfrm>
            <a:off x="473400" y="1663920"/>
            <a:ext cx="114710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Our project focuses on creating a smart system that can recognize objects in images with high  accuracy.</a:t>
            </a:r>
            <a:endParaRPr b="0" i="0" sz="2400" u="none" cap="none" strike="noStrike">
              <a:solidFill>
                <a:srgbClr val="000000"/>
              </a:solidFill>
              <a:latin typeface="Arial"/>
              <a:ea typeface="Arial"/>
              <a:cs typeface="Arial"/>
              <a:sym typeface="Arial"/>
            </a:endParaRPr>
          </a:p>
        </p:txBody>
      </p:sp>
      <p:sp>
        <p:nvSpPr>
          <p:cNvPr id="363" name="Google Shape;363;p44"/>
          <p:cNvSpPr/>
          <p:nvPr/>
        </p:nvSpPr>
        <p:spPr>
          <a:xfrm>
            <a:off x="257400" y="27716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4" name="Google Shape;364;p44"/>
          <p:cNvSpPr/>
          <p:nvPr/>
        </p:nvSpPr>
        <p:spPr>
          <a:xfrm>
            <a:off x="473400" y="2674800"/>
            <a:ext cx="112532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We're using the power of deep learning, specifically a technique called convolutional neural  networks (CNNs), to achieve this.</a:t>
            </a:r>
            <a:endParaRPr b="0" i="0" sz="2400" u="none" cap="none" strike="noStrike">
              <a:solidFill>
                <a:srgbClr val="000000"/>
              </a:solidFill>
              <a:latin typeface="Arial"/>
              <a:ea typeface="Arial"/>
              <a:cs typeface="Arial"/>
              <a:sym typeface="Arial"/>
            </a:endParaRPr>
          </a:p>
        </p:txBody>
      </p:sp>
      <p:sp>
        <p:nvSpPr>
          <p:cNvPr id="365" name="Google Shape;365;p44"/>
          <p:cNvSpPr/>
          <p:nvPr/>
        </p:nvSpPr>
        <p:spPr>
          <a:xfrm>
            <a:off x="257400" y="37825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6" name="Google Shape;366;p44"/>
          <p:cNvSpPr/>
          <p:nvPr/>
        </p:nvSpPr>
        <p:spPr>
          <a:xfrm>
            <a:off x="473400" y="3685680"/>
            <a:ext cx="1112652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Our secret weapon is a </a:t>
            </a:r>
            <a:r>
              <a:rPr lang="en-IN" sz="2400">
                <a:latin typeface="Times New Roman"/>
                <a:ea typeface="Times New Roman"/>
                <a:cs typeface="Times New Roman"/>
                <a:sym typeface="Times New Roman"/>
              </a:rPr>
              <a:t>pre trained</a:t>
            </a:r>
            <a:r>
              <a:rPr b="0" i="0" lang="en-IN" sz="2400" u="none" cap="none" strike="noStrike">
                <a:solidFill>
                  <a:srgbClr val="000000"/>
                </a:solidFill>
                <a:latin typeface="Times New Roman"/>
                <a:ea typeface="Times New Roman"/>
                <a:cs typeface="Times New Roman"/>
                <a:sym typeface="Times New Roman"/>
              </a:rPr>
              <a:t> model called </a:t>
            </a:r>
            <a:r>
              <a:rPr lang="en-IN" sz="2400">
                <a:latin typeface="Times New Roman"/>
                <a:ea typeface="Times New Roman"/>
                <a:cs typeface="Times New Roman"/>
                <a:sym typeface="Times New Roman"/>
              </a:rPr>
              <a:t>ResNet 101</a:t>
            </a:r>
            <a:r>
              <a:rPr b="0" i="0" lang="en-IN" sz="2400" u="none" cap="none" strike="noStrike">
                <a:solidFill>
                  <a:srgbClr val="000000"/>
                </a:solidFill>
                <a:latin typeface="Times New Roman"/>
                <a:ea typeface="Times New Roman"/>
                <a:cs typeface="Times New Roman"/>
                <a:sym typeface="Times New Roman"/>
              </a:rPr>
              <a:t>, which has already learned a lot  about different objects from a massive dataset called ImageNet.</a:t>
            </a:r>
            <a:endParaRPr b="0" i="0" sz="2400" u="none" cap="none" strike="noStrike">
              <a:solidFill>
                <a:srgbClr val="000000"/>
              </a:solidFill>
              <a:latin typeface="Arial"/>
              <a:ea typeface="Arial"/>
              <a:cs typeface="Arial"/>
              <a:sym typeface="Arial"/>
            </a:endParaRPr>
          </a:p>
        </p:txBody>
      </p:sp>
      <p:sp>
        <p:nvSpPr>
          <p:cNvPr id="367" name="Google Shape;367;p44"/>
          <p:cNvSpPr/>
          <p:nvPr/>
        </p:nvSpPr>
        <p:spPr>
          <a:xfrm>
            <a:off x="257400" y="47934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8" name="Google Shape;368;p44"/>
          <p:cNvSpPr/>
          <p:nvPr/>
        </p:nvSpPr>
        <p:spPr>
          <a:xfrm>
            <a:off x="473400" y="4696560"/>
            <a:ext cx="115372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To make things easier, we're using a handy tool called TorchVision, which helps us work with  deep learning models in PyTorch, a popular deep learning framework.</a:t>
            </a:r>
            <a:endParaRPr b="0" i="0" sz="2400" u="none" cap="none" strike="noStrike">
              <a:solidFill>
                <a:srgbClr val="000000"/>
              </a:solidFill>
              <a:latin typeface="Arial"/>
              <a:ea typeface="Arial"/>
              <a:cs typeface="Arial"/>
              <a:sym typeface="Arial"/>
            </a:endParaRPr>
          </a:p>
        </p:txBody>
      </p:sp>
      <p:sp>
        <p:nvSpPr>
          <p:cNvPr id="369" name="Google Shape;369;p44"/>
          <p:cNvSpPr/>
          <p:nvPr/>
        </p:nvSpPr>
        <p:spPr>
          <a:xfrm>
            <a:off x="257400" y="58042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70" name="Google Shape;370;p44"/>
          <p:cNvSpPr/>
          <p:nvPr/>
        </p:nvSpPr>
        <p:spPr>
          <a:xfrm>
            <a:off x="473400" y="5707440"/>
            <a:ext cx="109580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With TorchVision, we can quickly load our pretrained model, preprocess our images, and  evaluate our results.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pic>
        <p:nvPicPr>
          <p:cNvPr id="376" name="Google Shape;376;p45"/>
          <p:cNvPicPr preferRelativeResize="0"/>
          <p:nvPr/>
        </p:nvPicPr>
        <p:blipFill rotWithShape="1">
          <a:blip r:embed="rId3">
            <a:alphaModFix/>
          </a:blip>
          <a:srcRect b="0" l="0" r="0" t="0"/>
          <a:stretch/>
        </p:blipFill>
        <p:spPr>
          <a:xfrm>
            <a:off x="723960" y="6171840"/>
            <a:ext cx="2180160" cy="484560"/>
          </a:xfrm>
          <a:prstGeom prst="rect">
            <a:avLst/>
          </a:prstGeom>
          <a:noFill/>
          <a:ln>
            <a:noFill/>
          </a:ln>
        </p:spPr>
      </p:pic>
      <p:sp>
        <p:nvSpPr>
          <p:cNvPr id="377" name="Google Shape;377;p45"/>
          <p:cNvSpPr txBox="1"/>
          <p:nvPr>
            <p:ph idx="4294967295" type="title"/>
          </p:nvPr>
        </p:nvSpPr>
        <p:spPr>
          <a:xfrm>
            <a:off x="77400" y="535725"/>
            <a:ext cx="7131900" cy="1160700"/>
          </a:xfrm>
          <a:prstGeom prst="rect">
            <a:avLst/>
          </a:prstGeom>
          <a:noFill/>
          <a:ln>
            <a:noFill/>
          </a:ln>
        </p:spPr>
        <p:txBody>
          <a:bodyPr anchorCtr="0" anchor="t" bIns="0" lIns="0" spcFirstLastPara="1" rIns="0" wrap="square" tIns="15825">
            <a:noAutofit/>
          </a:bodyPr>
          <a:lstStyle/>
          <a:p>
            <a:pPr indent="0" lvl="0" marL="12600" rtl="0" algn="l">
              <a:lnSpc>
                <a:spcPct val="100000"/>
              </a:lnSpc>
              <a:spcBef>
                <a:spcPts val="0"/>
              </a:spcBef>
              <a:spcAft>
                <a:spcPts val="0"/>
              </a:spcAft>
              <a:buClr>
                <a:schemeClr val="dk1"/>
              </a:buClr>
              <a:buSzPts val="3200"/>
              <a:buFont typeface="Trebuchet MS"/>
              <a:buNone/>
            </a:pPr>
            <a:r>
              <a:rPr b="1" lang="en-IN" sz="4000" strike="noStrike">
                <a:solidFill>
                  <a:schemeClr val="dk1"/>
                </a:solidFill>
                <a:latin typeface="Times New Roman"/>
                <a:ea typeface="Times New Roman"/>
                <a:cs typeface="Times New Roman"/>
                <a:sym typeface="Times New Roman"/>
              </a:rPr>
              <a:t>WHO ARE THE END USERS?</a:t>
            </a:r>
            <a:endParaRPr sz="4000" strike="noStrike">
              <a:solidFill>
                <a:srgbClr val="000000"/>
              </a:solidFill>
              <a:latin typeface="Times New Roman"/>
              <a:ea typeface="Times New Roman"/>
              <a:cs typeface="Times New Roman"/>
              <a:sym typeface="Times New Roman"/>
            </a:endParaRPr>
          </a:p>
        </p:txBody>
      </p:sp>
      <p:sp>
        <p:nvSpPr>
          <p:cNvPr id="378" name="Google Shape;378;p45"/>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r>
              <a:rPr b="0" i="0" lang="en-IN" sz="1100" u="none" cap="none" strike="noStrike">
                <a:solidFill>
                  <a:srgbClr val="2D936A"/>
                </a:solidFill>
                <a:latin typeface="Trebuchet MS"/>
                <a:ea typeface="Trebuchet MS"/>
                <a:cs typeface="Trebuchet MS"/>
                <a:sym typeface="Trebuchet MS"/>
              </a:rPr>
              <a:t>6</a:t>
            </a:r>
            <a:endParaRPr b="0" i="0" sz="1100" u="none" cap="none" strike="noStrike">
              <a:solidFill>
                <a:srgbClr val="000000"/>
              </a:solidFill>
              <a:latin typeface="Times New Roman"/>
              <a:ea typeface="Times New Roman"/>
              <a:cs typeface="Times New Roman"/>
              <a:sym typeface="Times New Roman"/>
            </a:endParaRPr>
          </a:p>
        </p:txBody>
      </p:sp>
      <p:sp>
        <p:nvSpPr>
          <p:cNvPr id="379" name="Google Shape;379;p45"/>
          <p:cNvSpPr/>
          <p:nvPr/>
        </p:nvSpPr>
        <p:spPr>
          <a:xfrm>
            <a:off x="77400" y="13629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0" name="Google Shape;380;p45"/>
          <p:cNvSpPr/>
          <p:nvPr/>
        </p:nvSpPr>
        <p:spPr>
          <a:xfrm>
            <a:off x="293400" y="1266120"/>
            <a:ext cx="10845000" cy="721080"/>
          </a:xfrm>
          <a:prstGeom prst="rect">
            <a:avLst/>
          </a:prstGeom>
          <a:noFill/>
          <a:ln>
            <a:noFill/>
          </a:ln>
        </p:spPr>
        <p:txBody>
          <a:bodyPr anchorCtr="0" anchor="t" bIns="0" lIns="0" spcFirstLastPara="1" rIns="0" wrap="square" tIns="48225">
            <a:noAutofit/>
          </a:bodyPr>
          <a:lstStyle/>
          <a:p>
            <a:pPr indent="7632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end users of our image recognition system could be diverse, ranging from everyday  consumers to professionals in various fields.</a:t>
            </a:r>
            <a:endParaRPr b="0" i="0" sz="2400" u="none" cap="none" strike="noStrike">
              <a:solidFill>
                <a:srgbClr val="000000"/>
              </a:solidFill>
              <a:latin typeface="Arial"/>
              <a:ea typeface="Arial"/>
              <a:cs typeface="Arial"/>
              <a:sym typeface="Arial"/>
            </a:endParaRPr>
          </a:p>
        </p:txBody>
      </p:sp>
      <p:sp>
        <p:nvSpPr>
          <p:cNvPr id="381" name="Google Shape;381;p45"/>
          <p:cNvSpPr/>
          <p:nvPr/>
        </p:nvSpPr>
        <p:spPr>
          <a:xfrm>
            <a:off x="77400" y="23738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2" name="Google Shape;382;p45"/>
          <p:cNvSpPr/>
          <p:nvPr/>
        </p:nvSpPr>
        <p:spPr>
          <a:xfrm>
            <a:off x="293400" y="2277000"/>
            <a:ext cx="115149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Everyday consumers might find our system helpful for organizing and searching through their  photo collections or for automatically tagging images on social media platforms</a:t>
            </a:r>
            <a:endParaRPr b="0" i="0" sz="2400" u="none" cap="none" strike="noStrike">
              <a:solidFill>
                <a:srgbClr val="000000"/>
              </a:solidFill>
              <a:latin typeface="Arial"/>
              <a:ea typeface="Arial"/>
              <a:cs typeface="Arial"/>
              <a:sym typeface="Arial"/>
            </a:endParaRPr>
          </a:p>
        </p:txBody>
      </p:sp>
      <p:sp>
        <p:nvSpPr>
          <p:cNvPr id="383" name="Google Shape;383;p45"/>
          <p:cNvSpPr/>
          <p:nvPr/>
        </p:nvSpPr>
        <p:spPr>
          <a:xfrm>
            <a:off x="77400" y="33847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4" name="Google Shape;384;p45"/>
          <p:cNvSpPr/>
          <p:nvPr/>
        </p:nvSpPr>
        <p:spPr>
          <a:xfrm>
            <a:off x="293400" y="3287880"/>
            <a:ext cx="118774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Additionally, professionals in industries such as healthcare, agriculture, and manufacturing could  use our system for tasks like image analysis</a:t>
            </a:r>
            <a:endParaRPr b="0" i="0" sz="2400" u="none" cap="none" strike="noStrike">
              <a:solidFill>
                <a:srgbClr val="000000"/>
              </a:solidFill>
              <a:latin typeface="Arial"/>
              <a:ea typeface="Arial"/>
              <a:cs typeface="Arial"/>
              <a:sym typeface="Arial"/>
            </a:endParaRPr>
          </a:p>
        </p:txBody>
      </p:sp>
      <p:sp>
        <p:nvSpPr>
          <p:cNvPr id="385" name="Google Shape;385;p45"/>
          <p:cNvSpPr/>
          <p:nvPr/>
        </p:nvSpPr>
        <p:spPr>
          <a:xfrm>
            <a:off x="77400" y="43956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6" name="Google Shape;386;p45"/>
          <p:cNvSpPr/>
          <p:nvPr/>
        </p:nvSpPr>
        <p:spPr>
          <a:xfrm>
            <a:off x="293400" y="4298760"/>
            <a:ext cx="1156140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Essentially, anyone who needs to quickly and accurately identify objects in images can benefit  from our system.</a:t>
            </a:r>
            <a:endParaRPr b="0" i="0" sz="2400" u="none" cap="none" strike="noStrike">
              <a:solidFill>
                <a:srgbClr val="000000"/>
              </a:solidFill>
              <a:latin typeface="Arial"/>
              <a:ea typeface="Arial"/>
              <a:cs typeface="Arial"/>
              <a:sym typeface="Arial"/>
            </a:endParaRPr>
          </a:p>
        </p:txBody>
      </p:sp>
      <p:sp>
        <p:nvSpPr>
          <p:cNvPr id="387" name="Google Shape;387;p45"/>
          <p:cNvSpPr/>
          <p:nvPr/>
        </p:nvSpPr>
        <p:spPr>
          <a:xfrm>
            <a:off x="77400" y="54064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8" name="Google Shape;388;p45"/>
          <p:cNvSpPr/>
          <p:nvPr/>
        </p:nvSpPr>
        <p:spPr>
          <a:xfrm>
            <a:off x="293400" y="5309640"/>
            <a:ext cx="115329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By simplifying the process of object recognition and providing reliable results, our system has  the potential to save time and improve efficiency in a wide range of applications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p:nvPr/>
        </p:nvSpPr>
        <p:spPr>
          <a:xfrm>
            <a:off x="752400" y="6485400"/>
            <a:ext cx="1774200" cy="16260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94" name="Google Shape;394;p46"/>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95" name="Google Shape;395;p46"/>
          <p:cNvSpPr txBox="1"/>
          <p:nvPr>
            <p:ph idx="4294967295" type="title"/>
          </p:nvPr>
        </p:nvSpPr>
        <p:spPr>
          <a:xfrm>
            <a:off x="113400" y="574175"/>
            <a:ext cx="12192000" cy="1158900"/>
          </a:xfrm>
          <a:prstGeom prst="rect">
            <a:avLst/>
          </a:prstGeom>
          <a:noFill/>
          <a:ln>
            <a:noFill/>
          </a:ln>
        </p:spPr>
        <p:txBody>
          <a:bodyPr anchorCtr="0" anchor="t" bIns="0" lIns="0" spcFirstLastPara="1" rIns="0" wrap="square" tIns="14025">
            <a:noAutofit/>
          </a:bodyPr>
          <a:lstStyle/>
          <a:p>
            <a:pPr indent="0" lvl="0" marL="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SOLUTION AND ITS VALUE PROPOSITION</a:t>
            </a:r>
            <a:endParaRPr sz="4000" strike="noStrike">
              <a:solidFill>
                <a:srgbClr val="000000"/>
              </a:solidFill>
              <a:latin typeface="Times New Roman"/>
              <a:ea typeface="Times New Roman"/>
              <a:cs typeface="Times New Roman"/>
              <a:sym typeface="Times New Roman"/>
            </a:endParaRPr>
          </a:p>
        </p:txBody>
      </p:sp>
      <p:sp>
        <p:nvSpPr>
          <p:cNvPr id="396" name="Google Shape;396;p46"/>
          <p:cNvSpPr/>
          <p:nvPr/>
        </p:nvSpPr>
        <p:spPr>
          <a:xfrm>
            <a:off x="11277000" y="6472800"/>
            <a:ext cx="227100" cy="17490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397" name="Google Shape;397;p46"/>
          <p:cNvSpPr/>
          <p:nvPr/>
        </p:nvSpPr>
        <p:spPr>
          <a:xfrm>
            <a:off x="113400" y="1797120"/>
            <a:ext cx="12114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Solution:</a:t>
            </a:r>
            <a:endParaRPr b="0" i="0" sz="2400" u="none" cap="none" strike="noStrike">
              <a:solidFill>
                <a:srgbClr val="000000"/>
              </a:solidFill>
              <a:latin typeface="Arial"/>
              <a:ea typeface="Arial"/>
              <a:cs typeface="Arial"/>
              <a:sym typeface="Arial"/>
            </a:endParaRPr>
          </a:p>
        </p:txBody>
      </p:sp>
      <p:sp>
        <p:nvSpPr>
          <p:cNvPr id="398" name="Google Shape;398;p46"/>
          <p:cNvSpPr/>
          <p:nvPr/>
        </p:nvSpPr>
        <p:spPr>
          <a:xfrm>
            <a:off x="113400" y="290484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99" name="Google Shape;399;p46"/>
          <p:cNvSpPr/>
          <p:nvPr/>
        </p:nvSpPr>
        <p:spPr>
          <a:xfrm>
            <a:off x="113400" y="357876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00" name="Google Shape;400;p46"/>
          <p:cNvSpPr/>
          <p:nvPr/>
        </p:nvSpPr>
        <p:spPr>
          <a:xfrm>
            <a:off x="113400" y="2134080"/>
            <a:ext cx="11830800" cy="2068800"/>
          </a:xfrm>
          <a:prstGeom prst="rect">
            <a:avLst/>
          </a:prstGeom>
          <a:noFill/>
          <a:ln>
            <a:noFill/>
          </a:ln>
        </p:spPr>
        <p:txBody>
          <a:bodyPr anchorCtr="0" anchor="t" bIns="0" lIns="0" spcFirstLastPara="1" rIns="0" wrap="square" tIns="48225">
            <a:noAutofit/>
          </a:bodyPr>
          <a:lstStyle/>
          <a:p>
            <a:pPr indent="-216360" lvl="0" marL="228600" marR="0" rtl="0" algn="l">
              <a:lnSpc>
                <a:spcPct val="110416"/>
              </a:lnSpc>
              <a:spcBef>
                <a:spcPts val="0"/>
              </a:spcBef>
              <a:spcAft>
                <a:spcPts val="0"/>
              </a:spcAft>
              <a:buClr>
                <a:srgbClr val="000000"/>
              </a:buClr>
              <a:buSzPts val="1056"/>
              <a:buFont typeface="Lucida Sans"/>
              <a:buChar char="●"/>
            </a:pPr>
            <a:r>
              <a:rPr b="0" i="0" lang="en-IN" sz="2400" u="none" cap="none" strike="noStrike">
                <a:solidFill>
                  <a:srgbClr val="000000"/>
                </a:solidFill>
                <a:latin typeface="Times New Roman"/>
                <a:ea typeface="Times New Roman"/>
                <a:cs typeface="Times New Roman"/>
                <a:sym typeface="Times New Roman"/>
              </a:rPr>
              <a:t>Our solution is a smart system that can recognize objects in images using advanced technology  called deep learning by CNN</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We've trained our system to understand what different objects look like by showing it lots of  pictures.</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Now, it can look at any new picture and tell us what objects are in it, like dogs, cats,birds and  other images.</a:t>
            </a:r>
            <a:endParaRPr b="0" i="0" sz="2400" u="none" cap="none" strike="noStrike">
              <a:solidFill>
                <a:srgbClr val="000000"/>
              </a:solidFill>
              <a:latin typeface="Arial"/>
              <a:ea typeface="Arial"/>
              <a:cs typeface="Arial"/>
              <a:sym typeface="Arial"/>
            </a:endParaRPr>
          </a:p>
        </p:txBody>
      </p:sp>
      <p:sp>
        <p:nvSpPr>
          <p:cNvPr id="401" name="Google Shape;401;p46"/>
          <p:cNvSpPr/>
          <p:nvPr/>
        </p:nvSpPr>
        <p:spPr>
          <a:xfrm>
            <a:off x="113400" y="4492800"/>
            <a:ext cx="24726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Value Proposition:</a:t>
            </a:r>
            <a:endParaRPr b="0" i="0" sz="2400" u="none" cap="none" strike="noStrike">
              <a:solidFill>
                <a:srgbClr val="000000"/>
              </a:solidFill>
              <a:latin typeface="Arial"/>
              <a:ea typeface="Arial"/>
              <a:cs typeface="Arial"/>
              <a:sym typeface="Arial"/>
            </a:endParaRPr>
          </a:p>
        </p:txBody>
      </p:sp>
      <p:sp>
        <p:nvSpPr>
          <p:cNvPr id="402" name="Google Shape;402;p46"/>
          <p:cNvSpPr/>
          <p:nvPr/>
        </p:nvSpPr>
        <p:spPr>
          <a:xfrm>
            <a:off x="113400" y="560052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03" name="Google Shape;403;p46"/>
          <p:cNvSpPr/>
          <p:nvPr/>
        </p:nvSpPr>
        <p:spPr>
          <a:xfrm>
            <a:off x="113400" y="4829760"/>
            <a:ext cx="11538300" cy="1395000"/>
          </a:xfrm>
          <a:prstGeom prst="rect">
            <a:avLst/>
          </a:prstGeom>
          <a:noFill/>
          <a:ln>
            <a:noFill/>
          </a:ln>
        </p:spPr>
        <p:txBody>
          <a:bodyPr anchorCtr="0" anchor="t" bIns="0" lIns="0" spcFirstLastPara="1" rIns="0" wrap="square" tIns="48225">
            <a:noAutofit/>
          </a:bodyPr>
          <a:lstStyle/>
          <a:p>
            <a:pPr indent="-216360" lvl="0" marL="228600" marR="0" rtl="0" algn="l">
              <a:lnSpc>
                <a:spcPct val="110416"/>
              </a:lnSpc>
              <a:spcBef>
                <a:spcPts val="0"/>
              </a:spcBef>
              <a:spcAft>
                <a:spcPts val="0"/>
              </a:spcAft>
              <a:buClr>
                <a:srgbClr val="000000"/>
              </a:buClr>
              <a:buSzPts val="1056"/>
              <a:buFont typeface="Lucida Sans"/>
              <a:buChar char="●"/>
            </a:pPr>
            <a:r>
              <a:rPr b="0" i="0" lang="en-IN" sz="2400" u="none" cap="none" strike="noStrike">
                <a:solidFill>
                  <a:srgbClr val="000000"/>
                </a:solidFill>
                <a:latin typeface="Times New Roman"/>
                <a:ea typeface="Times New Roman"/>
                <a:cs typeface="Times New Roman"/>
                <a:sym typeface="Times New Roman"/>
              </a:rPr>
              <a:t>Our system saves time and effort by quickly identifying objects in images, making tasks like  organizing photos or analyzing data much easier.</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It's like having a helpful assistant that can understand pictures and give us information about  them.</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7"/>
          <p:cNvSpPr txBox="1"/>
          <p:nvPr>
            <p:ph idx="4294967295" type="title"/>
          </p:nvPr>
        </p:nvSpPr>
        <p:spPr>
          <a:xfrm>
            <a:off x="160925" y="711725"/>
            <a:ext cx="8628300" cy="1161300"/>
          </a:xfrm>
          <a:prstGeom prst="rect">
            <a:avLst/>
          </a:prstGeom>
          <a:noFill/>
          <a:ln>
            <a:noFill/>
          </a:ln>
        </p:spPr>
        <p:txBody>
          <a:bodyPr anchorCtr="0" anchor="t" bIns="0" lIns="0" spcFirstLastPara="1" rIns="0" wrap="square" tIns="1655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THE WOW IN YOUR SOLUTION</a:t>
            </a:r>
            <a:endParaRPr sz="4000" strike="noStrike">
              <a:solidFill>
                <a:srgbClr val="000000"/>
              </a:solidFill>
              <a:latin typeface="Times New Roman"/>
              <a:ea typeface="Times New Roman"/>
              <a:cs typeface="Times New Roman"/>
              <a:sym typeface="Times New Roman"/>
            </a:endParaRPr>
          </a:p>
        </p:txBody>
      </p:sp>
      <p:sp>
        <p:nvSpPr>
          <p:cNvPr id="409" name="Google Shape;409;p47"/>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410" name="Google Shape;410;p47"/>
          <p:cNvSpPr/>
          <p:nvPr/>
        </p:nvSpPr>
        <p:spPr>
          <a:xfrm>
            <a:off x="160920" y="14526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1" name="Google Shape;411;p47"/>
          <p:cNvSpPr/>
          <p:nvPr/>
        </p:nvSpPr>
        <p:spPr>
          <a:xfrm>
            <a:off x="376920" y="1355760"/>
            <a:ext cx="1157400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Accurate Object Recognition: Our solution excels in accurately identifying objects within  images, leveraging the power of deep learning to achieve high precision in classification tasks.</a:t>
            </a:r>
            <a:endParaRPr b="0" i="0" sz="2400" u="none" cap="none" strike="noStrike">
              <a:solidFill>
                <a:srgbClr val="000000"/>
              </a:solidFill>
              <a:latin typeface="Arial"/>
              <a:ea typeface="Arial"/>
              <a:cs typeface="Arial"/>
              <a:sym typeface="Arial"/>
            </a:endParaRPr>
          </a:p>
        </p:txBody>
      </p:sp>
      <p:sp>
        <p:nvSpPr>
          <p:cNvPr id="412" name="Google Shape;412;p47"/>
          <p:cNvSpPr/>
          <p:nvPr/>
        </p:nvSpPr>
        <p:spPr>
          <a:xfrm>
            <a:off x="160920" y="24634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3" name="Google Shape;413;p47"/>
          <p:cNvSpPr/>
          <p:nvPr/>
        </p:nvSpPr>
        <p:spPr>
          <a:xfrm>
            <a:off x="376920" y="2366640"/>
            <a:ext cx="1099620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Efficiency and Speed: With its ability to process large volumes of visual data quickly, our  system streamlines tasks that would traditionally require manual effort, saving time and  boosting productivity.</a:t>
            </a:r>
            <a:endParaRPr b="0" i="0" sz="2400" u="none" cap="none" strike="noStrike">
              <a:solidFill>
                <a:srgbClr val="000000"/>
              </a:solidFill>
              <a:latin typeface="Arial"/>
              <a:ea typeface="Arial"/>
              <a:cs typeface="Arial"/>
              <a:sym typeface="Arial"/>
            </a:endParaRPr>
          </a:p>
        </p:txBody>
      </p:sp>
      <p:sp>
        <p:nvSpPr>
          <p:cNvPr id="414" name="Google Shape;414;p47"/>
          <p:cNvSpPr/>
          <p:nvPr/>
        </p:nvSpPr>
        <p:spPr>
          <a:xfrm>
            <a:off x="160920" y="38113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5" name="Google Shape;415;p47"/>
          <p:cNvSpPr/>
          <p:nvPr/>
        </p:nvSpPr>
        <p:spPr>
          <a:xfrm>
            <a:off x="376920" y="3714480"/>
            <a:ext cx="1115352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Versatility: From personal use cases like organizing photo collections to professional  applications such as	image analysis, our solution adapts to various contexts, offering value  across different domains.</a:t>
            </a:r>
            <a:endParaRPr b="0" i="0" sz="2400" u="none" cap="none" strike="noStrike">
              <a:solidFill>
                <a:srgbClr val="000000"/>
              </a:solidFill>
              <a:latin typeface="Arial"/>
              <a:ea typeface="Arial"/>
              <a:cs typeface="Arial"/>
              <a:sym typeface="Arial"/>
            </a:endParaRPr>
          </a:p>
        </p:txBody>
      </p:sp>
      <p:sp>
        <p:nvSpPr>
          <p:cNvPr id="416" name="Google Shape;416;p47"/>
          <p:cNvSpPr/>
          <p:nvPr/>
        </p:nvSpPr>
        <p:spPr>
          <a:xfrm>
            <a:off x="160920" y="51591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7" name="Google Shape;417;p47"/>
          <p:cNvSpPr/>
          <p:nvPr/>
        </p:nvSpPr>
        <p:spPr>
          <a:xfrm>
            <a:off x="376920" y="5062320"/>
            <a:ext cx="1173780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User-Friendly Interface: Despite its advanced capabilities, our system is designed with  simplicity in mind, offering an intuitive user experience that makes it accessible to a wide range  of users, regardless of their technical expertise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48"/>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423" name="Google Shape;423;p48"/>
          <p:cNvSpPr txBox="1"/>
          <p:nvPr>
            <p:ph idx="4294967295" type="title"/>
          </p:nvPr>
        </p:nvSpPr>
        <p:spPr>
          <a:xfrm>
            <a:off x="122050" y="331560"/>
            <a:ext cx="3312600" cy="1158900"/>
          </a:xfrm>
          <a:prstGeom prst="rect">
            <a:avLst/>
          </a:prstGeom>
          <a:noFill/>
          <a:ln>
            <a:noFill/>
          </a:ln>
        </p:spPr>
        <p:txBody>
          <a:bodyPr anchorCtr="0" anchor="t" bIns="0" lIns="0" spcFirstLastPara="1" rIns="0" wrap="square" tIns="1402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MODELLING</a:t>
            </a:r>
            <a:endParaRPr sz="4000" strike="noStrike">
              <a:solidFill>
                <a:srgbClr val="000000"/>
              </a:solidFill>
              <a:latin typeface="Times New Roman"/>
              <a:ea typeface="Times New Roman"/>
              <a:cs typeface="Times New Roman"/>
              <a:sym typeface="Times New Roman"/>
            </a:endParaRPr>
          </a:p>
        </p:txBody>
      </p:sp>
      <p:sp>
        <p:nvSpPr>
          <p:cNvPr id="424" name="Google Shape;424;p48"/>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425" name="Google Shape;425;p48"/>
          <p:cNvSpPr/>
          <p:nvPr/>
        </p:nvSpPr>
        <p:spPr>
          <a:xfrm>
            <a:off x="122040" y="13143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26" name="Google Shape;426;p48"/>
          <p:cNvSpPr/>
          <p:nvPr/>
        </p:nvSpPr>
        <p:spPr>
          <a:xfrm>
            <a:off x="338040" y="1217520"/>
            <a:ext cx="11683800" cy="13942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Pre-trained Model Selection: We choose ResNet101 as our model because it's been trained on a  vast dataset called ImageNet, which contains millions of images spanning thousands of object  categories. This pre-training enables ResNet101 to already have a good understanding of what  different objects look like.</a:t>
            </a:r>
            <a:endParaRPr b="0" i="0" sz="2400" u="none" cap="none" strike="noStrike">
              <a:solidFill>
                <a:srgbClr val="000000"/>
              </a:solidFill>
              <a:latin typeface="Arial"/>
              <a:ea typeface="Arial"/>
              <a:cs typeface="Arial"/>
              <a:sym typeface="Arial"/>
            </a:endParaRPr>
          </a:p>
        </p:txBody>
      </p:sp>
      <p:sp>
        <p:nvSpPr>
          <p:cNvPr id="427" name="Google Shape;427;p48"/>
          <p:cNvSpPr/>
          <p:nvPr/>
        </p:nvSpPr>
        <p:spPr>
          <a:xfrm>
            <a:off x="122040" y="29991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28" name="Google Shape;428;p48"/>
          <p:cNvSpPr/>
          <p:nvPr/>
        </p:nvSpPr>
        <p:spPr>
          <a:xfrm>
            <a:off x="338040" y="2902320"/>
            <a:ext cx="1037952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Loading the Model: We load the pre-trained ResNet101 model into our system using  TorchVision,</a:t>
            </a:r>
            <a:endParaRPr b="0" i="0" sz="2400" u="none" cap="none" strike="noStrike">
              <a:solidFill>
                <a:srgbClr val="000000"/>
              </a:solidFill>
              <a:latin typeface="Arial"/>
              <a:ea typeface="Arial"/>
              <a:cs typeface="Arial"/>
              <a:sym typeface="Arial"/>
            </a:endParaRPr>
          </a:p>
        </p:txBody>
      </p:sp>
      <p:sp>
        <p:nvSpPr>
          <p:cNvPr id="429" name="Google Shape;429;p48"/>
          <p:cNvSpPr/>
          <p:nvPr/>
        </p:nvSpPr>
        <p:spPr>
          <a:xfrm>
            <a:off x="122040" y="40100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0" name="Google Shape;430;p48"/>
          <p:cNvSpPr/>
          <p:nvPr/>
        </p:nvSpPr>
        <p:spPr>
          <a:xfrm>
            <a:off x="122040" y="46839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1" name="Google Shape;431;p48"/>
          <p:cNvSpPr/>
          <p:nvPr/>
        </p:nvSpPr>
        <p:spPr>
          <a:xfrm>
            <a:off x="122040" y="56948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2" name="Google Shape;432;p48"/>
          <p:cNvSpPr/>
          <p:nvPr/>
        </p:nvSpPr>
        <p:spPr>
          <a:xfrm>
            <a:off x="338040" y="3913200"/>
            <a:ext cx="11765880" cy="245412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PyTorch: PyTorch serves as the backbone of our modeling process. It provides a flexible and  dynamic computational graph, making it easy to	train complex neural network architectures </a:t>
            </a:r>
            <a:endParaRPr b="0" i="0" sz="2400" u="none" cap="none" strike="noStrike">
              <a:solidFill>
                <a:srgbClr val="000000"/>
              </a:solidFill>
              <a:latin typeface="Arial"/>
              <a:ea typeface="Arial"/>
              <a:cs typeface="Arial"/>
              <a:sym typeface="Arial"/>
            </a:endParaRPr>
          </a:p>
          <a:p>
            <a:pPr indent="0" lvl="0" marL="12600" marR="0" rtl="0" algn="l">
              <a:lnSpc>
                <a:spcPct val="110416"/>
              </a:lnSpc>
              <a:spcBef>
                <a:spcPts val="380"/>
              </a:spcBef>
              <a:spcAft>
                <a:spcPts val="0"/>
              </a:spcAft>
              <a:buNone/>
            </a:pPr>
            <a:r>
              <a:rPr b="0" i="0" lang="en-IN" sz="2400" u="none" cap="none" strike="noStrike">
                <a:solidFill>
                  <a:srgbClr val="000000"/>
                </a:solidFill>
                <a:latin typeface="Times New Roman"/>
                <a:ea typeface="Times New Roman"/>
                <a:cs typeface="Times New Roman"/>
                <a:sym typeface="Times New Roman"/>
              </a:rPr>
              <a:t> TorchVision: TorchVision offers a collection of pre-trained models, including  ResNet101.TorchVision provides utilities for image transformation, dataset handling, and  evaluation metrics, simplifying the overall modeling workflow.</a:t>
            </a:r>
            <a:endParaRPr b="0" i="0" sz="2400" u="none" cap="none" strike="noStrike">
              <a:solidFill>
                <a:srgbClr val="000000"/>
              </a:solidFill>
              <a:latin typeface="Arial"/>
              <a:ea typeface="Arial"/>
              <a:cs typeface="Arial"/>
              <a:sym typeface="Arial"/>
            </a:endParaRPr>
          </a:p>
          <a:p>
            <a:pPr indent="0" lvl="0" marL="12600" marR="0" rtl="0" algn="l">
              <a:lnSpc>
                <a:spcPct val="110416"/>
              </a:lnSpc>
              <a:spcBef>
                <a:spcPts val="14"/>
              </a:spcBef>
              <a:spcAft>
                <a:spcPts val="0"/>
              </a:spcAft>
              <a:buNone/>
            </a:pPr>
            <a:r>
              <a:rPr b="0" i="0" lang="en-IN" sz="2400" u="none" cap="none" strike="noStrike">
                <a:solidFill>
                  <a:srgbClr val="000000"/>
                </a:solidFill>
                <a:latin typeface="Times New Roman"/>
                <a:ea typeface="Times New Roman"/>
                <a:cs typeface="Times New Roman"/>
                <a:sym typeface="Times New Roman"/>
              </a:rPr>
              <a:t>Other Supporting Libraries: Depending on the specific requirements of our project, we may also  use additional libraries such as	PIL (Python Imaging Library) for image processing tasks.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