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ruppusamyliva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NAMMA KADAI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64615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Name: Karuppasamy.B</a:t>
            </a:r>
          </a:p>
          <a:p>
            <a:r>
              <a:rPr lang="en-US" dirty="0" smtClean="0">
                <a:hlinkClick r:id="rId2"/>
              </a:rPr>
              <a:t>Mail Id: karuppusamylivak@gmail.com</a:t>
            </a:r>
            <a:endParaRPr lang="en-US" dirty="0" smtClean="0"/>
          </a:p>
          <a:p>
            <a:r>
              <a:rPr lang="en-US" dirty="0" smtClean="0"/>
              <a:t>Dept: IT</a:t>
            </a:r>
          </a:p>
          <a:p>
            <a:r>
              <a:rPr lang="en-US" dirty="0" smtClean="0"/>
              <a:t>Karpagam Institute of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06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584285"/>
            <a:ext cx="9613900" cy="31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3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history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061" y="2336800"/>
            <a:ext cx="879185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8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History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664383"/>
            <a:ext cx="9613900" cy="29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6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69" y="2262484"/>
            <a:ext cx="9881680" cy="41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and Sign In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having two types of Sign In</a:t>
            </a:r>
          </a:p>
          <a:p>
            <a:r>
              <a:rPr lang="en-US" dirty="0" smtClean="0"/>
              <a:t>One is user another one is admin</a:t>
            </a:r>
          </a:p>
          <a:p>
            <a:r>
              <a:rPr lang="en-US" dirty="0" smtClean="0"/>
              <a:t>In sign up page it requires Name,Username and password</a:t>
            </a:r>
          </a:p>
          <a:p>
            <a:r>
              <a:rPr lang="en-US" dirty="0" smtClean="0"/>
              <a:t>The UserName value should be distinct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50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08" y="2684530"/>
            <a:ext cx="863548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250" y="2748924"/>
            <a:ext cx="8372002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2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shows the product lists </a:t>
            </a:r>
          </a:p>
          <a:p>
            <a:r>
              <a:rPr lang="en-US" dirty="0" smtClean="0"/>
              <a:t>It requires product id,name,price</a:t>
            </a:r>
          </a:p>
          <a:p>
            <a:r>
              <a:rPr lang="en-US" dirty="0" smtClean="0"/>
              <a:t>we can add and remove the products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73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list and balance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44" y="2671651"/>
            <a:ext cx="680888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shows the account balance,stock list,purchased list,sales list purchased history and sales history</a:t>
            </a:r>
          </a:p>
          <a:p>
            <a:r>
              <a:rPr lang="en-US" dirty="0" smtClean="0"/>
              <a:t>From the purchase list we can purchase the products and stored to stock list</a:t>
            </a:r>
          </a:p>
          <a:p>
            <a:r>
              <a:rPr lang="en-US" dirty="0"/>
              <a:t>From the </a:t>
            </a:r>
            <a:r>
              <a:rPr lang="en-US" dirty="0" smtClean="0"/>
              <a:t>sales </a:t>
            </a:r>
            <a:r>
              <a:rPr lang="en-US" dirty="0"/>
              <a:t>list we can </a:t>
            </a:r>
            <a:r>
              <a:rPr lang="en-US" dirty="0" smtClean="0"/>
              <a:t>sale </a:t>
            </a:r>
            <a:r>
              <a:rPr lang="en-US" dirty="0"/>
              <a:t>the products and stored to stock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It shows the Account balance,purchase and sales history</a:t>
            </a:r>
          </a:p>
          <a:p>
            <a:r>
              <a:rPr lang="en-US" dirty="0" smtClean="0"/>
              <a:t>We can remove the products from the stock list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46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balance and Stock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245" y="2336800"/>
            <a:ext cx="787148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45215"/>
            <a:ext cx="9613900" cy="3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436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</TotalTime>
  <Words>150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NAMMA KADAI</vt:lpstr>
      <vt:lpstr>Sign Up and Sign In Page</vt:lpstr>
      <vt:lpstr>Sign Up</vt:lpstr>
      <vt:lpstr>Sign In</vt:lpstr>
      <vt:lpstr>Admin Page</vt:lpstr>
      <vt:lpstr>Product list and balance</vt:lpstr>
      <vt:lpstr>User Page</vt:lpstr>
      <vt:lpstr>Account balance and Stock list</vt:lpstr>
      <vt:lpstr>Purchase</vt:lpstr>
      <vt:lpstr>Sale</vt:lpstr>
      <vt:lpstr>Purchase history</vt:lpstr>
      <vt:lpstr>Sales History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KADAI</dc:title>
  <dc:creator>ANAS</dc:creator>
  <cp:lastModifiedBy>ANAS</cp:lastModifiedBy>
  <cp:revision>6</cp:revision>
  <dcterms:created xsi:type="dcterms:W3CDTF">2023-08-23T10:10:37Z</dcterms:created>
  <dcterms:modified xsi:type="dcterms:W3CDTF">2023-08-23T11:00:45Z</dcterms:modified>
</cp:coreProperties>
</file>