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bin" ContentType="application/vnd.openxmlformats-officedocument.oleObjec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  <p:sldMasterId id="2147483671" r:id="rId2"/>
    <p:sldMasterId id="2147483683" r:id="rId3"/>
  </p:sldMasterIdLst>
  <p:notesMasterIdLst>
    <p:notesMasterId r:id="rId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dt"/>
          </p:nvPr>
        </p:nvSpPr>
        <p:spPr>
          <a:xfrm rot="0">
            <a:off x="6905625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2766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088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802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203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4609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56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6530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4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76146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402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992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69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085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9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07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763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080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31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7651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0552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0847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64542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38863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14329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080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44596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08806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91555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8049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47616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43161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78297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4285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37927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96763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484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40350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319750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2090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24285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6635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184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41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5858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0135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693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9004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975"/>
            <a:ext cx="10972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3195637" y="2066925"/>
            <a:ext cx="5800725" cy="5191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1828800" y="3840162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5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55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9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oleObject" Target="../embeddings/oleObject1.bin"/><Relationship Id="rId3" Type="http://schemas.openxmlformats.org/officeDocument/2006/relationships/image" Target="../media/11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"/>
          <p:cNvGrpSpPr>
            <a:grpSpLocks/>
          </p:cNvGrpSpPr>
          <p:nvPr/>
        </p:nvGrpSpPr>
        <p:grpSpPr>
          <a:xfrm>
            <a:off x="876300" y="990600"/>
            <a:ext cx="1743075" cy="1333499"/>
            <a:chOff x="876300" y="990600"/>
            <a:chExt cx="1743075" cy="1333499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876300" y="1266825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45" y="0"/>
                  </a:moveTo>
                  <a:lnTo>
                    <a:pt x="4643" y="0"/>
                  </a:lnTo>
                  <a:lnTo>
                    <a:pt x="0" y="10793"/>
                  </a:lnTo>
                  <a:lnTo>
                    <a:pt x="4643" y="21600"/>
                  </a:lnTo>
                  <a:lnTo>
                    <a:pt x="16945" y="21600"/>
                  </a:lnTo>
                  <a:lnTo>
                    <a:pt x="21588" y="10793"/>
                  </a:lnTo>
                  <a:lnTo>
                    <a:pt x="16945" y="0"/>
                  </a:lnTo>
                  <a:lnTo>
                    <a:pt x="16945" y="0"/>
                  </a:lnTo>
                  <a:lnTo>
                    <a:pt x="16945" y="0"/>
                  </a:lnTo>
                  <a:close/>
                </a:path>
              </a:pathLst>
            </a:custGeom>
            <a:solidFill>
              <a:srgbClr val="5FCAEE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898" y="0"/>
                  </a:moveTo>
                  <a:lnTo>
                    <a:pt x="4680" y="0"/>
                  </a:lnTo>
                  <a:lnTo>
                    <a:pt x="0" y="10800"/>
                  </a:lnTo>
                  <a:lnTo>
                    <a:pt x="4680" y="21600"/>
                  </a:lnTo>
                  <a:lnTo>
                    <a:pt x="16898" y="21600"/>
                  </a:lnTo>
                  <a:lnTo>
                    <a:pt x="21600" y="10800"/>
                  </a:lnTo>
                  <a:lnTo>
                    <a:pt x="16898" y="0"/>
                  </a:lnTo>
                  <a:lnTo>
                    <a:pt x="16898" y="0"/>
                  </a:lnTo>
                  <a:lnTo>
                    <a:pt x="16898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55" name="曲线"/>
          <p:cNvSpPr>
            <a:spLocks/>
          </p:cNvSpPr>
          <p:nvPr/>
        </p:nvSpPr>
        <p:spPr>
          <a:xfrm rot="0">
            <a:off x="3752850" y="1190625"/>
            <a:ext cx="1666876" cy="14382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4" y="0"/>
                </a:moveTo>
                <a:lnTo>
                  <a:pt x="4657" y="0"/>
                </a:lnTo>
                <a:lnTo>
                  <a:pt x="0" y="10795"/>
                </a:lnTo>
                <a:lnTo>
                  <a:pt x="4657" y="21600"/>
                </a:lnTo>
                <a:lnTo>
                  <a:pt x="16934" y="21600"/>
                </a:lnTo>
                <a:lnTo>
                  <a:pt x="21600" y="10795"/>
                </a:lnTo>
                <a:lnTo>
                  <a:pt x="16934" y="0"/>
                </a:lnTo>
                <a:lnTo>
                  <a:pt x="16934" y="0"/>
                </a:lnTo>
                <a:lnTo>
                  <a:pt x="16934" y="0"/>
                </a:lnTo>
                <a:close/>
              </a:path>
            </a:pathLst>
          </a:custGeom>
          <a:solidFill>
            <a:srgbClr val="42D0A1"/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3800475" y="5229225"/>
            <a:ext cx="723900" cy="6191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91" y="0"/>
                </a:moveTo>
                <a:lnTo>
                  <a:pt x="4608" y="0"/>
                </a:lnTo>
                <a:lnTo>
                  <a:pt x="0" y="10800"/>
                </a:lnTo>
                <a:lnTo>
                  <a:pt x="4608" y="21600"/>
                </a:lnTo>
                <a:lnTo>
                  <a:pt x="16991" y="21600"/>
                </a:lnTo>
                <a:lnTo>
                  <a:pt x="21618" y="10800"/>
                </a:lnTo>
                <a:lnTo>
                  <a:pt x="16991" y="0"/>
                </a:lnTo>
                <a:lnTo>
                  <a:pt x="16991" y="0"/>
                </a:lnTo>
                <a:lnTo>
                  <a:pt x="16991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-828675" y="19050"/>
            <a:ext cx="9982200" cy="9890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1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1114425" y="3225800"/>
            <a:ext cx="8610600" cy="22621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DIVYADHARSHINI</a:t>
            </a:r>
            <a:endParaRPr lang="en-US" altLang="zh-CN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312206492</a:t>
            </a:r>
            <a:endParaRPr lang="en-US" altLang="zh-CN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ROOL NO:              2221062</a:t>
            </a:r>
            <a:endParaRPr lang="en-US" altLang="zh-CN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COMMERCE </a:t>
            </a:r>
            <a:endParaRPr lang="en-US" altLang="zh-CN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URCHAND MANMULL JAIN COLLEGE.</a:t>
            </a:r>
            <a:endParaRPr lang="en-US" altLang="zh-CN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773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5" y="6486525"/>
            <a:ext cx="1773237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5" y="655637"/>
            <a:ext cx="8480425" cy="663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" y="2019300"/>
            <a:ext cx="8534401" cy="1244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4670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5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5" y="290512"/>
            <a:ext cx="8023225" cy="6508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462"/>
            <a:ext cx="457200" cy="4571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30" y="0"/>
                </a:moveTo>
                <a:lnTo>
                  <a:pt x="0" y="0"/>
                </a:lnTo>
                <a:lnTo>
                  <a:pt x="0" y="21600"/>
                </a:lnTo>
                <a:lnTo>
                  <a:pt x="21630" y="21600"/>
                </a:lnTo>
                <a:lnTo>
                  <a:pt x="21630" y="0"/>
                </a:lnTo>
                <a:lnTo>
                  <a:pt x="21630" y="0"/>
                </a:lnTo>
                <a:lnTo>
                  <a:pt x="2163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557338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5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2436812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对象"/>
          <p:cNvGraphicFramePr>
            <a:graphicFrameLocks noChangeAspect="1"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2" imgW="0" imgH="0" progId="package">
                  <p:embed/>
                </p:oleObj>
              </mc:Choice>
              <mc:Fallback>
                <p:oleObj name="package" r:id="rId2" imgW="0" imgH="0" progId="package">
                  <p:embed/>
                  <p:pic>
                    <p:nvPicPr>
                      <p:cNvPr id="163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/>
                      <a:stretch>
                        <a:fillRect/>
                      </a:stretch>
                    </p:blipFill>
                    <p:spPr>
                      <a:xfrm rot="0">
                        <a:off x="914400" y="2019300"/>
                        <a:ext cx="7848600" cy="3876675"/>
                      </a:xfrm>
                      <a:prstGeom prst="rect"/>
                      <a:noFill/>
                      <a:ln w="12700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291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510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While we comparing the performance of the employees, the number of employees are highly performed </a:t>
            </a:r>
            <a:r>
              <a:rPr lang="en-US" altLang="zh-CN" sz="2800" b="0" i="0" u="sng" strike="noStrike" kern="0" cap="none" spc="0" baseline="0">
                <a:solidFill>
                  <a:srgbClr val="4A452A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PL sector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十字星"/>
          <p:cNvSpPr>
            <a:spLocks/>
          </p:cNvSpPr>
          <p:nvPr/>
        </p:nvSpPr>
        <p:spPr>
          <a:xfrm rot="0">
            <a:off x="846137" y="2271712"/>
            <a:ext cx="176212" cy="157162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66" name="十字星"/>
          <p:cNvSpPr>
            <a:spLocks/>
          </p:cNvSpPr>
          <p:nvPr/>
        </p:nvSpPr>
        <p:spPr>
          <a:xfrm rot="0">
            <a:off x="846137" y="3589337"/>
            <a:ext cx="176212" cy="157162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38092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 rot="0">
            <a:off x="0" y="0"/>
            <a:ext cx="121920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1" y="0"/>
                </a:moveTo>
                <a:lnTo>
                  <a:pt x="0" y="0"/>
                </a:lnTo>
                <a:lnTo>
                  <a:pt x="0" y="21600"/>
                </a:lnTo>
                <a:lnTo>
                  <a:pt x="21601" y="21600"/>
                </a:lnTo>
                <a:lnTo>
                  <a:pt x="21601" y="0"/>
                </a:lnTo>
                <a:lnTo>
                  <a:pt x="21601" y="0"/>
                </a:lnTo>
                <a:lnTo>
                  <a:pt x="21601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71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5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739775" y="830262"/>
            <a:ext cx="3910012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0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1217612" y="2122487"/>
            <a:ext cx="8593138" cy="2759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endParaRPr lang="en-US" altLang="zh-CN" sz="4400" b="1" i="1" u="none" strike="noStrike" kern="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Performance </a:t>
            </a:r>
            <a:endParaRPr lang="en-US" altLang="zh-CN" sz="4400" b="1" i="1" u="none" strike="noStrike" kern="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076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-76200" y="28575"/>
            <a:ext cx="12480928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92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5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55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 rot="0">
            <a:off x="752475" y="6486525"/>
            <a:ext cx="1773237" cy="152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7362825" y="447675"/>
            <a:ext cx="361950" cy="3619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19" y="378"/>
                </a:lnTo>
                <a:lnTo>
                  <a:pt x="5343" y="1440"/>
                </a:lnTo>
                <a:lnTo>
                  <a:pt x="3145" y="3145"/>
                </a:lnTo>
                <a:lnTo>
                  <a:pt x="1440" y="5343"/>
                </a:lnTo>
                <a:lnTo>
                  <a:pt x="378" y="7920"/>
                </a:lnTo>
                <a:lnTo>
                  <a:pt x="0" y="10800"/>
                </a:lnTo>
                <a:lnTo>
                  <a:pt x="378" y="13642"/>
                </a:lnTo>
                <a:lnTo>
                  <a:pt x="1440" y="16218"/>
                </a:lnTo>
                <a:lnTo>
                  <a:pt x="3145" y="18416"/>
                </a:lnTo>
                <a:lnTo>
                  <a:pt x="5343" y="20122"/>
                </a:lnTo>
                <a:lnTo>
                  <a:pt x="7919" y="21183"/>
                </a:lnTo>
                <a:lnTo>
                  <a:pt x="10800" y="21600"/>
                </a:lnTo>
                <a:lnTo>
                  <a:pt x="13642" y="21183"/>
                </a:lnTo>
                <a:lnTo>
                  <a:pt x="16218" y="20122"/>
                </a:lnTo>
                <a:lnTo>
                  <a:pt x="18416" y="18416"/>
                </a:lnTo>
                <a:lnTo>
                  <a:pt x="20122" y="16218"/>
                </a:lnTo>
                <a:lnTo>
                  <a:pt x="21183" y="13642"/>
                </a:lnTo>
                <a:lnTo>
                  <a:pt x="21600" y="10800"/>
                </a:lnTo>
                <a:lnTo>
                  <a:pt x="21183" y="7920"/>
                </a:lnTo>
                <a:lnTo>
                  <a:pt x="20122" y="5343"/>
                </a:lnTo>
                <a:lnTo>
                  <a:pt x="18416" y="3145"/>
                </a:lnTo>
                <a:lnTo>
                  <a:pt x="16218" y="1440"/>
                </a:lnTo>
                <a:lnTo>
                  <a:pt x="13642" y="378"/>
                </a:lnTo>
                <a:lnTo>
                  <a:pt x="10800" y="0"/>
                </a:lnTo>
                <a:lnTo>
                  <a:pt x="10800" y="0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1010901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9" y="0"/>
                </a:moveTo>
                <a:lnTo>
                  <a:pt x="9199" y="105"/>
                </a:lnTo>
                <a:lnTo>
                  <a:pt x="7673" y="445"/>
                </a:lnTo>
                <a:lnTo>
                  <a:pt x="6253" y="996"/>
                </a:lnTo>
                <a:lnTo>
                  <a:pt x="4917" y="1738"/>
                </a:lnTo>
                <a:lnTo>
                  <a:pt x="3709" y="2649"/>
                </a:lnTo>
                <a:lnTo>
                  <a:pt x="2649" y="3709"/>
                </a:lnTo>
                <a:lnTo>
                  <a:pt x="1738" y="4917"/>
                </a:lnTo>
                <a:lnTo>
                  <a:pt x="996" y="6231"/>
                </a:lnTo>
                <a:lnTo>
                  <a:pt x="445" y="7673"/>
                </a:lnTo>
                <a:lnTo>
                  <a:pt x="105" y="9199"/>
                </a:lnTo>
                <a:lnTo>
                  <a:pt x="0" y="10810"/>
                </a:lnTo>
                <a:lnTo>
                  <a:pt x="105" y="12400"/>
                </a:lnTo>
                <a:lnTo>
                  <a:pt x="445" y="13926"/>
                </a:lnTo>
                <a:lnTo>
                  <a:pt x="996" y="15346"/>
                </a:lnTo>
                <a:lnTo>
                  <a:pt x="1738" y="16682"/>
                </a:lnTo>
                <a:lnTo>
                  <a:pt x="2649" y="17890"/>
                </a:lnTo>
                <a:lnTo>
                  <a:pt x="3709" y="18950"/>
                </a:lnTo>
                <a:lnTo>
                  <a:pt x="4917" y="19861"/>
                </a:lnTo>
                <a:lnTo>
                  <a:pt x="6253" y="20603"/>
                </a:lnTo>
                <a:lnTo>
                  <a:pt x="7673" y="21154"/>
                </a:lnTo>
                <a:lnTo>
                  <a:pt x="9199" y="21494"/>
                </a:lnTo>
                <a:lnTo>
                  <a:pt x="10789" y="21621"/>
                </a:lnTo>
                <a:lnTo>
                  <a:pt x="12400" y="21494"/>
                </a:lnTo>
                <a:lnTo>
                  <a:pt x="13926" y="21154"/>
                </a:lnTo>
                <a:lnTo>
                  <a:pt x="15346" y="20603"/>
                </a:lnTo>
                <a:lnTo>
                  <a:pt x="16682" y="19861"/>
                </a:lnTo>
                <a:lnTo>
                  <a:pt x="17890" y="18950"/>
                </a:lnTo>
                <a:lnTo>
                  <a:pt x="18950" y="17890"/>
                </a:lnTo>
                <a:lnTo>
                  <a:pt x="19861" y="16682"/>
                </a:lnTo>
                <a:lnTo>
                  <a:pt x="20603" y="15346"/>
                </a:lnTo>
                <a:lnTo>
                  <a:pt x="21154" y="13926"/>
                </a:lnTo>
                <a:lnTo>
                  <a:pt x="21494" y="12400"/>
                </a:lnTo>
                <a:lnTo>
                  <a:pt x="21600" y="10810"/>
                </a:lnTo>
                <a:lnTo>
                  <a:pt x="21494" y="9199"/>
                </a:lnTo>
                <a:lnTo>
                  <a:pt x="21154" y="7673"/>
                </a:lnTo>
                <a:lnTo>
                  <a:pt x="20603" y="6231"/>
                </a:lnTo>
                <a:lnTo>
                  <a:pt x="19861" y="4917"/>
                </a:lnTo>
                <a:lnTo>
                  <a:pt x="18950" y="3709"/>
                </a:lnTo>
                <a:lnTo>
                  <a:pt x="17890" y="2649"/>
                </a:lnTo>
                <a:lnTo>
                  <a:pt x="16682" y="1738"/>
                </a:lnTo>
                <a:lnTo>
                  <a:pt x="15346" y="996"/>
                </a:lnTo>
                <a:lnTo>
                  <a:pt x="13926" y="445"/>
                </a:lnTo>
                <a:lnTo>
                  <a:pt x="12400" y="105"/>
                </a:lnTo>
                <a:lnTo>
                  <a:pt x="10789" y="0"/>
                </a:lnTo>
                <a:lnTo>
                  <a:pt x="10789" y="0"/>
                </a:lnTo>
                <a:lnTo>
                  <a:pt x="10789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0" name="组合"/>
          <p:cNvGrpSpPr>
            <a:grpSpLocks/>
          </p:cNvGrpSpPr>
          <p:nvPr/>
        </p:nvGrpSpPr>
        <p:grpSpPr>
          <a:xfrm>
            <a:off x="47625" y="3819525"/>
            <a:ext cx="4124324" cy="3009899"/>
            <a:chOff x="47625" y="3819525"/>
            <a:chExt cx="4124324" cy="3009899"/>
          </a:xfrm>
        </p:grpSpPr>
        <p:pic>
          <p:nvPicPr>
            <p:cNvPr id="9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5"/>
              <a:ext cx="1733550" cy="30098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39775" y="446087"/>
            <a:ext cx="2357437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509837" y="1041400"/>
            <a:ext cx="5029200" cy="4378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188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7620000" y="1984375"/>
            <a:ext cx="2762249" cy="3257550"/>
            <a:chOff x="7620000" y="1984375"/>
            <a:chExt cx="2762249" cy="325755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8982075" y="4413250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8982075" y="4946650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76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76" y="21600"/>
                  </a:lnTo>
                  <a:lnTo>
                    <a:pt x="21676" y="0"/>
                  </a:lnTo>
                  <a:lnTo>
                    <a:pt x="21676" y="0"/>
                  </a:lnTo>
                  <a:lnTo>
                    <a:pt x="21676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0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620000" y="1984375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676275" y="762000"/>
            <a:ext cx="5637212" cy="6112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7273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This analysis is created to track      the performance of the   employees, in order to provide promotions, incentives to the respective employees.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右箭头"/>
          <p:cNvSpPr>
            <a:spLocks/>
          </p:cNvSpPr>
          <p:nvPr/>
        </p:nvSpPr>
        <p:spPr>
          <a:xfrm rot="0">
            <a:off x="762000" y="2209800"/>
            <a:ext cx="228600" cy="484187"/>
          </a:xfrm>
          <a:prstGeom prst="rightArrow">
            <a:avLst>
              <a:gd name="adj1" fmla="val 50000"/>
              <a:gd name="adj2" fmla="val 23606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13" name="右箭头"/>
          <p:cNvSpPr>
            <a:spLocks/>
          </p:cNvSpPr>
          <p:nvPr/>
        </p:nvSpPr>
        <p:spPr>
          <a:xfrm rot="0">
            <a:off x="762000" y="4857750"/>
            <a:ext cx="285750" cy="485774"/>
          </a:xfrm>
          <a:prstGeom prst="rightArrow">
            <a:avLst>
              <a:gd name="adj1" fmla="val 50000"/>
              <a:gd name="adj2" fmla="val 29411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5836389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>
              <a:buNone/>
            </a:pPr>
            <a:endParaRPr lang="zh-CN" altLang="en-US"/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1787"/>
            <a:ext cx="10977563" cy="4529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144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1" y="5362575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30"/>
                  </a:lnTo>
                  <a:lnTo>
                    <a:pt x="21600" y="2163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1" y="58959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54050" y="838200"/>
            <a:ext cx="5264150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641600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2397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/>
              <a:buChar char="q"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106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00087" y="892175"/>
            <a:ext cx="5013325" cy="4102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32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33" name="燕尾形"/>
          <p:cNvSpPr>
            <a:spLocks/>
          </p:cNvSpPr>
          <p:nvPr/>
        </p:nvSpPr>
        <p:spPr>
          <a:xfrm rot="0">
            <a:off x="882650" y="3313112"/>
            <a:ext cx="204787" cy="227012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34" name="燕尾形"/>
          <p:cNvSpPr>
            <a:spLocks/>
          </p:cNvSpPr>
          <p:nvPr/>
        </p:nvSpPr>
        <p:spPr>
          <a:xfrm rot="0">
            <a:off x="876300" y="3770312"/>
            <a:ext cx="190500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  <p:sp>
        <p:nvSpPr>
          <p:cNvPr id="135" name="燕尾形"/>
          <p:cNvSpPr>
            <a:spLocks/>
          </p:cNvSpPr>
          <p:nvPr/>
        </p:nvSpPr>
        <p:spPr>
          <a:xfrm rot="0">
            <a:off x="876300" y="4160837"/>
            <a:ext cx="204787" cy="228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5267053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525" y="1479550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800" y="857250"/>
            <a:ext cx="9763125" cy="6072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772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5846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7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</cp:revision>
  <dcterms:created xsi:type="dcterms:W3CDTF">2024-03-29T15:07:22Z</dcterms:created>
  <dcterms:modified xsi:type="dcterms:W3CDTF">2024-09-05T03:45:02Z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