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lfa Slab One" charset="1" panose="00000500000000000000"/>
      <p:regular r:id="rId8"/>
    </p:embeddedFont>
    <p:embeddedFont>
      <p:font typeface="Alfa Slab One Italics" charset="1" panose="000005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ig Shoulders Display" charset="1" panose="00000000000000000000"/>
      <p:regular r:id="rId14"/>
    </p:embeddedFont>
    <p:embeddedFont>
      <p:font typeface="Big Shoulders Display Bold" charset="1" panose="00000000000000000000"/>
      <p:regular r:id="rId15"/>
    </p:embeddedFont>
    <p:embeddedFont>
      <p:font typeface="Libre Franklin Black" charset="1" panose="00000A00000000000000"/>
      <p:regular r:id="rId16"/>
    </p:embeddedFont>
    <p:embeddedFont>
      <p:font typeface="Libre Franklin Black Italics" charset="1" panose="00000A00000000000000"/>
      <p:regular r:id="rId17"/>
    </p:embeddedFont>
    <p:embeddedFont>
      <p:font typeface="Josefin Sans Bold" charset="1" panose="00000800000000000000"/>
      <p:regular r:id="rId18"/>
    </p:embeddedFont>
    <p:embeddedFont>
      <p:font typeface="Josefin Sans Bold Italics" charset="1" panose="00000800000000000000"/>
      <p:regular r:id="rId19"/>
    </p:embeddedFont>
    <p:embeddedFont>
      <p:font typeface="Josefin Sans Regular" charset="1" panose="00000500000000000000"/>
      <p:regular r:id="rId20"/>
    </p:embeddedFont>
    <p:embeddedFont>
      <p:font typeface="Josefin Sans Regular Bold" charset="1" panose="00000700000000000000"/>
      <p:regular r:id="rId21"/>
    </p:embeddedFont>
    <p:embeddedFont>
      <p:font typeface="Josefin Sans Regular Italics" charset="1" panose="00000500000000000000"/>
      <p:regular r:id="rId22"/>
    </p:embeddedFont>
    <p:embeddedFont>
      <p:font typeface="Josefin Sans Regular Bold Italics" charset="1" panose="00000700000000000000"/>
      <p:regular r:id="rId23"/>
    </p:embeddedFont>
    <p:embeddedFont>
      <p:font typeface="Horta" charset="1" panose="020C0706030708060507"/>
      <p:regular r:id="rId24"/>
    </p:embeddedFont>
    <p:embeddedFont>
      <p:font typeface="Agrandir Medium" charset="1" panose="00000600000000000000"/>
      <p:regular r:id="rId25"/>
    </p:embeddedFont>
    <p:embeddedFont>
      <p:font typeface="Agrandir Medium Bold" charset="1" panose="00000900000000000000"/>
      <p:regular r:id="rId26"/>
    </p:embeddedFont>
    <p:embeddedFont>
      <p:font typeface="Agrandir Medium Italics" charset="1" panose="00000600000000000000"/>
      <p:regular r:id="rId27"/>
    </p:embeddedFont>
    <p:embeddedFont>
      <p:font typeface="Agrandir Medium Bold Italics" charset="1" panose="000009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1803" y="7612736"/>
            <a:ext cx="3486358" cy="4114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902445" y="3273754"/>
            <a:ext cx="8217084" cy="3739493"/>
            <a:chOff x="0" y="0"/>
            <a:chExt cx="10956112" cy="498599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63500"/>
              <a:ext cx="10956112" cy="1491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59"/>
                </a:lnSpc>
              </a:pPr>
              <a:r>
                <a:rPr lang="en-US" sz="8000">
                  <a:solidFill>
                    <a:srgbClr val="F7B4A7"/>
                  </a:solidFill>
                  <a:latin typeface="Josefin Sans Bold Bold"/>
                </a:rPr>
                <a:t>SECURE PASS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pc="446" sz="2400">
                  <a:solidFill>
                    <a:srgbClr val="94DDDE"/>
                  </a:solidFill>
                  <a:latin typeface="Josefin Sans Regular"/>
                </a:rPr>
                <a:t>TEAM INSOMNIACS PRESENTS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224837"/>
              <a:ext cx="10956112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 Regular"/>
                </a:rPr>
                <a:t>PASSWORD MANAGER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55790" y="3662502"/>
            <a:ext cx="10376420" cy="2961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09446" y="1468325"/>
            <a:ext cx="1063609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pc="336" sz="8000">
                <a:solidFill>
                  <a:srgbClr val="B76E22"/>
                </a:solidFill>
                <a:latin typeface="Alfa Slab One Bold"/>
              </a:rPr>
              <a:t>TEAM MEMBERS: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00393" y="3724071"/>
            <a:ext cx="6631067" cy="421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617192" indent="-808596" lvl="1">
              <a:lnSpc>
                <a:spcPts val="8314"/>
              </a:lnSpc>
              <a:buFont typeface="Arial"/>
              <a:buChar char="•"/>
            </a:pPr>
            <a:r>
              <a:rPr lang="en-US" sz="7490">
                <a:solidFill>
                  <a:srgbClr val="94DDDE"/>
                </a:solidFill>
                <a:latin typeface="Montserrat Classic Bold"/>
              </a:rPr>
              <a:t>KARTIKEY</a:t>
            </a:r>
          </a:p>
          <a:p>
            <a:pPr marL="1617192" indent="-808596" lvl="1">
              <a:lnSpc>
                <a:spcPts val="8314"/>
              </a:lnSpc>
              <a:buFont typeface="Arial"/>
              <a:buChar char="•"/>
            </a:pPr>
            <a:r>
              <a:rPr lang="en-US" sz="7490">
                <a:solidFill>
                  <a:srgbClr val="94DDDE"/>
                </a:solidFill>
                <a:latin typeface="Montserrat Classic Bold"/>
              </a:rPr>
              <a:t>NABEEL</a:t>
            </a:r>
          </a:p>
          <a:p>
            <a:pPr marL="1617192" indent="-808596" lvl="1">
              <a:lnSpc>
                <a:spcPts val="8314"/>
              </a:lnSpc>
              <a:buFont typeface="Arial"/>
              <a:buChar char="•"/>
            </a:pPr>
            <a:r>
              <a:rPr lang="en-US" sz="7490">
                <a:solidFill>
                  <a:srgbClr val="94DDDE"/>
                </a:solidFill>
                <a:latin typeface="Montserrat Classic Bold"/>
              </a:rPr>
              <a:t>VISHAL</a:t>
            </a:r>
          </a:p>
          <a:p>
            <a:pPr algn="l" marL="1617192" indent="-808596" lvl="1">
              <a:lnSpc>
                <a:spcPts val="8314"/>
              </a:lnSpc>
              <a:buFont typeface="Arial"/>
              <a:buChar char="•"/>
            </a:pPr>
            <a:r>
              <a:rPr lang="en-US" sz="7490">
                <a:solidFill>
                  <a:srgbClr val="94DDDE"/>
                </a:solidFill>
                <a:latin typeface="Montserrat Classic Bold"/>
              </a:rPr>
              <a:t>SHIV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70277" y="2825749"/>
            <a:ext cx="9889023" cy="643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94DDDE"/>
                </a:solidFill>
                <a:latin typeface="Agrandir Medium"/>
              </a:rPr>
              <a:t>Passwords are difficult to remember</a:t>
            </a:r>
          </a:p>
          <a:p>
            <a:pPr>
              <a:lnSpc>
                <a:spcPts val="5599"/>
              </a:lnSpc>
            </a:pPr>
          </a:p>
          <a:p>
            <a:pPr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94DDDE"/>
                </a:solidFill>
                <a:latin typeface="Agrandir Medium"/>
              </a:rPr>
              <a:t>users have many accounts that require passwords</a:t>
            </a:r>
          </a:p>
          <a:p>
            <a:pPr>
              <a:lnSpc>
                <a:spcPts val="5599"/>
              </a:lnSpc>
            </a:pPr>
          </a:p>
          <a:p>
            <a:pPr marL="863595" indent="-431797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94DDDE"/>
                </a:solidFill>
                <a:latin typeface="Agrandir Medium"/>
              </a:rPr>
              <a:t>This causes users to choose a memorable but weak password and then reuse them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016249"/>
            <a:ext cx="2543695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02764" y="5616142"/>
            <a:ext cx="4647105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26104" y="958849"/>
            <a:ext cx="3523765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811579" y="1171575"/>
            <a:ext cx="10043902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0099"/>
                </a:solidFill>
                <a:latin typeface="Big Shoulders Display Bold"/>
              </a:rPr>
              <a:t>PROJECT DISCRIPTION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317873" cy="589287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47492" y="6979403"/>
            <a:ext cx="3798162" cy="227889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370277" y="2790190"/>
            <a:ext cx="9889023" cy="62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94DDDE"/>
                </a:solidFill>
                <a:latin typeface="Agrandir Medium"/>
              </a:rPr>
              <a:t>This creates major security problems</a:t>
            </a:r>
          </a:p>
          <a:p>
            <a:pPr>
              <a:lnSpc>
                <a:spcPts val="5599"/>
              </a:lnSpc>
            </a:pP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94DDDE"/>
                </a:solidFill>
                <a:latin typeface="Agrandir Medium"/>
              </a:rPr>
              <a:t>U</a:t>
            </a:r>
            <a:r>
              <a:rPr lang="en-US" sz="3999">
                <a:solidFill>
                  <a:srgbClr val="94DDDE"/>
                </a:solidFill>
                <a:latin typeface="Agrandir Medium"/>
              </a:rPr>
              <a:t>sers to only need to remember one password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94DDDE"/>
                </a:solidFill>
                <a:latin typeface="Agrandir Medium"/>
              </a:rPr>
              <a:t> 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94DDDE"/>
                </a:solidFill>
                <a:latin typeface="Agrandir Medium"/>
              </a:rPr>
              <a:t>Which t</a:t>
            </a:r>
            <a:r>
              <a:rPr lang="en-US" sz="3999">
                <a:solidFill>
                  <a:srgbClr val="94DDDE"/>
                </a:solidFill>
                <a:latin typeface="Agrandir Medium"/>
              </a:rPr>
              <a:t>hey can use to access all their passwords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2124" y="4819363"/>
            <a:ext cx="2007425" cy="18760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255521" y="1405119"/>
            <a:ext cx="10043902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0099"/>
                </a:solidFill>
                <a:latin typeface="Big Shoulders Display Bold"/>
              </a:rPr>
              <a:t>PROJECT DISCRIPTION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46763"/>
            <a:ext cx="9824456" cy="4533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558" indent="-453279" lvl="1">
              <a:lnSpc>
                <a:spcPts val="5038"/>
              </a:lnSpc>
              <a:buFont typeface="Arial"/>
              <a:buChar char="•"/>
            </a:pPr>
            <a:r>
              <a:rPr lang="en-US" sz="4198">
                <a:solidFill>
                  <a:srgbClr val="2B4B82"/>
                </a:solidFill>
                <a:latin typeface="Agrandir Medium"/>
              </a:rPr>
              <a:t>User registers in the application</a:t>
            </a:r>
          </a:p>
          <a:p>
            <a:pPr>
              <a:lnSpc>
                <a:spcPts val="5038"/>
              </a:lnSpc>
            </a:pPr>
          </a:p>
          <a:p>
            <a:pPr marL="906558" indent="-453279" lvl="1">
              <a:lnSpc>
                <a:spcPts val="5038"/>
              </a:lnSpc>
              <a:buFont typeface="Arial"/>
              <a:buChar char="•"/>
            </a:pPr>
            <a:r>
              <a:rPr lang="en-US" sz="4198">
                <a:solidFill>
                  <a:srgbClr val="2B4B82"/>
                </a:solidFill>
                <a:latin typeface="Agrandir Medium"/>
              </a:rPr>
              <a:t>After that users can sign in to their newly created account</a:t>
            </a:r>
          </a:p>
          <a:p>
            <a:pPr>
              <a:lnSpc>
                <a:spcPts val="5038"/>
              </a:lnSpc>
            </a:pPr>
          </a:p>
          <a:p>
            <a:pPr marL="906558" indent="-453279" lvl="1">
              <a:lnSpc>
                <a:spcPts val="5038"/>
              </a:lnSpc>
              <a:buFont typeface="Arial"/>
              <a:buChar char="•"/>
            </a:pPr>
            <a:r>
              <a:rPr lang="en-US" sz="4198">
                <a:solidFill>
                  <a:srgbClr val="2B4B82"/>
                </a:solidFill>
                <a:latin typeface="Agrandir Medium"/>
              </a:rPr>
              <a:t>They just have to remember the master password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96391" y="2436487"/>
            <a:ext cx="6668074" cy="544357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32005" y="1200150"/>
            <a:ext cx="4070160" cy="12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9299">
                <a:solidFill>
                  <a:srgbClr val="F7B4A7"/>
                </a:solidFill>
                <a:latin typeface="Horta Bold"/>
              </a:rPr>
              <a:t>APPROACH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77746" y="2192652"/>
            <a:ext cx="6681554" cy="641429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485273"/>
            <a:ext cx="9549046" cy="378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81144" indent="-440572" lvl="1">
              <a:lnSpc>
                <a:spcPts val="4897"/>
              </a:lnSpc>
              <a:buFont typeface="Arial"/>
              <a:buChar char="•"/>
            </a:pPr>
            <a:r>
              <a:rPr lang="en-US" sz="4081">
                <a:solidFill>
                  <a:srgbClr val="2B4B82"/>
                </a:solidFill>
                <a:latin typeface="Agrandir Medium"/>
              </a:rPr>
              <a:t>After successful login, users can add all their username and passwords</a:t>
            </a:r>
          </a:p>
          <a:p>
            <a:pPr>
              <a:lnSpc>
                <a:spcPts val="4897"/>
              </a:lnSpc>
            </a:pPr>
          </a:p>
          <a:p>
            <a:pPr marL="881144" indent="-440572" lvl="1">
              <a:lnSpc>
                <a:spcPts val="4897"/>
              </a:lnSpc>
              <a:buFont typeface="Arial"/>
              <a:buChar char="•"/>
            </a:pPr>
            <a:r>
              <a:rPr lang="en-US" sz="4081">
                <a:solidFill>
                  <a:srgbClr val="2B4B82"/>
                </a:solidFill>
                <a:latin typeface="Agrandir Medium"/>
              </a:rPr>
              <a:t>Everything will be stored in the database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2005" y="1200150"/>
            <a:ext cx="4070160" cy="12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9299">
                <a:solidFill>
                  <a:srgbClr val="F7B4A7"/>
                </a:solidFill>
                <a:latin typeface="Horta Bold"/>
              </a:rPr>
              <a:t>APPROACH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141160"/>
          <a:ext cx="16230600" cy="7572299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364011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2B4B82"/>
                          </a:solidFill>
                          <a:latin typeface="Agrandir Medium Bold"/>
                        </a:rPr>
                        <a:t>  SOFTWARE USED:</a:t>
                      </a:r>
                      <a:endParaRPr lang="en-US" sz="1100"/>
                    </a:p>
                  </a:txBody>
                  <a:tcPr>
                    <a:lnL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2B4B82"/>
                          </a:solidFill>
                          <a:latin typeface="Agrandir Medium Bold"/>
                        </a:rPr>
                        <a:t>LANGUAGES USED:</a:t>
                      </a:r>
                      <a:endParaRPr lang="en-US" sz="1100"/>
                    </a:p>
                  </a:txBody>
                  <a:tcPr>
                    <a:lnL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84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ECLIPSE IDE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>
                          <a:solidFill>
                            <a:srgbClr val="2B4B82"/>
                          </a:solidFill>
                          <a:latin typeface="Agrandir Medium"/>
                        </a:rPr>
                        <a:t>MYSQL DATABASE</a:t>
                      </a:r>
                    </a:p>
                  </a:txBody>
                  <a:tcPr>
                    <a:lnL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JAVA 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>
                          <a:solidFill>
                            <a:srgbClr val="2B4B82"/>
                          </a:solidFill>
                          <a:latin typeface="Agrandir Medium"/>
                        </a:rPr>
                        <a:t>SQL</a:t>
                      </a:r>
                    </a:p>
                  </a:txBody>
                  <a:tcPr>
                    <a:lnL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7" id="7"/>
          <p:cNvSpPr/>
          <p:nvPr/>
        </p:nvSpPr>
        <p:spPr>
          <a:xfrm rot="-5411640">
            <a:off x="5615939" y="6173512"/>
            <a:ext cx="703231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49875" y="3615364"/>
            <a:ext cx="2126990" cy="231194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58922" y="7361422"/>
            <a:ext cx="3609975" cy="189687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9782" y="4042034"/>
            <a:ext cx="1360145" cy="127359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33548" y="6197324"/>
            <a:ext cx="445445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52831" y="2315304"/>
            <a:ext cx="8835169" cy="7802359"/>
            <a:chOff x="0" y="0"/>
            <a:chExt cx="11780225" cy="104031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9958110" y="2152999"/>
              <a:ext cx="1822115" cy="881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KARTIKEY</a:t>
              </a:r>
            </a:p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32%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787782" y="9522086"/>
              <a:ext cx="1405398" cy="881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NABEEL</a:t>
              </a:r>
            </a:p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32%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46877"/>
              <a:ext cx="1299176" cy="881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VISHAL</a:t>
              </a:r>
            </a:p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32%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868914" y="-47625"/>
              <a:ext cx="825263" cy="881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SHIV</a:t>
              </a:r>
            </a:p>
            <a:p>
              <a:pPr algn="ctr">
                <a:lnSpc>
                  <a:spcPts val="2702"/>
                </a:lnSpc>
              </a:pPr>
              <a:r>
                <a:rPr lang="en-US" sz="1930">
                  <a:solidFill>
                    <a:srgbClr val="EFEFEF"/>
                  </a:solidFill>
                  <a:latin typeface="Libre Franklin Black"/>
                </a:rPr>
                <a:t>4%</a:t>
              </a:r>
            </a:p>
          </p:txBody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1749485" y="1065044"/>
              <a:ext cx="8273056" cy="8273056"/>
              <a:chOff x="0" y="0"/>
              <a:chExt cx="2540000" cy="254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270000" y="0"/>
                <a:ext cx="1330533" cy="1867497"/>
              </a:xfrm>
              <a:custGeom>
                <a:avLst/>
                <a:gdLst/>
                <a:ahLst/>
                <a:cxnLst/>
                <a:rect r="r" b="b" t="t" l="l"/>
                <a:pathLst>
                  <a:path h="1867497" w="1330533">
                    <a:moveTo>
                      <a:pt x="0" y="0"/>
                    </a:moveTo>
                    <a:cubicBezTo>
                      <a:pt x="446073" y="0"/>
                      <a:pt x="859444" y="234028"/>
                      <a:pt x="1088972" y="616517"/>
                    </a:cubicBezTo>
                    <a:cubicBezTo>
                      <a:pt x="1318501" y="999007"/>
                      <a:pt x="1330533" y="1473874"/>
                      <a:pt x="1120669" y="1867496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252212" y="1270000"/>
                <a:ext cx="2166919" cy="1308399"/>
              </a:xfrm>
              <a:custGeom>
                <a:avLst/>
                <a:gdLst/>
                <a:ahLst/>
                <a:cxnLst/>
                <a:rect r="r" b="b" t="t" l="l"/>
                <a:pathLst>
                  <a:path h="1308399" w="2166919">
                    <a:moveTo>
                      <a:pt x="2166918" y="540740"/>
                    </a:moveTo>
                    <a:cubicBezTo>
                      <a:pt x="1976990" y="944359"/>
                      <a:pt x="1589230" y="1218743"/>
                      <a:pt x="1145415" y="1263571"/>
                    </a:cubicBezTo>
                    <a:cubicBezTo>
                      <a:pt x="701600" y="1308399"/>
                      <a:pt x="266804" y="1117097"/>
                      <a:pt x="0" y="759610"/>
                    </a:cubicBezTo>
                    <a:lnTo>
                      <a:pt x="1017788" y="0"/>
                    </a:lnTo>
                    <a:close/>
                  </a:path>
                </a:pathLst>
              </a:custGeom>
              <a:solidFill>
                <a:srgbClr val="E45D56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-76060" y="25651"/>
                <a:ext cx="1346060" cy="2053877"/>
              </a:xfrm>
              <a:custGeom>
                <a:avLst/>
                <a:gdLst/>
                <a:ahLst/>
                <a:cxnLst/>
                <a:rect r="r" b="b" t="t" l="l"/>
                <a:pathLst>
                  <a:path h="2053877" w="1346060">
                    <a:moveTo>
                      <a:pt x="367508" y="2053877"/>
                    </a:moveTo>
                    <a:cubicBezTo>
                      <a:pt x="83170" y="1710172"/>
                      <a:pt x="0" y="1242490"/>
                      <a:pt x="148406" y="821827"/>
                    </a:cubicBezTo>
                    <a:cubicBezTo>
                      <a:pt x="296812" y="401164"/>
                      <a:pt x="655034" y="89202"/>
                      <a:pt x="1092098" y="0"/>
                    </a:cubicBezTo>
                    <a:lnTo>
                      <a:pt x="1346060" y="1244349"/>
                    </a:lnTo>
                    <a:close/>
                  </a:path>
                </a:pathLst>
              </a:custGeom>
              <a:solidFill>
                <a:srgbClr val="BB2F5D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954164" y="0"/>
                <a:ext cx="315836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315836">
                    <a:moveTo>
                      <a:pt x="0" y="39899"/>
                    </a:moveTo>
                    <a:cubicBezTo>
                      <a:pt x="103147" y="13416"/>
                      <a:pt x="209216" y="11"/>
                      <a:pt x="315709" y="0"/>
                    </a:cubicBezTo>
                    <a:lnTo>
                      <a:pt x="315836" y="1270000"/>
                    </a:lnTo>
                    <a:close/>
                  </a:path>
                </a:pathLst>
              </a:custGeom>
              <a:solidFill>
                <a:srgbClr val="87095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1270000" y="0"/>
                <a:ext cx="127" cy="1270000"/>
              </a:xfrm>
              <a:custGeom>
                <a:avLst/>
                <a:gdLst/>
                <a:ahLst/>
                <a:cxnLst/>
                <a:rect r="r" b="b" t="t" l="l"/>
                <a:pathLst>
                  <a:path h="1270000" w="127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4B0056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581390" y="4392764"/>
            <a:ext cx="9936416" cy="393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pc="571" sz="3999">
                <a:solidFill>
                  <a:srgbClr val="94DDDE"/>
                </a:solidFill>
                <a:latin typeface="Agrandir Medium Bold Italics"/>
              </a:rPr>
              <a:t>KARTIKEY : JAVA &amp; SQL</a:t>
            </a:r>
          </a:p>
          <a:p>
            <a:pPr>
              <a:lnSpc>
                <a:spcPts val="4279"/>
              </a:lnSpc>
            </a:pPr>
          </a:p>
          <a:p>
            <a:pPr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pc="571" sz="3999">
                <a:solidFill>
                  <a:srgbClr val="94DDDE"/>
                </a:solidFill>
                <a:latin typeface="Agrandir Medium Bold Italics"/>
              </a:rPr>
              <a:t>NABEEL : GUI</a:t>
            </a:r>
          </a:p>
          <a:p>
            <a:pPr>
              <a:lnSpc>
                <a:spcPts val="4279"/>
              </a:lnSpc>
            </a:pPr>
          </a:p>
          <a:p>
            <a:pPr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pc="571" sz="3999">
                <a:solidFill>
                  <a:srgbClr val="94DDDE"/>
                </a:solidFill>
                <a:latin typeface="Agrandir Medium Bold Italics"/>
              </a:rPr>
              <a:t>VISHAL : SQL</a:t>
            </a:r>
          </a:p>
          <a:p>
            <a:pPr>
              <a:lnSpc>
                <a:spcPts val="4279"/>
              </a:lnSpc>
            </a:pPr>
          </a:p>
          <a:p>
            <a:pPr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pc="571" sz="3999">
                <a:solidFill>
                  <a:srgbClr val="94DDDE"/>
                </a:solidFill>
                <a:latin typeface="Agrandir Medium Bold Italics"/>
              </a:rPr>
              <a:t>SHIV : -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1390" y="1181100"/>
            <a:ext cx="9529568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914D"/>
                </a:solidFill>
                <a:latin typeface="Libre Franklin Black Bold"/>
              </a:rPr>
              <a:t>INDIVIDUAL CONTRIBTUTION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11137" y="1943100"/>
            <a:ext cx="6548163" cy="70756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4333748"/>
            <a:ext cx="9713717" cy="350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4439"/>
              </a:lnSpc>
              <a:buFont typeface="Arial"/>
              <a:buChar char="•"/>
            </a:pPr>
            <a:r>
              <a:rPr lang="en-US" sz="3999">
                <a:solidFill>
                  <a:srgbClr val="2B4B82"/>
                </a:solidFill>
                <a:latin typeface="Agrandir Medium Bold"/>
              </a:rPr>
              <a:t>NEVER FORGET PASSWORDS</a:t>
            </a:r>
          </a:p>
          <a:p>
            <a:pPr>
              <a:lnSpc>
                <a:spcPts val="4439"/>
              </a:lnSpc>
            </a:pPr>
          </a:p>
          <a:p>
            <a:pPr marL="863599" indent="-431800" lvl="1">
              <a:lnSpc>
                <a:spcPts val="4439"/>
              </a:lnSpc>
              <a:buFont typeface="Arial"/>
              <a:buChar char="•"/>
            </a:pPr>
            <a:r>
              <a:rPr lang="en-US" sz="3999">
                <a:solidFill>
                  <a:srgbClr val="2B4B82"/>
                </a:solidFill>
                <a:latin typeface="Agrandir Medium Bold"/>
              </a:rPr>
              <a:t>AS LITTLE MEMORISATION AS POSSIBLE</a:t>
            </a:r>
          </a:p>
          <a:p>
            <a:pPr>
              <a:lnSpc>
                <a:spcPts val="4439"/>
              </a:lnSpc>
            </a:pPr>
          </a:p>
          <a:p>
            <a:pPr algn="l" marL="863599" indent="-431800" lvl="1">
              <a:lnSpc>
                <a:spcPts val="4439"/>
              </a:lnSpc>
              <a:buFont typeface="Arial"/>
              <a:buChar char="•"/>
            </a:pPr>
            <a:r>
              <a:rPr lang="en-US" sz="3999">
                <a:solidFill>
                  <a:srgbClr val="2B4B82"/>
                </a:solidFill>
                <a:latin typeface="Agrandir Medium Bold"/>
              </a:rPr>
              <a:t>STORE MULTIPLE PASSWORDS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47775"/>
            <a:ext cx="6774625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2B4B82"/>
                </a:solidFill>
                <a:latin typeface="Horta Bold"/>
              </a:rPr>
              <a:t>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DAFDo23PLJg</dc:identifier>
  <dcterms:modified xsi:type="dcterms:W3CDTF">2011-08-01T06:04:30Z</dcterms:modified>
  <cp:revision>1</cp:revision>
  <dc:title>TEAM INSOMNIACS</dc:title>
</cp:coreProperties>
</file>