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3" r:id="rId3"/>
    <p:sldId id="261" r:id="rId4"/>
    <p:sldId id="266" r:id="rId5"/>
    <p:sldId id="263" r:id="rId6"/>
    <p:sldId id="265" r:id="rId7"/>
    <p:sldId id="275" r:id="rId8"/>
    <p:sldId id="278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880C9-3477-4062-AE5D-F474DE89654F}" v="5" dt="2020-12-15T04:14:11.843"/>
  </p1510:revLst>
</p1510:revInfo>
</file>

<file path=ppt/tableStyles.xml><?xml version="1.0" encoding="utf-8"?>
<a:tblStyleLst xmlns:a="http://schemas.openxmlformats.org/drawingml/2006/main" def="{C05328FE-EAA0-4D66-B2EB-EDFFDB4B2476}">
  <a:tblStyle styleId="{C05328FE-EAA0-4D66-B2EB-EDFFDB4B2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AANCHAJANYA" userId="eb7fab68004f6b7e" providerId="LiveId" clId="{FDE880C9-3477-4062-AE5D-F474DE89654F}"/>
    <pc:docChg chg="custSel modSld">
      <pc:chgData name="KRISHNA PAANCHAJANYA" userId="eb7fab68004f6b7e" providerId="LiveId" clId="{FDE880C9-3477-4062-AE5D-F474DE89654F}" dt="2020-12-15T04:15:08.209" v="197" actId="1036"/>
      <pc:docMkLst>
        <pc:docMk/>
      </pc:docMkLst>
      <pc:sldChg chg="modSp mod">
        <pc:chgData name="KRISHNA PAANCHAJANYA" userId="eb7fab68004f6b7e" providerId="LiveId" clId="{FDE880C9-3477-4062-AE5D-F474DE89654F}" dt="2020-12-14T06:18:39.968" v="27" actId="20577"/>
        <pc:sldMkLst>
          <pc:docMk/>
          <pc:sldMk cId="0" sldId="263"/>
        </pc:sldMkLst>
        <pc:spChg chg="mod">
          <ac:chgData name="KRISHNA PAANCHAJANYA" userId="eb7fab68004f6b7e" providerId="LiveId" clId="{FDE880C9-3477-4062-AE5D-F474DE89654F}" dt="2020-12-14T06:18:39.968" v="27" actId="20577"/>
          <ac:spMkLst>
            <pc:docMk/>
            <pc:sldMk cId="0" sldId="263"/>
            <ac:spMk id="135" creationId="{00000000-0000-0000-0000-000000000000}"/>
          </ac:spMkLst>
        </pc:spChg>
      </pc:sldChg>
      <pc:sldChg chg="addSp delSp modSp mod">
        <pc:chgData name="KRISHNA PAANCHAJANYA" userId="eb7fab68004f6b7e" providerId="LiveId" clId="{FDE880C9-3477-4062-AE5D-F474DE89654F}" dt="2020-12-14T16:55:56.766" v="100" actId="1076"/>
        <pc:sldMkLst>
          <pc:docMk/>
          <pc:sldMk cId="0" sldId="265"/>
        </pc:sldMkLst>
        <pc:spChg chg="add del mod">
          <ac:chgData name="KRISHNA PAANCHAJANYA" userId="eb7fab68004f6b7e" providerId="LiveId" clId="{FDE880C9-3477-4062-AE5D-F474DE89654F}" dt="2020-12-14T16:55:31.984" v="96" actId="478"/>
          <ac:spMkLst>
            <pc:docMk/>
            <pc:sldMk cId="0" sldId="265"/>
            <ac:spMk id="5" creationId="{85B80786-7132-4681-B363-0DA76947F3A6}"/>
          </ac:spMkLst>
        </pc:spChg>
        <pc:spChg chg="add del mod">
          <ac:chgData name="KRISHNA PAANCHAJANYA" userId="eb7fab68004f6b7e" providerId="LiveId" clId="{FDE880C9-3477-4062-AE5D-F474DE89654F}" dt="2020-12-14T16:55:31.984" v="96" actId="478"/>
          <ac:spMkLst>
            <pc:docMk/>
            <pc:sldMk cId="0" sldId="265"/>
            <ac:spMk id="6" creationId="{4C0F2B69-FDCD-43EC-A253-5F7EFD1B1884}"/>
          </ac:spMkLst>
        </pc:spChg>
        <pc:spChg chg="mod">
          <ac:chgData name="KRISHNA PAANCHAJANYA" userId="eb7fab68004f6b7e" providerId="LiveId" clId="{FDE880C9-3477-4062-AE5D-F474DE89654F}" dt="2020-12-14T16:55:56.766" v="100" actId="1076"/>
          <ac:spMkLst>
            <pc:docMk/>
            <pc:sldMk cId="0" sldId="265"/>
            <ac:spMk id="150" creationId="{00000000-0000-0000-0000-000000000000}"/>
          </ac:spMkLst>
        </pc:spChg>
        <pc:spChg chg="mod">
          <ac:chgData name="KRISHNA PAANCHAJANYA" userId="eb7fab68004f6b7e" providerId="LiveId" clId="{FDE880C9-3477-4062-AE5D-F474DE89654F}" dt="2020-12-14T16:55:47.359" v="98" actId="122"/>
          <ac:spMkLst>
            <pc:docMk/>
            <pc:sldMk cId="0" sldId="265"/>
            <ac:spMk id="151" creationId="{00000000-0000-0000-0000-000000000000}"/>
          </ac:spMkLst>
        </pc:spChg>
      </pc:sldChg>
      <pc:sldChg chg="modSp mod">
        <pc:chgData name="KRISHNA PAANCHAJANYA" userId="eb7fab68004f6b7e" providerId="LiveId" clId="{FDE880C9-3477-4062-AE5D-F474DE89654F}" dt="2020-12-15T04:06:25.048" v="127" actId="20577"/>
        <pc:sldMkLst>
          <pc:docMk/>
          <pc:sldMk cId="0" sldId="273"/>
        </pc:sldMkLst>
        <pc:spChg chg="mod">
          <ac:chgData name="KRISHNA PAANCHAJANYA" userId="eb7fab68004f6b7e" providerId="LiveId" clId="{FDE880C9-3477-4062-AE5D-F474DE89654F}" dt="2020-12-15T04:06:25.048" v="127" actId="20577"/>
          <ac:spMkLst>
            <pc:docMk/>
            <pc:sldMk cId="0" sldId="273"/>
            <ac:spMk id="34" creationId="{7D5534E2-B5A2-4BC5-8C34-EE731BC5F658}"/>
          </ac:spMkLst>
        </pc:spChg>
      </pc:sldChg>
      <pc:sldChg chg="addSp modSp mod">
        <pc:chgData name="KRISHNA PAANCHAJANYA" userId="eb7fab68004f6b7e" providerId="LiveId" clId="{FDE880C9-3477-4062-AE5D-F474DE89654F}" dt="2020-12-15T04:15:08.209" v="197" actId="1036"/>
        <pc:sldMkLst>
          <pc:docMk/>
          <pc:sldMk cId="0" sldId="275"/>
        </pc:sldMkLst>
        <pc:spChg chg="add mod">
          <ac:chgData name="KRISHNA PAANCHAJANYA" userId="eb7fab68004f6b7e" providerId="LiveId" clId="{FDE880C9-3477-4062-AE5D-F474DE89654F}" dt="2020-12-15T04:07:59.912" v="139" actId="1076"/>
          <ac:spMkLst>
            <pc:docMk/>
            <pc:sldMk cId="0" sldId="275"/>
            <ac:spMk id="2" creationId="{2EF0B9C1-37B7-4E37-B8A7-5BEB17208CC1}"/>
          </ac:spMkLst>
        </pc:spChg>
        <pc:spChg chg="add mod">
          <ac:chgData name="KRISHNA PAANCHAJANYA" userId="eb7fab68004f6b7e" providerId="LiveId" clId="{FDE880C9-3477-4062-AE5D-F474DE89654F}" dt="2020-12-15T04:15:08.209" v="197" actId="1036"/>
          <ac:spMkLst>
            <pc:docMk/>
            <pc:sldMk cId="0" sldId="275"/>
            <ac:spMk id="4" creationId="{FE1A438D-F794-4FC4-8AB9-08C673D51584}"/>
          </ac:spMkLst>
        </pc:spChg>
        <pc:spChg chg="mod">
          <ac:chgData name="KRISHNA PAANCHAJANYA" userId="eb7fab68004f6b7e" providerId="LiveId" clId="{FDE880C9-3477-4062-AE5D-F474DE89654F}" dt="2020-12-15T04:08:37.370" v="183" actId="20577"/>
          <ac:spMkLst>
            <pc:docMk/>
            <pc:sldMk cId="0" sldId="275"/>
            <ac:spMk id="6" creationId="{623455C4-9FA6-4276-95C4-C85D502AD8FA}"/>
          </ac:spMkLst>
        </pc:spChg>
        <pc:spChg chg="mod">
          <ac:chgData name="KRISHNA PAANCHAJANYA" userId="eb7fab68004f6b7e" providerId="LiveId" clId="{FDE880C9-3477-4062-AE5D-F474DE89654F}" dt="2020-12-14T16:56:19.142" v="125" actId="20577"/>
          <ac:spMkLst>
            <pc:docMk/>
            <pc:sldMk cId="0" sldId="275"/>
            <ac:spMk id="15" creationId="{A52A3D4D-6792-48E6-93F9-38F09394F1A5}"/>
          </ac:spMkLst>
        </pc:spChg>
        <pc:spChg chg="mod">
          <ac:chgData name="KRISHNA PAANCHAJANYA" userId="eb7fab68004f6b7e" providerId="LiveId" clId="{FDE880C9-3477-4062-AE5D-F474DE89654F}" dt="2020-12-14T16:56:05.761" v="109" actId="6549"/>
          <ac:spMkLst>
            <pc:docMk/>
            <pc:sldMk cId="0" sldId="275"/>
            <ac:spMk id="16" creationId="{05CEA814-0AE6-4D50-B10C-C0F00474684D}"/>
          </ac:spMkLst>
        </pc:spChg>
        <pc:spChg chg="add mod">
          <ac:chgData name="KRISHNA PAANCHAJANYA" userId="eb7fab68004f6b7e" providerId="LiveId" clId="{FDE880C9-3477-4062-AE5D-F474DE89654F}" dt="2020-12-15T04:08:16.181" v="146" actId="20577"/>
          <ac:spMkLst>
            <pc:docMk/>
            <pc:sldMk cId="0" sldId="275"/>
            <ac:spMk id="23" creationId="{3D08AFAE-5CCB-4A38-A08B-1A73448EA4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AR Glasses using Arduino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777DEC5-A164-4168-A97C-AB1FB30AC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854" y="132152"/>
            <a:ext cx="2621452" cy="80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28" name="Google Shape;274;p30">
            <a:extLst>
              <a:ext uri="{FF2B5EF4-FFF2-40B4-BE49-F238E27FC236}">
                <a16:creationId xmlns:a16="http://schemas.microsoft.com/office/drawing/2014/main" id="{D84A7340-0529-4BD4-8902-A8E3F26DDA2D}"/>
              </a:ext>
            </a:extLst>
          </p:cNvPr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9" name="Google Shape;275;p30">
              <a:extLst>
                <a:ext uri="{FF2B5EF4-FFF2-40B4-BE49-F238E27FC236}">
                  <a16:creationId xmlns:a16="http://schemas.microsoft.com/office/drawing/2014/main" id="{CA7574A2-F1ED-4BCA-A366-3542CC909D22}"/>
                </a:ext>
              </a:extLst>
            </p:cNvPr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276;p30">
              <a:extLst>
                <a:ext uri="{FF2B5EF4-FFF2-40B4-BE49-F238E27FC236}">
                  <a16:creationId xmlns:a16="http://schemas.microsoft.com/office/drawing/2014/main" id="{8D9A451E-09EA-4D1F-911E-AA54880AFE3A}"/>
                </a:ext>
              </a:extLst>
            </p:cNvPr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Decoding and Processing the data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The data received is decoded. An SSD1306, 0.96” OLED display is interfaced with ATmega328p, which is used to display this decoded data.</a:t>
              </a:r>
              <a:endParaRPr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1" name="Google Shape;277;p30">
              <a:extLst>
                <a:ext uri="{FF2B5EF4-FFF2-40B4-BE49-F238E27FC236}">
                  <a16:creationId xmlns:a16="http://schemas.microsoft.com/office/drawing/2014/main" id="{212CD20C-4DD0-438F-81D9-3F4454DB1D6D}"/>
                </a:ext>
              </a:extLst>
            </p:cNvPr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78;p30">
              <a:extLst>
                <a:ext uri="{FF2B5EF4-FFF2-40B4-BE49-F238E27FC236}">
                  <a16:creationId xmlns:a16="http://schemas.microsoft.com/office/drawing/2014/main" id="{9771E088-8418-43CC-AA75-BDBA9D0993DA}"/>
                </a:ext>
              </a:extLst>
            </p:cNvPr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3" name="Google Shape;279;p30">
            <a:extLst>
              <a:ext uri="{FF2B5EF4-FFF2-40B4-BE49-F238E27FC236}">
                <a16:creationId xmlns:a16="http://schemas.microsoft.com/office/drawing/2014/main" id="{1E11D57F-307F-4679-93FE-9C31704F7287}"/>
              </a:ext>
            </a:extLst>
          </p:cNvPr>
          <p:cNvGrpSpPr/>
          <p:nvPr/>
        </p:nvGrpSpPr>
        <p:grpSpPr>
          <a:xfrm>
            <a:off x="326491" y="2172130"/>
            <a:ext cx="2999759" cy="1384500"/>
            <a:chOff x="631291" y="1844100"/>
            <a:chExt cx="2999759" cy="1384500"/>
          </a:xfrm>
        </p:grpSpPr>
        <p:sp>
          <p:nvSpPr>
            <p:cNvPr id="34" name="Google Shape;280;p30">
              <a:extLst>
                <a:ext uri="{FF2B5EF4-FFF2-40B4-BE49-F238E27FC236}">
                  <a16:creationId xmlns:a16="http://schemas.microsoft.com/office/drawing/2014/main" id="{7D5534E2-B5A2-4BC5-8C34-EE731BC5F658}"/>
                </a:ext>
              </a:extLst>
            </p:cNvPr>
            <p:cNvSpPr txBox="1"/>
            <p:nvPr/>
          </p:nvSpPr>
          <p:spPr>
            <a:xfrm>
              <a:off x="631291" y="184410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Receiving the content transmitted via Bluetooth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 Bluetooth module, named HC-05 is interfaced with the Arduino microcontroller ATmega328p, which is used to connect with smart-phones. A battery / Re-chargeable battery of 9V is used as power supply for Smart-Glass.</a:t>
              </a:r>
            </a:p>
          </p:txBody>
        </p:sp>
        <p:cxnSp>
          <p:nvCxnSpPr>
            <p:cNvPr id="35" name="Google Shape;281;p30">
              <a:extLst>
                <a:ext uri="{FF2B5EF4-FFF2-40B4-BE49-F238E27FC236}">
                  <a16:creationId xmlns:a16="http://schemas.microsoft.com/office/drawing/2014/main" id="{CDA28169-C27D-44AA-937F-94979683640E}"/>
                </a:ext>
              </a:extLst>
            </p:cNvPr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282;p30">
              <a:extLst>
                <a:ext uri="{FF2B5EF4-FFF2-40B4-BE49-F238E27FC236}">
                  <a16:creationId xmlns:a16="http://schemas.microsoft.com/office/drawing/2014/main" id="{023FE997-4B97-4613-A641-9FA7B557960A}"/>
                </a:ext>
              </a:extLst>
            </p:cNvPr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83;p30">
              <a:extLst>
                <a:ext uri="{FF2B5EF4-FFF2-40B4-BE49-F238E27FC236}">
                  <a16:creationId xmlns:a16="http://schemas.microsoft.com/office/drawing/2014/main" id="{10718570-6BF4-4BC1-9901-A581C5B97A11}"/>
                </a:ext>
              </a:extLst>
            </p:cNvPr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8" name="Google Shape;284;p30">
            <a:extLst>
              <a:ext uri="{FF2B5EF4-FFF2-40B4-BE49-F238E27FC236}">
                <a16:creationId xmlns:a16="http://schemas.microsoft.com/office/drawing/2014/main" id="{B32B726E-6E7B-43A1-9125-E8C1FF9BC945}"/>
              </a:ext>
            </a:extLst>
          </p:cNvPr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39" name="Google Shape;285;p30">
              <a:extLst>
                <a:ext uri="{FF2B5EF4-FFF2-40B4-BE49-F238E27FC236}">
                  <a16:creationId xmlns:a16="http://schemas.microsoft.com/office/drawing/2014/main" id="{9726213B-48D2-450E-8B3F-8B4FDB75AAED}"/>
                </a:ext>
              </a:extLst>
            </p:cNvPr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286;p30">
              <a:extLst>
                <a:ext uri="{FF2B5EF4-FFF2-40B4-BE49-F238E27FC236}">
                  <a16:creationId xmlns:a16="http://schemas.microsoft.com/office/drawing/2014/main" id="{FC935D9A-65BB-422B-961B-A08A5169B9F8}"/>
                </a:ext>
              </a:extLst>
            </p:cNvPr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Encoding and Transmitting the Notifications received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Whenever a phone call is received on the user’s mobile, it primarily gets displayed as a notification. A Smart-Phone application is used to encode and transmit data of the phone – Time and Notifications of Phone call.</a:t>
              </a:r>
            </a:p>
          </p:txBody>
        </p:sp>
        <p:sp>
          <p:nvSpPr>
            <p:cNvPr id="41" name="Google Shape;287;p30">
              <a:extLst>
                <a:ext uri="{FF2B5EF4-FFF2-40B4-BE49-F238E27FC236}">
                  <a16:creationId xmlns:a16="http://schemas.microsoft.com/office/drawing/2014/main" id="{EC78C071-8D2F-4559-97D3-D34845E35B88}"/>
                </a:ext>
              </a:extLst>
            </p:cNvPr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88;p30">
              <a:extLst>
                <a:ext uri="{FF2B5EF4-FFF2-40B4-BE49-F238E27FC236}">
                  <a16:creationId xmlns:a16="http://schemas.microsoft.com/office/drawing/2014/main" id="{18FB92F5-0C33-4A4A-B412-DAA30A000EBD}"/>
                </a:ext>
              </a:extLst>
            </p:cNvPr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3" name="Google Shape;289;p30">
            <a:extLst>
              <a:ext uri="{FF2B5EF4-FFF2-40B4-BE49-F238E27FC236}">
                <a16:creationId xmlns:a16="http://schemas.microsoft.com/office/drawing/2014/main" id="{EA6AB979-9633-40BE-B5A3-D9CBCDB136C8}"/>
              </a:ext>
            </a:extLst>
          </p:cNvPr>
          <p:cNvGrpSpPr/>
          <p:nvPr/>
        </p:nvGrpSpPr>
        <p:grpSpPr>
          <a:xfrm>
            <a:off x="2509794" y="1497848"/>
            <a:ext cx="3514811" cy="3252003"/>
            <a:chOff x="2991269" y="1153325"/>
            <a:chExt cx="3514811" cy="3252003"/>
          </a:xfrm>
        </p:grpSpPr>
        <p:sp>
          <p:nvSpPr>
            <p:cNvPr id="44" name="Google Shape;290;p30">
              <a:extLst>
                <a:ext uri="{FF2B5EF4-FFF2-40B4-BE49-F238E27FC236}">
                  <a16:creationId xmlns:a16="http://schemas.microsoft.com/office/drawing/2014/main" id="{0C63C4A9-C427-4959-9881-2FF94A33612B}"/>
                </a:ext>
              </a:extLst>
            </p:cNvPr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5" name="Google Shape;291;p30">
              <a:extLst>
                <a:ext uri="{FF2B5EF4-FFF2-40B4-BE49-F238E27FC236}">
                  <a16:creationId xmlns:a16="http://schemas.microsoft.com/office/drawing/2014/main" id="{59293379-5074-49E5-A408-54F9F5E50EF6}"/>
                </a:ext>
              </a:extLst>
            </p:cNvPr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6" name="Google Shape;292;p30">
              <a:extLst>
                <a:ext uri="{FF2B5EF4-FFF2-40B4-BE49-F238E27FC236}">
                  <a16:creationId xmlns:a16="http://schemas.microsoft.com/office/drawing/2014/main" id="{10A21F75-C090-472E-9CA7-BB7FDA213B58}"/>
                </a:ext>
              </a:extLst>
            </p:cNvPr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7" name="Google Shape;293;p30">
              <a:extLst>
                <a:ext uri="{FF2B5EF4-FFF2-40B4-BE49-F238E27FC236}">
                  <a16:creationId xmlns:a16="http://schemas.microsoft.com/office/drawing/2014/main" id="{C2F6EFB0-AB1E-4888-B2DB-78118686EB0C}"/>
                </a:ext>
              </a:extLst>
            </p:cNvPr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8" name="Google Shape;294;p30">
              <a:extLst>
                <a:ext uri="{FF2B5EF4-FFF2-40B4-BE49-F238E27FC236}">
                  <a16:creationId xmlns:a16="http://schemas.microsoft.com/office/drawing/2014/main" id="{4786C4F2-A0FD-4F90-A65F-22EF670BDF0A}"/>
                </a:ext>
              </a:extLst>
            </p:cNvPr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9" name="Google Shape;295;p30">
              <a:extLst>
                <a:ext uri="{FF2B5EF4-FFF2-40B4-BE49-F238E27FC236}">
                  <a16:creationId xmlns:a16="http://schemas.microsoft.com/office/drawing/2014/main" id="{ADDB0B9A-7955-4DCB-B0C1-79E5B43DA76C}"/>
                </a:ext>
              </a:extLst>
            </p:cNvPr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50" name="Google Shape;296;p30">
              <a:extLst>
                <a:ext uri="{FF2B5EF4-FFF2-40B4-BE49-F238E27FC236}">
                  <a16:creationId xmlns:a16="http://schemas.microsoft.com/office/drawing/2014/main" id="{DFD8B3D6-E3B2-4A62-B7F8-7C3A9E995050}"/>
                </a:ext>
              </a:extLst>
            </p:cNvPr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1" name="Google Shape;297;p30">
              <a:extLst>
                <a:ext uri="{FF2B5EF4-FFF2-40B4-BE49-F238E27FC236}">
                  <a16:creationId xmlns:a16="http://schemas.microsoft.com/office/drawing/2014/main" id="{9D7854C4-E624-465F-A99D-611D46C9180E}"/>
                </a:ext>
              </a:extLst>
            </p:cNvPr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Required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Arduino Nano (ATmega328p)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9V Battery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Bluetooth Module HC-05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OLED display (SSD1306)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Wires for connection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Basic Frame (for design purpose)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4033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PIN DIAGRAM</a:t>
            </a:r>
            <a:endParaRPr sz="2400"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6C6EB-EB3E-4D19-A8E8-C90855DCE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044" y="938981"/>
            <a:ext cx="5031528" cy="4007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174130"/>
            <a:ext cx="3619743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#include &lt;SPI.h&gt;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#include &lt;Wire.h&gt;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#include &lt;Adafruit_GFX.h&gt;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#include &lt;Adafruit_SSD1306.h&gt;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#define OLED_RESET 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Adafruit_SSD1306 display(OLED_RESET);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void setup()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Serial.begin(9600);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display.begin(SSD1306_SWITCHCAPVCC, 0x3D);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display.display();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delay(2000);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818209" y="1174130"/>
            <a:ext cx="2686669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display.clearDisplay();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void loop()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while(Serial.available() &gt; 0){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String Time = Serial.readStringUntil('|');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String Phone = Serial.readStringUntil(‘\n’);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Serial.flush();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if(Phone == "phone")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display.println(Time);</a:t>
            </a: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8" name="Google Shape;135;p20">
            <a:extLst>
              <a:ext uri="{FF2B5EF4-FFF2-40B4-BE49-F238E27FC236}">
                <a16:creationId xmlns:a16="http://schemas.microsoft.com/office/drawing/2014/main" id="{C6FC0691-3DE2-46CA-ABE4-F861FF04168A}"/>
              </a:ext>
            </a:extLst>
          </p:cNvPr>
          <p:cNvSpPr txBox="1">
            <a:spLocks/>
          </p:cNvSpPr>
          <p:nvPr/>
        </p:nvSpPr>
        <p:spPr>
          <a:xfrm>
            <a:off x="6732696" y="1174130"/>
            <a:ext cx="1910013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display.display();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display.clearDisplay();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else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display.println(Phone);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display.display();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delay(5000);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display.clearDisplay();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561100" y="1309134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Model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652447" y="2366947"/>
            <a:ext cx="4021800" cy="1051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3D model of the prototype will be demonstrated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56800" y="306657"/>
            <a:ext cx="2537700" cy="11950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Mobile </a:t>
            </a:r>
            <a:r>
              <a:rPr lang="en-US" sz="3000" dirty="0">
                <a:latin typeface="Lexend Deca"/>
                <a:ea typeface="Lexend Deca"/>
                <a:cs typeface="Lexend Deca"/>
                <a:sym typeface="Lexend Deca"/>
              </a:rPr>
              <a:t>Application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4927" y="35349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3455C4-9FA6-4276-95C4-C85D502AD8FA}"/>
              </a:ext>
            </a:extLst>
          </p:cNvPr>
          <p:cNvSpPr/>
          <p:nvPr/>
        </p:nvSpPr>
        <p:spPr>
          <a:xfrm>
            <a:off x="1592802" y="1627846"/>
            <a:ext cx="1501698" cy="5055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"/>
              </a:rPr>
              <a:t>Call Notification Received?</a:t>
            </a:r>
            <a:endParaRPr lang="en-IN" dirty="0">
              <a:latin typeface="Mul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2A3D4D-6792-48E6-93F9-38F09394F1A5}"/>
              </a:ext>
            </a:extLst>
          </p:cNvPr>
          <p:cNvSpPr/>
          <p:nvPr/>
        </p:nvSpPr>
        <p:spPr>
          <a:xfrm>
            <a:off x="556800" y="2318989"/>
            <a:ext cx="1501698" cy="5055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"/>
              </a:rPr>
              <a:t>Encoded Time, Phone number</a:t>
            </a:r>
            <a:endParaRPr lang="en-IN" dirty="0">
              <a:latin typeface="Mul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CEA814-0AE6-4D50-B10C-C0F00474684D}"/>
              </a:ext>
            </a:extLst>
          </p:cNvPr>
          <p:cNvSpPr/>
          <p:nvPr/>
        </p:nvSpPr>
        <p:spPr>
          <a:xfrm>
            <a:off x="2647118" y="2318989"/>
            <a:ext cx="1501698" cy="5055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"/>
              </a:rPr>
              <a:t>Encoded Time</a:t>
            </a:r>
            <a:endParaRPr lang="en-IN" dirty="0">
              <a:latin typeface="Mul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7AA751-565C-40EA-ABFC-885C6382A17B}"/>
              </a:ext>
            </a:extLst>
          </p:cNvPr>
          <p:cNvSpPr/>
          <p:nvPr/>
        </p:nvSpPr>
        <p:spPr>
          <a:xfrm>
            <a:off x="1592802" y="3019971"/>
            <a:ext cx="1501698" cy="5055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"/>
              </a:rPr>
              <a:t>Transmitting and Receiving</a:t>
            </a:r>
            <a:endParaRPr lang="en-IN" dirty="0">
              <a:latin typeface="Mul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9DB8C7-AD2E-4F6C-83EB-AA2959D7F929}"/>
              </a:ext>
            </a:extLst>
          </p:cNvPr>
          <p:cNvSpPr/>
          <p:nvPr/>
        </p:nvSpPr>
        <p:spPr>
          <a:xfrm>
            <a:off x="1592802" y="3626002"/>
            <a:ext cx="1501698" cy="5055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"/>
              </a:rPr>
              <a:t>Decode and Process</a:t>
            </a:r>
            <a:endParaRPr lang="en-IN" dirty="0">
              <a:latin typeface="Mul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808060-EFB3-45AC-975B-6BEF06E94FEA}"/>
              </a:ext>
            </a:extLst>
          </p:cNvPr>
          <p:cNvSpPr/>
          <p:nvPr/>
        </p:nvSpPr>
        <p:spPr>
          <a:xfrm>
            <a:off x="1592802" y="4220343"/>
            <a:ext cx="1501698" cy="5055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"/>
              </a:rPr>
              <a:t>Execution</a:t>
            </a:r>
            <a:endParaRPr lang="en-IN" dirty="0">
              <a:latin typeface="Muli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8BD893-10CA-4AB6-BA71-14BD992017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07649" y="1880607"/>
            <a:ext cx="285153" cy="4383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0B8769-1115-4B2E-A12C-1D475D7AD6D5}"/>
              </a:ext>
            </a:extLst>
          </p:cNvPr>
          <p:cNvCxnSpPr>
            <a:stCxn id="6" idx="3"/>
            <a:endCxn id="16" idx="0"/>
          </p:cNvCxnSpPr>
          <p:nvPr/>
        </p:nvCxnSpPr>
        <p:spPr>
          <a:xfrm>
            <a:off x="3094500" y="1880607"/>
            <a:ext cx="303467" cy="4383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DD6AD95-8FF8-423C-BDA0-780777608462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1727920" y="2404240"/>
            <a:ext cx="195460" cy="103600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576B95C-CE89-4D25-A2B5-2781F61BF91B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2773079" y="2395083"/>
            <a:ext cx="195460" cy="105431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AA2952-7BBC-4081-A700-2EC31BDF0FB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343651" y="3525493"/>
            <a:ext cx="0" cy="100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6DBFD-0AA9-4C9D-9AC4-05A974A04FD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343651" y="4131524"/>
            <a:ext cx="0" cy="888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EB6B72-B44F-467F-AF3A-F9C62A61C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" t="2426" r="7907"/>
          <a:stretch/>
        </p:blipFill>
        <p:spPr>
          <a:xfrm>
            <a:off x="5313919" y="757589"/>
            <a:ext cx="2001281" cy="3589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F0B9C1-37B7-4E37-B8A7-5BEB17208CC1}"/>
              </a:ext>
            </a:extLst>
          </p:cNvPr>
          <p:cNvSpPr txBox="1"/>
          <p:nvPr/>
        </p:nvSpPr>
        <p:spPr>
          <a:xfrm>
            <a:off x="946275" y="1895243"/>
            <a:ext cx="4228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uli"/>
              </a:rPr>
              <a:t>Yes</a:t>
            </a:r>
            <a:endParaRPr lang="en-IN" sz="11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AFAE-5CCB-4A38-A08B-1A73448EA46B}"/>
              </a:ext>
            </a:extLst>
          </p:cNvPr>
          <p:cNvSpPr txBox="1"/>
          <p:nvPr/>
        </p:nvSpPr>
        <p:spPr>
          <a:xfrm>
            <a:off x="3440853" y="1897788"/>
            <a:ext cx="4228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uli"/>
              </a:rPr>
              <a:t>No</a:t>
            </a:r>
            <a:endParaRPr lang="en-IN" sz="11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A438D-F794-4FC4-8AB9-08C673D51584}"/>
              </a:ext>
            </a:extLst>
          </p:cNvPr>
          <p:cNvSpPr txBox="1"/>
          <p:nvPr/>
        </p:nvSpPr>
        <p:spPr>
          <a:xfrm>
            <a:off x="6624747" y="3086100"/>
            <a:ext cx="914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i="1" dirty="0"/>
              <a:t>3</a:t>
            </a:r>
            <a:endParaRPr lang="en-IN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94736" y="2270250"/>
            <a:ext cx="4146066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/>
                <a:ea typeface="Muli"/>
                <a:cs typeface="Muli"/>
                <a:sym typeface="Muli"/>
              </a:rPr>
              <a:t>Project By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Karthik Sajjan 19BCS049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Karusala Deepak Chowdary 19BCS050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Khiladi Venkata Jai Santeswar 19BCS053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Kuppa Venkata Krishna Paanchajanya 19BCS063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Vanga Manoj Sahith Reddy 19BCS110</a:t>
            </a: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66" y="2677608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980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3875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386</Words>
  <Application>Microsoft Office PowerPoint</Application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Lexend Deca</vt:lpstr>
      <vt:lpstr>Arial</vt:lpstr>
      <vt:lpstr>Muli</vt:lpstr>
      <vt:lpstr>Aliena template</vt:lpstr>
      <vt:lpstr>Smart AR Glasses using Arduino</vt:lpstr>
      <vt:lpstr>Description</vt:lpstr>
      <vt:lpstr>Components Required</vt:lpstr>
      <vt:lpstr>PIN DIAGRAM</vt:lpstr>
      <vt:lpstr>Program</vt:lpstr>
      <vt:lpstr>3D Model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AR Glasses using Arduino</dc:title>
  <dc:creator>KRISHNA PAANCHAJANYA</dc:creator>
  <cp:lastModifiedBy>KRISHNA PAANCHAJANYA</cp:lastModifiedBy>
  <cp:revision>18</cp:revision>
  <dcterms:modified xsi:type="dcterms:W3CDTF">2020-12-15T04:15:37Z</dcterms:modified>
</cp:coreProperties>
</file>