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1537" y="4491789"/>
            <a:ext cx="824221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S.Karunyashri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VV College of Engineering - ECE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Encryption Before Hiding</a:t>
            </a:r>
            <a:r>
              <a:rPr lang="en-US" sz="2000" dirty="0">
                <a:solidFill>
                  <a:schemeClr val="tx1"/>
                </a:solidFill>
              </a:rPr>
              <a:t> – Enhance security by encrypting data before embedding.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AI-Based Steganalysis</a:t>
            </a:r>
            <a:r>
              <a:rPr lang="en-US" sz="2000" dirty="0">
                <a:solidFill>
                  <a:schemeClr val="tx1"/>
                </a:solidFill>
              </a:rPr>
              <a:t> – Detect and counteract steganographic attacks.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Audio &amp; Video Steganography</a:t>
            </a:r>
            <a:r>
              <a:rPr lang="en-US" sz="2000" dirty="0">
                <a:solidFill>
                  <a:schemeClr val="tx1"/>
                </a:solidFill>
              </a:rPr>
              <a:t> – Expand the technique to other media types.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Cloud Integration</a:t>
            </a:r>
            <a:r>
              <a:rPr lang="en-US" sz="2000" dirty="0">
                <a:solidFill>
                  <a:schemeClr val="tx1"/>
                </a:solidFill>
              </a:rPr>
              <a:t> – Secure cloud data transfer using steganographic techniques.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91CF14-CC55-AE63-0119-8040A6CE0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42725"/>
            <a:ext cx="11029617" cy="234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digital age, data security is a critical challenge due to cyber threats and unauthorized access.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Traditional encryption methods attract attention, making secure communication vulnerable. This project implements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image-based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OpenStego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embedding confidential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datawithin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images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discreetly.By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leveraging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os,string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cv2  libraries, it ensures covert, secure, and untraceable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A85A6C-8E8E-FD8F-A960-56AD05BD4F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8052" y="1628506"/>
            <a:ext cx="836003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Hiding data inside an image without visible distortion.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OpenStego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free steganography tool used for watermarking and data hiding.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Libraries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os</a:t>
            </a:r>
            <a:r>
              <a:rPr lang="en-US" altLang="en-US" sz="2000" dirty="0">
                <a:solidFill>
                  <a:schemeClr val="tx1"/>
                </a:solidFill>
              </a:rPr>
              <a:t>: File handling &amp; system operations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String : Data processing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Cv2(OpenCV) : Image processing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Invisible Communication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– Data is hidden in plain sight within images.</a:t>
            </a:r>
          </a:p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No Suspicion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– Unlike encryption, it doesn’t attract hackers' attention.</a:t>
            </a:r>
          </a:p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Easy to Implement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– Uses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OpenStego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&amp; Python with minimal complexity.</a:t>
            </a:r>
          </a:p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Customizable &amp; Secure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– Can enhance security using encryption before hiding data.</a:t>
            </a:r>
            <a:endParaRPr lang="en-I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Government &amp; Defense – Secure communication without interception.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Journalists &amp; Whistleblowers – Safe data sharing under surveillance.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Cybersecurity Experts – Enhancing confidential data transmission.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General Users – Protecting personal information from hackers.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265999-E5A7-A678-72C2-FE30AB20C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73" y="1232452"/>
            <a:ext cx="4804682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5DDAD-27C3-48F1-5A99-92F9BF4B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22" y="1381540"/>
            <a:ext cx="4039197" cy="2474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FEC44-B3AC-23D7-D736-515ED43BD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022" y="4512931"/>
            <a:ext cx="4884843" cy="1112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CCA641-6054-53F4-A85C-20B4DDF1DB90}"/>
              </a:ext>
            </a:extLst>
          </p:cNvPr>
          <p:cNvSpPr txBox="1"/>
          <p:nvPr/>
        </p:nvSpPr>
        <p:spPr>
          <a:xfrm>
            <a:off x="767473" y="5942914"/>
            <a:ext cx="33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AF633-CBB4-1B24-9892-185E0CDD522A}"/>
              </a:ext>
            </a:extLst>
          </p:cNvPr>
          <p:cNvSpPr txBox="1"/>
          <p:nvPr/>
        </p:nvSpPr>
        <p:spPr>
          <a:xfrm>
            <a:off x="7039023" y="962512"/>
            <a:ext cx="277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79CCB-37AB-A43F-A1DB-3201A078FBAC}"/>
              </a:ext>
            </a:extLst>
          </p:cNvPr>
          <p:cNvSpPr txBox="1"/>
          <p:nvPr/>
        </p:nvSpPr>
        <p:spPr>
          <a:xfrm>
            <a:off x="6679096" y="5824330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Decrypted message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36D53A-A8D5-E929-45D9-6418F237C4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84581"/>
            <a:ext cx="8515152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is an effective method for secure data transmission.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OpenStego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simplifies the process of embedding and extracting data.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provides additional flexibility for automation and enhancement.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https://github.com/Karush123/aicte-project.git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66</TotalTime>
  <Words>353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Karunya Saravanan</cp:lastModifiedBy>
  <cp:revision>27</cp:revision>
  <dcterms:created xsi:type="dcterms:W3CDTF">2021-05-26T16:50:10Z</dcterms:created>
  <dcterms:modified xsi:type="dcterms:W3CDTF">2025-02-16T11:04:51Z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