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3f92cba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83f92cba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Chirp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Rafael, Jose Miguel, Jaime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