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399288" cy="43200638"/>
  <p:notesSz cx="6858000" cy="9144000"/>
  <p:embeddedFontLst>
    <p:embeddedFont>
      <p:font typeface="Cambria Math" panose="02040503050406030204" pitchFamily="18" charset="0"/>
      <p:regular r:id="rId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jc5SpPAyHz1TjBaUvprGOpQQj2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71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11" autoAdjust="0"/>
    <p:restoredTop sz="97419" autoAdjust="0"/>
  </p:normalViewPr>
  <p:slideViewPr>
    <p:cSldViewPr snapToGrid="0">
      <p:cViewPr>
        <p:scale>
          <a:sx n="55" d="100"/>
          <a:sy n="55" d="100"/>
        </p:scale>
        <p:origin x="-2693" y="-11611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5" Type="http://schemas.microsoft.com/office/2016/11/relationships/changesInfo" Target="changesInfos/changesInfo1.xml"/><Relationship Id="rId10" Type="http://customschemas.google.com/relationships/presentationmetadata" Target="metadata"/><Relationship Id="rId4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ya Kate Nanbol" userId="01eb7ff26cdc0882" providerId="LiveId" clId="{6FA09B84-A6A8-4AFB-B491-5045B0577FA2}"/>
    <pc:docChg chg="modSld">
      <pc:chgData name="Karya Kate Nanbol" userId="01eb7ff26cdc0882" providerId="LiveId" clId="{6FA09B84-A6A8-4AFB-B491-5045B0577FA2}" dt="2024-11-07T16:59:11.597" v="31" actId="20577"/>
      <pc:docMkLst>
        <pc:docMk/>
      </pc:docMkLst>
      <pc:sldChg chg="modSp mod">
        <pc:chgData name="Karya Kate Nanbol" userId="01eb7ff26cdc0882" providerId="LiveId" clId="{6FA09B84-A6A8-4AFB-B491-5045B0577FA2}" dt="2024-11-07T16:59:11.597" v="31" actId="20577"/>
        <pc:sldMkLst>
          <pc:docMk/>
          <pc:sldMk cId="0" sldId="256"/>
        </pc:sldMkLst>
        <pc:spChg chg="mod">
          <ac:chgData name="Karya Kate Nanbol" userId="01eb7ff26cdc0882" providerId="LiveId" clId="{6FA09B84-A6A8-4AFB-B491-5045B0577FA2}" dt="2024-11-07T16:59:11.597" v="31" actId="20577"/>
          <ac:spMkLst>
            <pc:docMk/>
            <pc:sldMk cId="0" sldId="256"/>
            <ac:spMk id="86" creationId="{11AD7860-F03A-0417-2EE6-90FA02D1896B}"/>
          </ac:spMkLst>
        </pc:spChg>
      </pc:sldChg>
    </pc:docChg>
  </pc:docChgLst>
  <pc:docChgLst>
    <pc:chgData name="Karya Kate Nanbol" userId="01eb7ff26cdc0882" providerId="LiveId" clId="{FD7E6C2F-6879-47DB-88DB-4D617DBD0435}"/>
    <pc:docChg chg="modSld">
      <pc:chgData name="Karya Kate Nanbol" userId="01eb7ff26cdc0882" providerId="LiveId" clId="{FD7E6C2F-6879-47DB-88DB-4D617DBD0435}" dt="2024-11-07T16:41:28.530" v="62" actId="20577"/>
      <pc:docMkLst>
        <pc:docMk/>
      </pc:docMkLst>
      <pc:sldChg chg="modSp mod">
        <pc:chgData name="Karya Kate Nanbol" userId="01eb7ff26cdc0882" providerId="LiveId" clId="{FD7E6C2F-6879-47DB-88DB-4D617DBD0435}" dt="2024-11-07T16:41:28.530" v="62" actId="20577"/>
        <pc:sldMkLst>
          <pc:docMk/>
          <pc:sldMk cId="0" sldId="256"/>
        </pc:sldMkLst>
        <pc:spChg chg="mod">
          <ac:chgData name="Karya Kate Nanbol" userId="01eb7ff26cdc0882" providerId="LiveId" clId="{FD7E6C2F-6879-47DB-88DB-4D617DBD0435}" dt="2024-11-07T16:40:14.663" v="29" actId="20577"/>
          <ac:spMkLst>
            <pc:docMk/>
            <pc:sldMk cId="0" sldId="256"/>
            <ac:spMk id="70" creationId="{E6091144-38E8-97F3-5C4A-06510B87D6BE}"/>
          </ac:spMkLst>
        </pc:spChg>
        <pc:spChg chg="mod">
          <ac:chgData name="Karya Kate Nanbol" userId="01eb7ff26cdc0882" providerId="LiveId" clId="{FD7E6C2F-6879-47DB-88DB-4D617DBD0435}" dt="2024-11-07T16:40:55.664" v="58" actId="20577"/>
          <ac:spMkLst>
            <pc:docMk/>
            <pc:sldMk cId="0" sldId="256"/>
            <ac:spMk id="74" creationId="{BACB7049-1BC5-C468-EF81-B6C4AF192C07}"/>
          </ac:spMkLst>
        </pc:spChg>
        <pc:spChg chg="mod">
          <ac:chgData name="Karya Kate Nanbol" userId="01eb7ff26cdc0882" providerId="LiveId" clId="{FD7E6C2F-6879-47DB-88DB-4D617DBD0435}" dt="2024-11-07T16:41:28.530" v="62" actId="20577"/>
          <ac:spMkLst>
            <pc:docMk/>
            <pc:sldMk cId="0" sldId="256"/>
            <ac:spMk id="86" creationId="{11AD7860-F03A-0417-2EE6-90FA02D1896B}"/>
          </ac:spMkLst>
        </pc:spChg>
        <pc:spChg chg="mod">
          <ac:chgData name="Karya Kate Nanbol" userId="01eb7ff26cdc0882" providerId="LiveId" clId="{FD7E6C2F-6879-47DB-88DB-4D617DBD0435}" dt="2024-11-07T16:39:40.276" v="25" actId="20577"/>
          <ac:spMkLst>
            <pc:docMk/>
            <pc:sldMk cId="0" sldId="256"/>
            <ac:spMk id="95" creationId="{00000000-0000-0000-0000-000000000000}"/>
          </ac:spMkLst>
        </pc:spChg>
      </pc:sldChg>
    </pc:docChg>
  </pc:docChgLst>
  <pc:docChgLst>
    <pc:chgData name="Karya Kate Nanbol" userId="01eb7ff26cdc0882" providerId="LiveId" clId="{579EA792-8DF1-4EBA-86E8-B6646B2155B6}"/>
    <pc:docChg chg="undo redo custSel modSld">
      <pc:chgData name="Karya Kate Nanbol" userId="01eb7ff26cdc0882" providerId="LiveId" clId="{579EA792-8DF1-4EBA-86E8-B6646B2155B6}" dt="2024-11-01T18:01:31.862" v="2202" actId="20577"/>
      <pc:docMkLst>
        <pc:docMk/>
      </pc:docMkLst>
      <pc:sldChg chg="addSp delSp modSp mod modNotesTx">
        <pc:chgData name="Karya Kate Nanbol" userId="01eb7ff26cdc0882" providerId="LiveId" clId="{579EA792-8DF1-4EBA-86E8-B6646B2155B6}" dt="2024-11-01T18:01:31.862" v="2202" actId="20577"/>
        <pc:sldMkLst>
          <pc:docMk/>
          <pc:sldMk cId="0" sldId="256"/>
        </pc:sldMkLst>
        <pc:spChg chg="mod">
          <ac:chgData name="Karya Kate Nanbol" userId="01eb7ff26cdc0882" providerId="LiveId" clId="{579EA792-8DF1-4EBA-86E8-B6646B2155B6}" dt="2024-11-01T14:40:06.289" v="1513" actId="1076"/>
          <ac:spMkLst>
            <pc:docMk/>
            <pc:sldMk cId="0" sldId="256"/>
            <ac:spMk id="4" creationId="{0792F6C8-986A-1DE1-B9DE-CE78331770C0}"/>
          </ac:spMkLst>
        </pc:spChg>
        <pc:spChg chg="add mod">
          <ac:chgData name="Karya Kate Nanbol" userId="01eb7ff26cdc0882" providerId="LiveId" clId="{579EA792-8DF1-4EBA-86E8-B6646B2155B6}" dt="2024-11-01T16:34:09.032" v="2021" actId="1076"/>
          <ac:spMkLst>
            <pc:docMk/>
            <pc:sldMk cId="0" sldId="256"/>
            <ac:spMk id="5" creationId="{C4C7FCBC-C85A-20BD-DB89-689D340292D4}"/>
          </ac:spMkLst>
        </pc:spChg>
        <pc:spChg chg="add mod ord">
          <ac:chgData name="Karya Kate Nanbol" userId="01eb7ff26cdc0882" providerId="LiveId" clId="{579EA792-8DF1-4EBA-86E8-B6646B2155B6}" dt="2024-11-01T15:13:40.550" v="1674" actId="1076"/>
          <ac:spMkLst>
            <pc:docMk/>
            <pc:sldMk cId="0" sldId="256"/>
            <ac:spMk id="7" creationId="{0EFD305F-7CB7-7CCF-E671-D54247342314}"/>
          </ac:spMkLst>
        </pc:spChg>
        <pc:spChg chg="add del mod">
          <ac:chgData name="Karya Kate Nanbol" userId="01eb7ff26cdc0882" providerId="LiveId" clId="{579EA792-8DF1-4EBA-86E8-B6646B2155B6}" dt="2024-11-01T09:44:13.574" v="78" actId="11529"/>
          <ac:spMkLst>
            <pc:docMk/>
            <pc:sldMk cId="0" sldId="256"/>
            <ac:spMk id="7" creationId="{B23C09F7-C58C-06E8-545E-5F0A1750B396}"/>
          </ac:spMkLst>
        </pc:spChg>
        <pc:spChg chg="add del">
          <ac:chgData name="Karya Kate Nanbol" userId="01eb7ff26cdc0882" providerId="LiveId" clId="{579EA792-8DF1-4EBA-86E8-B6646B2155B6}" dt="2024-11-01T11:13:44.559" v="646" actId="22"/>
          <ac:spMkLst>
            <pc:docMk/>
            <pc:sldMk cId="0" sldId="256"/>
            <ac:spMk id="8" creationId="{CD2E07A2-7A64-E39B-53D5-8688D751B470}"/>
          </ac:spMkLst>
        </pc:spChg>
        <pc:spChg chg="add mod">
          <ac:chgData name="Karya Kate Nanbol" userId="01eb7ff26cdc0882" providerId="LiveId" clId="{579EA792-8DF1-4EBA-86E8-B6646B2155B6}" dt="2024-11-01T11:14:13.341" v="650" actId="14100"/>
          <ac:spMkLst>
            <pc:docMk/>
            <pc:sldMk cId="0" sldId="256"/>
            <ac:spMk id="9" creationId="{EC3A2D11-E08C-BC17-DD10-55F748D75500}"/>
          </ac:spMkLst>
        </pc:spChg>
        <pc:spChg chg="add mod">
          <ac:chgData name="Karya Kate Nanbol" userId="01eb7ff26cdc0882" providerId="LiveId" clId="{579EA792-8DF1-4EBA-86E8-B6646B2155B6}" dt="2024-11-01T15:07:55.765" v="1642" actId="164"/>
          <ac:spMkLst>
            <pc:docMk/>
            <pc:sldMk cId="0" sldId="256"/>
            <ac:spMk id="10" creationId="{23B258A9-53EE-7393-DA4E-7186EFF58630}"/>
          </ac:spMkLst>
        </pc:spChg>
        <pc:spChg chg="add del">
          <ac:chgData name="Karya Kate Nanbol" userId="01eb7ff26cdc0882" providerId="LiveId" clId="{579EA792-8DF1-4EBA-86E8-B6646B2155B6}" dt="2024-11-01T09:55:01.446" v="214" actId="22"/>
          <ac:spMkLst>
            <pc:docMk/>
            <pc:sldMk cId="0" sldId="256"/>
            <ac:spMk id="11" creationId="{2071D06A-4708-DF09-8E27-40E95093797D}"/>
          </ac:spMkLst>
        </pc:spChg>
        <pc:spChg chg="add mod">
          <ac:chgData name="Karya Kate Nanbol" userId="01eb7ff26cdc0882" providerId="LiveId" clId="{579EA792-8DF1-4EBA-86E8-B6646B2155B6}" dt="2024-11-01T15:11:50.597" v="1664" actId="164"/>
          <ac:spMkLst>
            <pc:docMk/>
            <pc:sldMk cId="0" sldId="256"/>
            <ac:spMk id="11" creationId="{E0F99489-373C-A59A-DD29-123A9B55B334}"/>
          </ac:spMkLst>
        </pc:spChg>
        <pc:spChg chg="add mod">
          <ac:chgData name="Karya Kate Nanbol" userId="01eb7ff26cdc0882" providerId="LiveId" clId="{579EA792-8DF1-4EBA-86E8-B6646B2155B6}" dt="2024-11-01T17:41:04.977" v="2128" actId="20577"/>
          <ac:spMkLst>
            <pc:docMk/>
            <pc:sldMk cId="0" sldId="256"/>
            <ac:spMk id="13" creationId="{13B5EC06-6842-77E1-BEA2-2377DCE8EA8C}"/>
          </ac:spMkLst>
        </pc:spChg>
        <pc:spChg chg="add mod">
          <ac:chgData name="Karya Kate Nanbol" userId="01eb7ff26cdc0882" providerId="LiveId" clId="{579EA792-8DF1-4EBA-86E8-B6646B2155B6}" dt="2024-11-01T16:35:37.560" v="2026" actId="122"/>
          <ac:spMkLst>
            <pc:docMk/>
            <pc:sldMk cId="0" sldId="256"/>
            <ac:spMk id="14" creationId="{C4FC5883-D410-5F8F-C987-23C56C9ACB20}"/>
          </ac:spMkLst>
        </pc:spChg>
        <pc:spChg chg="add mod">
          <ac:chgData name="Karya Kate Nanbol" userId="01eb7ff26cdc0882" providerId="LiveId" clId="{579EA792-8DF1-4EBA-86E8-B6646B2155B6}" dt="2024-11-01T17:14:47.281" v="2038" actId="1076"/>
          <ac:spMkLst>
            <pc:docMk/>
            <pc:sldMk cId="0" sldId="256"/>
            <ac:spMk id="15" creationId="{0214BAC4-98FA-0523-D788-F031B724F16F}"/>
          </ac:spMkLst>
        </pc:spChg>
        <pc:spChg chg="mod">
          <ac:chgData name="Karya Kate Nanbol" userId="01eb7ff26cdc0882" providerId="LiveId" clId="{579EA792-8DF1-4EBA-86E8-B6646B2155B6}" dt="2024-11-01T17:53:58.575" v="2154" actId="1076"/>
          <ac:spMkLst>
            <pc:docMk/>
            <pc:sldMk cId="0" sldId="256"/>
            <ac:spMk id="16" creationId="{A8E3B347-9DC7-AFFB-A6B7-BFAA21B31DE5}"/>
          </ac:spMkLst>
        </pc:spChg>
        <pc:spChg chg="mod">
          <ac:chgData name="Karya Kate Nanbol" userId="01eb7ff26cdc0882" providerId="LiveId" clId="{579EA792-8DF1-4EBA-86E8-B6646B2155B6}" dt="2024-11-01T17:53:48.520" v="2152" actId="1076"/>
          <ac:spMkLst>
            <pc:docMk/>
            <pc:sldMk cId="0" sldId="256"/>
            <ac:spMk id="18" creationId="{776863E1-51F7-D26C-C613-666F290C4627}"/>
          </ac:spMkLst>
        </pc:spChg>
        <pc:spChg chg="add mod">
          <ac:chgData name="Karya Kate Nanbol" userId="01eb7ff26cdc0882" providerId="LiveId" clId="{579EA792-8DF1-4EBA-86E8-B6646B2155B6}" dt="2024-11-01T17:15:03.716" v="2041" actId="1076"/>
          <ac:spMkLst>
            <pc:docMk/>
            <pc:sldMk cId="0" sldId="256"/>
            <ac:spMk id="19" creationId="{9C3FC643-BAAC-6B3B-E647-ACB0CC1F6354}"/>
          </ac:spMkLst>
        </pc:spChg>
        <pc:spChg chg="mod">
          <ac:chgData name="Karya Kate Nanbol" userId="01eb7ff26cdc0882" providerId="LiveId" clId="{579EA792-8DF1-4EBA-86E8-B6646B2155B6}" dt="2024-11-01T17:53:35.179" v="2150" actId="1076"/>
          <ac:spMkLst>
            <pc:docMk/>
            <pc:sldMk cId="0" sldId="256"/>
            <ac:spMk id="20" creationId="{22D4AD7C-1AB0-BA12-661C-4841BC047896}"/>
          </ac:spMkLst>
        </pc:spChg>
        <pc:spChg chg="mod">
          <ac:chgData name="Karya Kate Nanbol" userId="01eb7ff26cdc0882" providerId="LiveId" clId="{579EA792-8DF1-4EBA-86E8-B6646B2155B6}" dt="2024-11-01T15:00:31.994" v="1600" actId="14100"/>
          <ac:spMkLst>
            <pc:docMk/>
            <pc:sldMk cId="0" sldId="256"/>
            <ac:spMk id="22" creationId="{57AEF180-6044-D2C6-E673-5195D7389443}"/>
          </ac:spMkLst>
        </pc:spChg>
        <pc:spChg chg="add mod">
          <ac:chgData name="Karya Kate Nanbol" userId="01eb7ff26cdc0882" providerId="LiveId" clId="{579EA792-8DF1-4EBA-86E8-B6646B2155B6}" dt="2024-11-01T17:15:13.557" v="2043" actId="1076"/>
          <ac:spMkLst>
            <pc:docMk/>
            <pc:sldMk cId="0" sldId="256"/>
            <ac:spMk id="23" creationId="{39A16777-9751-170D-D259-24DB284B962D}"/>
          </ac:spMkLst>
        </pc:spChg>
        <pc:spChg chg="mod">
          <ac:chgData name="Karya Kate Nanbol" userId="01eb7ff26cdc0882" providerId="LiveId" clId="{579EA792-8DF1-4EBA-86E8-B6646B2155B6}" dt="2024-11-01T15:09:08.772" v="1650" actId="14100"/>
          <ac:spMkLst>
            <pc:docMk/>
            <pc:sldMk cId="0" sldId="256"/>
            <ac:spMk id="24" creationId="{466B9BAE-6A93-AD34-D9D1-1A815A70A31A}"/>
          </ac:spMkLst>
        </pc:spChg>
        <pc:spChg chg="add mod">
          <ac:chgData name="Karya Kate Nanbol" userId="01eb7ff26cdc0882" providerId="LiveId" clId="{579EA792-8DF1-4EBA-86E8-B6646B2155B6}" dt="2024-11-01T16:32:09.627" v="2009" actId="20577"/>
          <ac:spMkLst>
            <pc:docMk/>
            <pc:sldMk cId="0" sldId="256"/>
            <ac:spMk id="27" creationId="{0EF88FD4-F2C4-86DC-CAA6-F96A30A1989D}"/>
          </ac:spMkLst>
        </pc:spChg>
        <pc:spChg chg="del mod">
          <ac:chgData name="Karya Kate Nanbol" userId="01eb7ff26cdc0882" providerId="LiveId" clId="{579EA792-8DF1-4EBA-86E8-B6646B2155B6}" dt="2024-11-01T15:24:12.296" v="1710" actId="478"/>
          <ac:spMkLst>
            <pc:docMk/>
            <pc:sldMk cId="0" sldId="256"/>
            <ac:spMk id="27" creationId="{12510282-165D-9B08-C11D-CF48FA0B27E5}"/>
          </ac:spMkLst>
        </pc:spChg>
        <pc:spChg chg="del mod">
          <ac:chgData name="Karya Kate Nanbol" userId="01eb7ff26cdc0882" providerId="LiveId" clId="{579EA792-8DF1-4EBA-86E8-B6646B2155B6}" dt="2024-11-01T11:20:46.601" v="737" actId="478"/>
          <ac:spMkLst>
            <pc:docMk/>
            <pc:sldMk cId="0" sldId="256"/>
            <ac:spMk id="28" creationId="{FAC495D5-E7A4-A0F9-09AD-247597501D2B}"/>
          </ac:spMkLst>
        </pc:spChg>
        <pc:spChg chg="mod">
          <ac:chgData name="Karya Kate Nanbol" userId="01eb7ff26cdc0882" providerId="LiveId" clId="{579EA792-8DF1-4EBA-86E8-B6646B2155B6}" dt="2024-11-01T17:53:21.617" v="2146" actId="1076"/>
          <ac:spMkLst>
            <pc:docMk/>
            <pc:sldMk cId="0" sldId="256"/>
            <ac:spMk id="31" creationId="{6E3899D2-143D-79E9-3F38-8141D97FC59F}"/>
          </ac:spMkLst>
        </pc:spChg>
        <pc:spChg chg="mod">
          <ac:chgData name="Karya Kate Nanbol" userId="01eb7ff26cdc0882" providerId="LiveId" clId="{579EA792-8DF1-4EBA-86E8-B6646B2155B6}" dt="2024-11-01T15:35:32.735" v="1820" actId="1076"/>
          <ac:spMkLst>
            <pc:docMk/>
            <pc:sldMk cId="0" sldId="256"/>
            <ac:spMk id="32" creationId="{EDDEEF5F-9438-9DCB-EC88-504542B7355F}"/>
          </ac:spMkLst>
        </pc:spChg>
        <pc:spChg chg="mod">
          <ac:chgData name="Karya Kate Nanbol" userId="01eb7ff26cdc0882" providerId="LiveId" clId="{579EA792-8DF1-4EBA-86E8-B6646B2155B6}" dt="2024-11-01T18:01:23.133" v="2200" actId="20577"/>
          <ac:spMkLst>
            <pc:docMk/>
            <pc:sldMk cId="0" sldId="256"/>
            <ac:spMk id="33" creationId="{1CA82C70-4DAB-07FC-5D13-E44E882BB0D5}"/>
          </ac:spMkLst>
        </pc:spChg>
        <pc:spChg chg="mod">
          <ac:chgData name="Karya Kate Nanbol" userId="01eb7ff26cdc0882" providerId="LiveId" clId="{579EA792-8DF1-4EBA-86E8-B6646B2155B6}" dt="2024-11-01T15:28:31.105" v="1757" actId="164"/>
          <ac:spMkLst>
            <pc:docMk/>
            <pc:sldMk cId="0" sldId="256"/>
            <ac:spMk id="36" creationId="{78FA021A-605A-926E-4B72-915E439503FA}"/>
          </ac:spMkLst>
        </pc:spChg>
        <pc:spChg chg="mod">
          <ac:chgData name="Karya Kate Nanbol" userId="01eb7ff26cdc0882" providerId="LiveId" clId="{579EA792-8DF1-4EBA-86E8-B6646B2155B6}" dt="2024-11-01T15:08:37.128" v="1648" actId="1076"/>
          <ac:spMkLst>
            <pc:docMk/>
            <pc:sldMk cId="0" sldId="256"/>
            <ac:spMk id="37" creationId="{81B5AAC8-DC7A-BE90-8048-63F2A22E29E2}"/>
          </ac:spMkLst>
        </pc:spChg>
        <pc:spChg chg="mod">
          <ac:chgData name="Karya Kate Nanbol" userId="01eb7ff26cdc0882" providerId="LiveId" clId="{579EA792-8DF1-4EBA-86E8-B6646B2155B6}" dt="2024-11-01T17:28:15.873" v="2047" actId="1076"/>
          <ac:spMkLst>
            <pc:docMk/>
            <pc:sldMk cId="0" sldId="256"/>
            <ac:spMk id="38" creationId="{1EA536ED-07C9-4DAD-8F87-F36371F8E028}"/>
          </ac:spMkLst>
        </pc:spChg>
        <pc:spChg chg="del mod">
          <ac:chgData name="Karya Kate Nanbol" userId="01eb7ff26cdc0882" providerId="LiveId" clId="{579EA792-8DF1-4EBA-86E8-B6646B2155B6}" dt="2024-11-01T10:49:55.517" v="386" actId="478"/>
          <ac:spMkLst>
            <pc:docMk/>
            <pc:sldMk cId="0" sldId="256"/>
            <ac:spMk id="39" creationId="{5C29D04C-2A20-D305-B736-8BF495EA64AA}"/>
          </ac:spMkLst>
        </pc:spChg>
        <pc:spChg chg="mod">
          <ac:chgData name="Karya Kate Nanbol" userId="01eb7ff26cdc0882" providerId="LiveId" clId="{579EA792-8DF1-4EBA-86E8-B6646B2155B6}" dt="2024-11-01T15:28:31.105" v="1757" actId="164"/>
          <ac:spMkLst>
            <pc:docMk/>
            <pc:sldMk cId="0" sldId="256"/>
            <ac:spMk id="41" creationId="{82F0E336-BBCB-327E-94A4-5C4BC962CECA}"/>
          </ac:spMkLst>
        </pc:spChg>
        <pc:spChg chg="mod">
          <ac:chgData name="Karya Kate Nanbol" userId="01eb7ff26cdc0882" providerId="LiveId" clId="{579EA792-8DF1-4EBA-86E8-B6646B2155B6}" dt="2024-11-01T15:39:33.994" v="1843" actId="1076"/>
          <ac:spMkLst>
            <pc:docMk/>
            <pc:sldMk cId="0" sldId="256"/>
            <ac:spMk id="44" creationId="{774AF76D-AE60-3625-3EDD-2651DC1F9278}"/>
          </ac:spMkLst>
        </pc:spChg>
        <pc:spChg chg="mod">
          <ac:chgData name="Karya Kate Nanbol" userId="01eb7ff26cdc0882" providerId="LiveId" clId="{579EA792-8DF1-4EBA-86E8-B6646B2155B6}" dt="2024-11-01T18:01:31.862" v="2202" actId="20577"/>
          <ac:spMkLst>
            <pc:docMk/>
            <pc:sldMk cId="0" sldId="256"/>
            <ac:spMk id="45" creationId="{D7163834-D0AD-1E95-16A5-1C47B49CA776}"/>
          </ac:spMkLst>
        </pc:spChg>
        <pc:spChg chg="mod">
          <ac:chgData name="Karya Kate Nanbol" userId="01eb7ff26cdc0882" providerId="LiveId" clId="{579EA792-8DF1-4EBA-86E8-B6646B2155B6}" dt="2024-11-01T15:13:04.513" v="1669" actId="14100"/>
          <ac:spMkLst>
            <pc:docMk/>
            <pc:sldMk cId="0" sldId="256"/>
            <ac:spMk id="49" creationId="{859FE4E3-7CE3-68A1-388A-E6BFEE583764}"/>
          </ac:spMkLst>
        </pc:spChg>
        <pc:spChg chg="mod">
          <ac:chgData name="Karya Kate Nanbol" userId="01eb7ff26cdc0882" providerId="LiveId" clId="{579EA792-8DF1-4EBA-86E8-B6646B2155B6}" dt="2024-11-01T15:11:50.597" v="1664" actId="164"/>
          <ac:spMkLst>
            <pc:docMk/>
            <pc:sldMk cId="0" sldId="256"/>
            <ac:spMk id="50" creationId="{BD489658-57D3-26BF-77AE-9BD42D6A2794}"/>
          </ac:spMkLst>
        </pc:spChg>
        <pc:spChg chg="mod">
          <ac:chgData name="Karya Kate Nanbol" userId="01eb7ff26cdc0882" providerId="LiveId" clId="{579EA792-8DF1-4EBA-86E8-B6646B2155B6}" dt="2024-11-01T15:07:55.765" v="1642" actId="164"/>
          <ac:spMkLst>
            <pc:docMk/>
            <pc:sldMk cId="0" sldId="256"/>
            <ac:spMk id="52" creationId="{47B7690C-0653-9E55-60AB-791D0DFD5B92}"/>
          </ac:spMkLst>
        </pc:spChg>
        <pc:spChg chg="mod">
          <ac:chgData name="Karya Kate Nanbol" userId="01eb7ff26cdc0882" providerId="LiveId" clId="{579EA792-8DF1-4EBA-86E8-B6646B2155B6}" dt="2024-11-01T18:01:03.868" v="2196" actId="20577"/>
          <ac:spMkLst>
            <pc:docMk/>
            <pc:sldMk cId="0" sldId="256"/>
            <ac:spMk id="54" creationId="{45ABCD34-FB73-8FD9-8C2D-B141189A0F5F}"/>
          </ac:spMkLst>
        </pc:spChg>
        <pc:spChg chg="mod">
          <ac:chgData name="Karya Kate Nanbol" userId="01eb7ff26cdc0882" providerId="LiveId" clId="{579EA792-8DF1-4EBA-86E8-B6646B2155B6}" dt="2024-11-01T18:00:16.162" v="2193" actId="20577"/>
          <ac:spMkLst>
            <pc:docMk/>
            <pc:sldMk cId="0" sldId="256"/>
            <ac:spMk id="56" creationId="{3A034BC2-B3B6-6217-39BC-E8B795337361}"/>
          </ac:spMkLst>
        </pc:spChg>
        <pc:spChg chg="mod">
          <ac:chgData name="Karya Kate Nanbol" userId="01eb7ff26cdc0882" providerId="LiveId" clId="{579EA792-8DF1-4EBA-86E8-B6646B2155B6}" dt="2024-11-01T17:53:17.035" v="2145" actId="1076"/>
          <ac:spMkLst>
            <pc:docMk/>
            <pc:sldMk cId="0" sldId="256"/>
            <ac:spMk id="60" creationId="{EEB36B06-7740-BD0D-97C4-2FA17796270A}"/>
          </ac:spMkLst>
        </pc:spChg>
        <pc:spChg chg="mod">
          <ac:chgData name="Karya Kate Nanbol" userId="01eb7ff26cdc0882" providerId="LiveId" clId="{579EA792-8DF1-4EBA-86E8-B6646B2155B6}" dt="2024-11-01T17:15:26.208" v="2045" actId="1076"/>
          <ac:spMkLst>
            <pc:docMk/>
            <pc:sldMk cId="0" sldId="256"/>
            <ac:spMk id="63" creationId="{1BAE68A4-CA96-8A62-0F30-4E82ADD7E347}"/>
          </ac:spMkLst>
        </pc:spChg>
        <pc:spChg chg="mod">
          <ac:chgData name="Karya Kate Nanbol" userId="01eb7ff26cdc0882" providerId="LiveId" clId="{579EA792-8DF1-4EBA-86E8-B6646B2155B6}" dt="2024-11-01T18:01:14.329" v="2199" actId="20577"/>
          <ac:spMkLst>
            <pc:docMk/>
            <pc:sldMk cId="0" sldId="256"/>
            <ac:spMk id="65" creationId="{830B3FD3-808E-695A-6D85-30ACDF69F815}"/>
          </ac:spMkLst>
        </pc:spChg>
        <pc:spChg chg="mod">
          <ac:chgData name="Karya Kate Nanbol" userId="01eb7ff26cdc0882" providerId="LiveId" clId="{579EA792-8DF1-4EBA-86E8-B6646B2155B6}" dt="2024-11-01T15:50:01.535" v="1893" actId="113"/>
          <ac:spMkLst>
            <pc:docMk/>
            <pc:sldMk cId="0" sldId="256"/>
            <ac:spMk id="70" creationId="{E6091144-38E8-97F3-5C4A-06510B87D6BE}"/>
          </ac:spMkLst>
        </pc:spChg>
        <pc:spChg chg="mod">
          <ac:chgData name="Karya Kate Nanbol" userId="01eb7ff26cdc0882" providerId="LiveId" clId="{579EA792-8DF1-4EBA-86E8-B6646B2155B6}" dt="2024-11-01T15:52:37.426" v="1935" actId="1076"/>
          <ac:spMkLst>
            <pc:docMk/>
            <pc:sldMk cId="0" sldId="256"/>
            <ac:spMk id="74" creationId="{BACB7049-1BC5-C468-EF81-B6C4AF192C07}"/>
          </ac:spMkLst>
        </pc:spChg>
        <pc:spChg chg="mod">
          <ac:chgData name="Karya Kate Nanbol" userId="01eb7ff26cdc0882" providerId="LiveId" clId="{579EA792-8DF1-4EBA-86E8-B6646B2155B6}" dt="2024-11-01T15:33:30.061" v="1798" actId="1076"/>
          <ac:spMkLst>
            <pc:docMk/>
            <pc:sldMk cId="0" sldId="256"/>
            <ac:spMk id="80" creationId="{1E49CF63-307B-69C7-CA56-9A9779F5A79B}"/>
          </ac:spMkLst>
        </pc:spChg>
        <pc:spChg chg="mod">
          <ac:chgData name="Karya Kate Nanbol" userId="01eb7ff26cdc0882" providerId="LiveId" clId="{579EA792-8DF1-4EBA-86E8-B6646B2155B6}" dt="2024-11-01T15:38:46.219" v="1842" actId="255"/>
          <ac:spMkLst>
            <pc:docMk/>
            <pc:sldMk cId="0" sldId="256"/>
            <ac:spMk id="86" creationId="{11AD7860-F03A-0417-2EE6-90FA02D1896B}"/>
          </ac:spMkLst>
        </pc:spChg>
        <pc:spChg chg="mod">
          <ac:chgData name="Karya Kate Nanbol" userId="01eb7ff26cdc0882" providerId="LiveId" clId="{579EA792-8DF1-4EBA-86E8-B6646B2155B6}" dt="2024-11-01T11:31:26.990" v="865" actId="122"/>
          <ac:spMkLst>
            <pc:docMk/>
            <pc:sldMk cId="0" sldId="256"/>
            <ac:spMk id="90" creationId="{00000000-0000-0000-0000-000000000000}"/>
          </ac:spMkLst>
        </pc:spChg>
        <pc:spChg chg="mod">
          <ac:chgData name="Karya Kate Nanbol" userId="01eb7ff26cdc0882" providerId="LiveId" clId="{579EA792-8DF1-4EBA-86E8-B6646B2155B6}" dt="2024-11-01T14:39:02.638" v="1506" actId="1076"/>
          <ac:spMkLst>
            <pc:docMk/>
            <pc:sldMk cId="0" sldId="256"/>
            <ac:spMk id="91" creationId="{00000000-0000-0000-0000-000000000000}"/>
          </ac:spMkLst>
        </pc:spChg>
        <pc:spChg chg="mod">
          <ac:chgData name="Karya Kate Nanbol" userId="01eb7ff26cdc0882" providerId="LiveId" clId="{579EA792-8DF1-4EBA-86E8-B6646B2155B6}" dt="2024-11-01T15:41:47.126" v="1863" actId="1076"/>
          <ac:spMkLst>
            <pc:docMk/>
            <pc:sldMk cId="0" sldId="256"/>
            <ac:spMk id="94" creationId="{00000000-0000-0000-0000-000000000000}"/>
          </ac:spMkLst>
        </pc:spChg>
        <pc:spChg chg="add del mod">
          <ac:chgData name="Karya Kate Nanbol" userId="01eb7ff26cdc0882" providerId="LiveId" clId="{579EA792-8DF1-4EBA-86E8-B6646B2155B6}" dt="2024-11-01T18:01:09.355" v="2198" actId="20577"/>
          <ac:spMkLst>
            <pc:docMk/>
            <pc:sldMk cId="0" sldId="256"/>
            <ac:spMk id="95" creationId="{00000000-0000-0000-0000-000000000000}"/>
          </ac:spMkLst>
        </pc:spChg>
        <pc:spChg chg="del mod">
          <ac:chgData name="Karya Kate Nanbol" userId="01eb7ff26cdc0882" providerId="LiveId" clId="{579EA792-8DF1-4EBA-86E8-B6646B2155B6}" dt="2024-11-01T09:46:30.495" v="95" actId="478"/>
          <ac:spMkLst>
            <pc:docMk/>
            <pc:sldMk cId="0" sldId="256"/>
            <ac:spMk id="96" creationId="{00000000-0000-0000-0000-000000000000}"/>
          </ac:spMkLst>
        </pc:spChg>
        <pc:spChg chg="mod">
          <ac:chgData name="Karya Kate Nanbol" userId="01eb7ff26cdc0882" providerId="LiveId" clId="{579EA792-8DF1-4EBA-86E8-B6646B2155B6}" dt="2024-11-01T14:43:55.035" v="1531" actId="20577"/>
          <ac:spMkLst>
            <pc:docMk/>
            <pc:sldMk cId="0" sldId="256"/>
            <ac:spMk id="97" creationId="{00000000-0000-0000-0000-000000000000}"/>
          </ac:spMkLst>
        </pc:spChg>
        <pc:spChg chg="mod">
          <ac:chgData name="Karya Kate Nanbol" userId="01eb7ff26cdc0882" providerId="LiveId" clId="{579EA792-8DF1-4EBA-86E8-B6646B2155B6}" dt="2024-11-01T09:15:11.404" v="13" actId="1076"/>
          <ac:spMkLst>
            <pc:docMk/>
            <pc:sldMk cId="0" sldId="256"/>
            <ac:spMk id="98" creationId="{00000000-0000-0000-0000-000000000000}"/>
          </ac:spMkLst>
        </pc:spChg>
        <pc:grpChg chg="add mod">
          <ac:chgData name="Karya Kate Nanbol" userId="01eb7ff26cdc0882" providerId="LiveId" clId="{579EA792-8DF1-4EBA-86E8-B6646B2155B6}" dt="2024-11-01T15:07:55.765" v="1642" actId="164"/>
          <ac:grpSpMkLst>
            <pc:docMk/>
            <pc:sldMk cId="0" sldId="256"/>
            <ac:grpSpMk id="8" creationId="{EBE08C3E-8977-D9CD-E423-6B051AB888C0}"/>
          </ac:grpSpMkLst>
        </pc:grpChg>
        <pc:grpChg chg="add mod">
          <ac:chgData name="Karya Kate Nanbol" userId="01eb7ff26cdc0882" providerId="LiveId" clId="{579EA792-8DF1-4EBA-86E8-B6646B2155B6}" dt="2024-11-01T15:56:43.118" v="1977" actId="14100"/>
          <ac:grpSpMkLst>
            <pc:docMk/>
            <pc:sldMk cId="0" sldId="256"/>
            <ac:grpSpMk id="9" creationId="{986E1731-E62E-4F9A-4A04-9041048F9748}"/>
          </ac:grpSpMkLst>
        </pc:grpChg>
        <pc:grpChg chg="add mod">
          <ac:chgData name="Karya Kate Nanbol" userId="01eb7ff26cdc0882" providerId="LiveId" clId="{579EA792-8DF1-4EBA-86E8-B6646B2155B6}" dt="2024-11-01T15:12:31.930" v="1665" actId="1076"/>
          <ac:grpSpMkLst>
            <pc:docMk/>
            <pc:sldMk cId="0" sldId="256"/>
            <ac:grpSpMk id="12" creationId="{1165AD45-6A28-CA40-4686-62F7A2055B7D}"/>
          </ac:grpSpMkLst>
        </pc:grpChg>
        <pc:grpChg chg="add mod">
          <ac:chgData name="Karya Kate Nanbol" userId="01eb7ff26cdc0882" providerId="LiveId" clId="{579EA792-8DF1-4EBA-86E8-B6646B2155B6}" dt="2024-11-01T15:49:08.155" v="1875" actId="14100"/>
          <ac:grpSpMkLst>
            <pc:docMk/>
            <pc:sldMk cId="0" sldId="256"/>
            <ac:grpSpMk id="17" creationId="{A44BFC61-9164-80F8-36BC-7760F727D478}"/>
          </ac:grpSpMkLst>
        </pc:grpChg>
        <pc:grpChg chg="add mod">
          <ac:chgData name="Karya Kate Nanbol" userId="01eb7ff26cdc0882" providerId="LiveId" clId="{579EA792-8DF1-4EBA-86E8-B6646B2155B6}" dt="2024-11-01T15:36:27.802" v="1831" actId="1076"/>
          <ac:grpSpMkLst>
            <pc:docMk/>
            <pc:sldMk cId="0" sldId="256"/>
            <ac:grpSpMk id="21" creationId="{07650526-05C8-EC0D-33D0-B394A8F795E8}"/>
          </ac:grpSpMkLst>
        </pc:grpChg>
        <pc:grpChg chg="add mod">
          <ac:chgData name="Karya Kate Nanbol" userId="01eb7ff26cdc0882" providerId="LiveId" clId="{579EA792-8DF1-4EBA-86E8-B6646B2155B6}" dt="2024-11-01T15:36:23.690" v="1830" actId="1076"/>
          <ac:grpSpMkLst>
            <pc:docMk/>
            <pc:sldMk cId="0" sldId="256"/>
            <ac:grpSpMk id="25" creationId="{4BD25C15-25D0-B5EF-92DC-D347E36AFA96}"/>
          </ac:grpSpMkLst>
        </pc:grpChg>
        <pc:grpChg chg="add mod">
          <ac:chgData name="Karya Kate Nanbol" userId="01eb7ff26cdc0882" providerId="LiveId" clId="{579EA792-8DF1-4EBA-86E8-B6646B2155B6}" dt="2024-11-01T17:28:10.325" v="2046" actId="14100"/>
          <ac:grpSpMkLst>
            <pc:docMk/>
            <pc:sldMk cId="0" sldId="256"/>
            <ac:grpSpMk id="28" creationId="{4BAF5980-7BF5-29CB-D42C-CFF2DF5C93BA}"/>
          </ac:grpSpMkLst>
        </pc:grpChg>
        <pc:picChg chg="mod">
          <ac:chgData name="Karya Kate Nanbol" userId="01eb7ff26cdc0882" providerId="LiveId" clId="{579EA792-8DF1-4EBA-86E8-B6646B2155B6}" dt="2024-11-01T14:42:03.904" v="1518" actId="1076"/>
          <ac:picMkLst>
            <pc:docMk/>
            <pc:sldMk cId="0" sldId="256"/>
            <ac:picMk id="3" creationId="{40610FC7-3AD7-D821-88ED-F14F740BBA40}"/>
          </ac:picMkLst>
        </pc:picChg>
        <pc:picChg chg="add mod">
          <ac:chgData name="Karya Kate Nanbol" userId="01eb7ff26cdc0882" providerId="LiveId" clId="{579EA792-8DF1-4EBA-86E8-B6646B2155B6}" dt="2024-11-01T15:13:30.270" v="1672" actId="1076"/>
          <ac:picMkLst>
            <pc:docMk/>
            <pc:sldMk cId="0" sldId="256"/>
            <ac:picMk id="6" creationId="{50DBEA24-BAB4-B95A-1626-CC74E3CEFA22}"/>
          </ac:picMkLst>
        </pc:picChg>
        <pc:picChg chg="del">
          <ac:chgData name="Karya Kate Nanbol" userId="01eb7ff26cdc0882" providerId="LiveId" clId="{579EA792-8DF1-4EBA-86E8-B6646B2155B6}" dt="2024-11-01T09:38:54.684" v="28" actId="478"/>
          <ac:picMkLst>
            <pc:docMk/>
            <pc:sldMk cId="0" sldId="256"/>
            <ac:picMk id="9" creationId="{FBD22759-FEE1-F6C1-04EE-7C3AD897607D}"/>
          </ac:picMkLst>
        </pc:picChg>
        <pc:picChg chg="del">
          <ac:chgData name="Karya Kate Nanbol" userId="01eb7ff26cdc0882" providerId="LiveId" clId="{579EA792-8DF1-4EBA-86E8-B6646B2155B6}" dt="2024-11-01T09:14:03.387" v="2" actId="478"/>
          <ac:picMkLst>
            <pc:docMk/>
            <pc:sldMk cId="0" sldId="256"/>
            <ac:picMk id="10" creationId="{39D2C50A-F06E-E55F-8DAC-48FDAF78FC3C}"/>
          </ac:picMkLst>
        </pc:picChg>
        <pc:picChg chg="del">
          <ac:chgData name="Karya Kate Nanbol" userId="01eb7ff26cdc0882" providerId="LiveId" clId="{579EA792-8DF1-4EBA-86E8-B6646B2155B6}" dt="2024-11-01T09:14:01.699" v="1" actId="478"/>
          <ac:picMkLst>
            <pc:docMk/>
            <pc:sldMk cId="0" sldId="256"/>
            <ac:picMk id="13" creationId="{EC5490F0-D2C8-2EBD-EAF5-7238204AD9DF}"/>
          </ac:picMkLst>
        </pc:picChg>
        <pc:picChg chg="del mod">
          <ac:chgData name="Karya Kate Nanbol" userId="01eb7ff26cdc0882" providerId="LiveId" clId="{579EA792-8DF1-4EBA-86E8-B6646B2155B6}" dt="2024-11-01T09:38:46.886" v="25" actId="478"/>
          <ac:picMkLst>
            <pc:docMk/>
            <pc:sldMk cId="0" sldId="256"/>
            <ac:picMk id="14" creationId="{215E23BD-4F1A-1FD1-9B0D-0A2649F85D46}"/>
          </ac:picMkLst>
        </pc:picChg>
        <pc:picChg chg="del mod">
          <ac:chgData name="Karya Kate Nanbol" userId="01eb7ff26cdc0882" providerId="LiveId" clId="{579EA792-8DF1-4EBA-86E8-B6646B2155B6}" dt="2024-11-01T09:39:00.562" v="29" actId="478"/>
          <ac:picMkLst>
            <pc:docMk/>
            <pc:sldMk cId="0" sldId="256"/>
            <ac:picMk id="15" creationId="{6747C408-85DC-1359-DA7B-B6A4BA62857B}"/>
          </ac:picMkLst>
        </pc:picChg>
        <pc:picChg chg="del mod">
          <ac:chgData name="Karya Kate Nanbol" userId="01eb7ff26cdc0882" providerId="LiveId" clId="{579EA792-8DF1-4EBA-86E8-B6646B2155B6}" dt="2024-11-01T17:11:13.353" v="2037" actId="478"/>
          <ac:picMkLst>
            <pc:docMk/>
            <pc:sldMk cId="0" sldId="256"/>
            <ac:picMk id="26" creationId="{951671B7-367F-AD5A-C58A-D1FFB002DAB9}"/>
          </ac:picMkLst>
        </pc:picChg>
        <pc:picChg chg="mod modCrop">
          <ac:chgData name="Karya Kate Nanbol" userId="01eb7ff26cdc0882" providerId="LiveId" clId="{579EA792-8DF1-4EBA-86E8-B6646B2155B6}" dt="2024-11-01T17:53:27.593" v="2148" actId="1076"/>
          <ac:picMkLst>
            <pc:docMk/>
            <pc:sldMk cId="0" sldId="256"/>
            <ac:picMk id="29" creationId="{02B37724-5A6F-C460-42CC-CA27C54FE72C}"/>
          </ac:picMkLst>
        </pc:picChg>
        <pc:picChg chg="mod modCrop">
          <ac:chgData name="Karya Kate Nanbol" userId="01eb7ff26cdc0882" providerId="LiveId" clId="{579EA792-8DF1-4EBA-86E8-B6646B2155B6}" dt="2024-11-01T15:07:44.619" v="1641" actId="164"/>
          <ac:picMkLst>
            <pc:docMk/>
            <pc:sldMk cId="0" sldId="256"/>
            <ac:picMk id="34" creationId="{505E80FE-01F8-BA5C-F5BD-46BD1AF8984E}"/>
          </ac:picMkLst>
        </pc:picChg>
        <pc:picChg chg="mod modCrop">
          <ac:chgData name="Karya Kate Nanbol" userId="01eb7ff26cdc0882" providerId="LiveId" clId="{579EA792-8DF1-4EBA-86E8-B6646B2155B6}" dt="2024-11-01T15:07:44.619" v="1641" actId="164"/>
          <ac:picMkLst>
            <pc:docMk/>
            <pc:sldMk cId="0" sldId="256"/>
            <ac:picMk id="35" creationId="{06F19C7A-8C57-8ECC-4794-554B80A459A0}"/>
          </ac:picMkLst>
        </pc:picChg>
        <pc:picChg chg="add mod">
          <ac:chgData name="Karya Kate Nanbol" userId="01eb7ff26cdc0882" providerId="LiveId" clId="{579EA792-8DF1-4EBA-86E8-B6646B2155B6}" dt="2024-11-01T17:53:23.988" v="2147" actId="1076"/>
          <ac:picMkLst>
            <pc:docMk/>
            <pc:sldMk cId="0" sldId="256"/>
            <ac:picMk id="39" creationId="{96A880D4-C7B2-52B4-134C-B5A463F5EC3C}"/>
          </ac:picMkLst>
        </pc:picChg>
        <pc:picChg chg="mod modCrop">
          <ac:chgData name="Karya Kate Nanbol" userId="01eb7ff26cdc0882" providerId="LiveId" clId="{579EA792-8DF1-4EBA-86E8-B6646B2155B6}" dt="2024-11-01T15:11:50.597" v="1664" actId="164"/>
          <ac:picMkLst>
            <pc:docMk/>
            <pc:sldMk cId="0" sldId="256"/>
            <ac:picMk id="46" creationId="{CB7AD948-4DB6-0EA8-5832-2D098F2DFF7A}"/>
          </ac:picMkLst>
        </pc:picChg>
        <pc:picChg chg="mod">
          <ac:chgData name="Karya Kate Nanbol" userId="01eb7ff26cdc0882" providerId="LiveId" clId="{579EA792-8DF1-4EBA-86E8-B6646B2155B6}" dt="2024-11-01T15:11:50.597" v="1664" actId="164"/>
          <ac:picMkLst>
            <pc:docMk/>
            <pc:sldMk cId="0" sldId="256"/>
            <ac:picMk id="47" creationId="{FBC56893-75B2-470D-8A92-30905D4BF860}"/>
          </ac:picMkLst>
        </pc:picChg>
        <pc:picChg chg="mod">
          <ac:chgData name="Karya Kate Nanbol" userId="01eb7ff26cdc0882" providerId="LiveId" clId="{579EA792-8DF1-4EBA-86E8-B6646B2155B6}" dt="2024-11-01T15:28:31.105" v="1757" actId="164"/>
          <ac:picMkLst>
            <pc:docMk/>
            <pc:sldMk cId="0" sldId="256"/>
            <ac:picMk id="66" creationId="{7A46D0FD-1CF7-BC0F-C732-165CB70F33F6}"/>
          </ac:picMkLst>
        </pc:picChg>
        <pc:picChg chg="mod">
          <ac:chgData name="Karya Kate Nanbol" userId="01eb7ff26cdc0882" providerId="LiveId" clId="{579EA792-8DF1-4EBA-86E8-B6646B2155B6}" dt="2024-11-01T15:28:31.105" v="1757" actId="164"/>
          <ac:picMkLst>
            <pc:docMk/>
            <pc:sldMk cId="0" sldId="256"/>
            <ac:picMk id="67" creationId="{9B8F3AA1-51A1-0458-7061-A9AEB3E247BB}"/>
          </ac:picMkLst>
        </pc:picChg>
        <pc:picChg chg="mod">
          <ac:chgData name="Karya Kate Nanbol" userId="01eb7ff26cdc0882" providerId="LiveId" clId="{579EA792-8DF1-4EBA-86E8-B6646B2155B6}" dt="2024-11-01T15:35:56.061" v="1823" actId="164"/>
          <ac:picMkLst>
            <pc:docMk/>
            <pc:sldMk cId="0" sldId="256"/>
            <ac:picMk id="71" creationId="{18110702-6D67-3036-40C5-9E55429D22B0}"/>
          </ac:picMkLst>
        </pc:picChg>
        <pc:picChg chg="mod">
          <ac:chgData name="Karya Kate Nanbol" userId="01eb7ff26cdc0882" providerId="LiveId" clId="{579EA792-8DF1-4EBA-86E8-B6646B2155B6}" dt="2024-11-01T15:35:56.061" v="1823" actId="164"/>
          <ac:picMkLst>
            <pc:docMk/>
            <pc:sldMk cId="0" sldId="256"/>
            <ac:picMk id="72" creationId="{B89CACA6-B3E5-AE09-9DFC-085C678DCB4F}"/>
          </ac:picMkLst>
        </pc:picChg>
        <pc:picChg chg="mod">
          <ac:chgData name="Karya Kate Nanbol" userId="01eb7ff26cdc0882" providerId="LiveId" clId="{579EA792-8DF1-4EBA-86E8-B6646B2155B6}" dt="2024-11-01T15:32:31.129" v="1791" actId="164"/>
          <ac:picMkLst>
            <pc:docMk/>
            <pc:sldMk cId="0" sldId="256"/>
            <ac:picMk id="75" creationId="{F0870D4D-FDA5-C41C-CDFB-03D8839160EB}"/>
          </ac:picMkLst>
        </pc:picChg>
        <pc:picChg chg="mod">
          <ac:chgData name="Karya Kate Nanbol" userId="01eb7ff26cdc0882" providerId="LiveId" clId="{579EA792-8DF1-4EBA-86E8-B6646B2155B6}" dt="2024-11-01T15:32:31.129" v="1791" actId="164"/>
          <ac:picMkLst>
            <pc:docMk/>
            <pc:sldMk cId="0" sldId="256"/>
            <ac:picMk id="76" creationId="{B08EE491-5815-B7D1-38E3-C727FE279A29}"/>
          </ac:picMkLst>
        </pc:picChg>
        <pc:picChg chg="mod">
          <ac:chgData name="Karya Kate Nanbol" userId="01eb7ff26cdc0882" providerId="LiveId" clId="{579EA792-8DF1-4EBA-86E8-B6646B2155B6}" dt="2024-11-01T15:32:31.129" v="1791" actId="164"/>
          <ac:picMkLst>
            <pc:docMk/>
            <pc:sldMk cId="0" sldId="256"/>
            <ac:picMk id="77" creationId="{C2888778-3EA6-7415-7CDB-084AD51E60D2}"/>
          </ac:picMkLst>
        </pc:picChg>
        <pc:picChg chg="mod">
          <ac:chgData name="Karya Kate Nanbol" userId="01eb7ff26cdc0882" providerId="LiveId" clId="{579EA792-8DF1-4EBA-86E8-B6646B2155B6}" dt="2024-11-01T15:32:31.129" v="1791" actId="164"/>
          <ac:picMkLst>
            <pc:docMk/>
            <pc:sldMk cId="0" sldId="256"/>
            <ac:picMk id="78" creationId="{D5777A9F-F634-7940-1A11-8C2422CDBFF3}"/>
          </ac:picMkLst>
        </pc:picChg>
        <pc:picChg chg="mod">
          <ac:chgData name="Karya Kate Nanbol" userId="01eb7ff26cdc0882" providerId="LiveId" clId="{579EA792-8DF1-4EBA-86E8-B6646B2155B6}" dt="2024-11-01T15:36:48.716" v="1832" actId="164"/>
          <ac:picMkLst>
            <pc:docMk/>
            <pc:sldMk cId="0" sldId="256"/>
            <ac:picMk id="83" creationId="{8AE38838-B606-5BF3-C6E6-B908F765B7D6}"/>
          </ac:picMkLst>
        </pc:picChg>
        <pc:picChg chg="mod">
          <ac:chgData name="Karya Kate Nanbol" userId="01eb7ff26cdc0882" providerId="LiveId" clId="{579EA792-8DF1-4EBA-86E8-B6646B2155B6}" dt="2024-11-01T15:36:48.716" v="1832" actId="164"/>
          <ac:picMkLst>
            <pc:docMk/>
            <pc:sldMk cId="0" sldId="256"/>
            <ac:picMk id="84" creationId="{C33977C4-35C3-2EAA-A06C-94EE9DB00AE4}"/>
          </ac:picMkLst>
        </pc:picChg>
        <pc:picChg chg="mod">
          <ac:chgData name="Karya Kate Nanbol" userId="01eb7ff26cdc0882" providerId="LiveId" clId="{579EA792-8DF1-4EBA-86E8-B6646B2155B6}" dt="2024-11-01T15:36:48.716" v="1832" actId="164"/>
          <ac:picMkLst>
            <pc:docMk/>
            <pc:sldMk cId="0" sldId="256"/>
            <ac:picMk id="87" creationId="{001DEB8D-4F03-938B-C8AD-4F9B08C06520}"/>
          </ac:picMkLst>
        </pc:picChg>
        <pc:picChg chg="mod">
          <ac:chgData name="Karya Kate Nanbol" userId="01eb7ff26cdc0882" providerId="LiveId" clId="{579EA792-8DF1-4EBA-86E8-B6646B2155B6}" dt="2024-11-01T15:36:48.716" v="1832" actId="164"/>
          <ac:picMkLst>
            <pc:docMk/>
            <pc:sldMk cId="0" sldId="256"/>
            <ac:picMk id="88" creationId="{F4721F0A-B340-8D04-B7B3-827CACDBAEAF}"/>
          </ac:picMkLst>
        </pc:picChg>
        <pc:picChg chg="del">
          <ac:chgData name="Karya Kate Nanbol" userId="01eb7ff26cdc0882" providerId="LiveId" clId="{579EA792-8DF1-4EBA-86E8-B6646B2155B6}" dt="2024-11-01T09:13:59.903" v="0" actId="478"/>
          <ac:picMkLst>
            <pc:docMk/>
            <pc:sldMk cId="0" sldId="256"/>
            <ac:picMk id="102" creationId="{00000000-0000-0000-0000-000000000000}"/>
          </ac:picMkLst>
        </pc:picChg>
        <pc:picChg chg="del mod">
          <ac:chgData name="Karya Kate Nanbol" userId="01eb7ff26cdc0882" providerId="LiveId" clId="{579EA792-8DF1-4EBA-86E8-B6646B2155B6}" dt="2024-11-01T09:39:02.281" v="30" actId="478"/>
          <ac:picMkLst>
            <pc:docMk/>
            <pc:sldMk cId="0" sldId="256"/>
            <ac:picMk id="103" creationId="{00000000-0000-0000-0000-000000000000}"/>
          </ac:picMkLst>
        </pc:picChg>
        <pc:picChg chg="del">
          <ac:chgData name="Karya Kate Nanbol" userId="01eb7ff26cdc0882" providerId="LiveId" clId="{579EA792-8DF1-4EBA-86E8-B6646B2155B6}" dt="2024-11-01T09:14:05.518" v="3" actId="478"/>
          <ac:picMkLst>
            <pc:docMk/>
            <pc:sldMk cId="0" sldId="256"/>
            <ac:picMk id="105" creationId="{00000000-0000-0000-0000-000000000000}"/>
          </ac:picMkLst>
        </pc:picChg>
        <pc:picChg chg="del mod">
          <ac:chgData name="Karya Kate Nanbol" userId="01eb7ff26cdc0882" providerId="LiveId" clId="{579EA792-8DF1-4EBA-86E8-B6646B2155B6}" dt="2024-11-01T09:39:04.093" v="31" actId="478"/>
          <ac:picMkLst>
            <pc:docMk/>
            <pc:sldMk cId="0" sldId="256"/>
            <ac:picMk id="106" creationId="{00000000-0000-0000-0000-000000000000}"/>
          </ac:picMkLst>
        </pc:picChg>
        <pc:picChg chg="del">
          <ac:chgData name="Karya Kate Nanbol" userId="01eb7ff26cdc0882" providerId="LiveId" clId="{579EA792-8DF1-4EBA-86E8-B6646B2155B6}" dt="2024-11-01T09:14:31.304" v="11" actId="478"/>
          <ac:picMkLst>
            <pc:docMk/>
            <pc:sldMk cId="0" sldId="256"/>
            <ac:picMk id="1026" creationId="{57CF991B-E3B6-0246-534F-54C2181646F7}"/>
          </ac:picMkLst>
        </pc:picChg>
        <pc:picChg chg="add mod">
          <ac:chgData name="Karya Kate Nanbol" userId="01eb7ff26cdc0882" providerId="LiveId" clId="{579EA792-8DF1-4EBA-86E8-B6646B2155B6}" dt="2024-11-01T14:07:45.163" v="1306" actId="1076"/>
          <ac:picMkLst>
            <pc:docMk/>
            <pc:sldMk cId="0" sldId="256"/>
            <ac:picMk id="1028" creationId="{CD07B59B-F71D-69CF-AFF1-D35CECE0CB42}"/>
          </ac:picMkLst>
        </pc:picChg>
        <pc:picChg chg="add mod">
          <ac:chgData name="Karya Kate Nanbol" userId="01eb7ff26cdc0882" providerId="LiveId" clId="{579EA792-8DF1-4EBA-86E8-B6646B2155B6}" dt="2024-11-01T14:07:28.716" v="1299" actId="14100"/>
          <ac:picMkLst>
            <pc:docMk/>
            <pc:sldMk cId="0" sldId="256"/>
            <ac:picMk id="1030" creationId="{7457EBF8-D11C-D9B7-FAA0-2457A25C56EF}"/>
          </ac:picMkLst>
        </pc:picChg>
        <pc:picChg chg="add mod">
          <ac:chgData name="Karya Kate Nanbol" userId="01eb7ff26cdc0882" providerId="LiveId" clId="{579EA792-8DF1-4EBA-86E8-B6646B2155B6}" dt="2024-11-01T16:34:11.949" v="2022" actId="1076"/>
          <ac:picMkLst>
            <pc:docMk/>
            <pc:sldMk cId="0" sldId="256"/>
            <ac:picMk id="1032" creationId="{BF974795-CD4B-B4F2-64F0-D21B1D151805}"/>
          </ac:picMkLst>
        </pc:picChg>
        <pc:picChg chg="add">
          <ac:chgData name="Karya Kate Nanbol" userId="01eb7ff26cdc0882" providerId="LiveId" clId="{579EA792-8DF1-4EBA-86E8-B6646B2155B6}" dt="2024-11-01T09:45:07.061" v="80"/>
          <ac:picMkLst>
            <pc:docMk/>
            <pc:sldMk cId="0" sldId="256"/>
            <ac:picMk id="1034" creationId="{EC10BE39-E57C-8E22-8460-61233E7C4563}"/>
          </ac:picMkLst>
        </pc:picChg>
      </pc:sldChg>
    </pc:docChg>
  </pc:docChgLst>
  <pc:docChgLst>
    <pc:chgData name="Karya Kate Nanbol" userId="01eb7ff26cdc0882" providerId="LiveId" clId="{052DC023-8454-4586-9756-2DC956BB048D}"/>
    <pc:docChg chg="undo custSel addSld delSld modSld">
      <pc:chgData name="Karya Kate Nanbol" userId="01eb7ff26cdc0882" providerId="LiveId" clId="{052DC023-8454-4586-9756-2DC956BB048D}" dt="2024-11-07T15:06:41.874" v="3544" actId="20577"/>
      <pc:docMkLst>
        <pc:docMk/>
      </pc:docMkLst>
      <pc:sldChg chg="addSp delSp modSp mod">
        <pc:chgData name="Karya Kate Nanbol" userId="01eb7ff26cdc0882" providerId="LiveId" clId="{052DC023-8454-4586-9756-2DC956BB048D}" dt="2024-11-07T15:06:41.874" v="3544" actId="20577"/>
        <pc:sldMkLst>
          <pc:docMk/>
          <pc:sldMk cId="0" sldId="256"/>
        </pc:sldMkLst>
        <pc:spChg chg="mod">
          <ac:chgData name="Karya Kate Nanbol" userId="01eb7ff26cdc0882" providerId="LiveId" clId="{052DC023-8454-4586-9756-2DC956BB048D}" dt="2024-11-05T22:57:12.153" v="45" actId="1076"/>
          <ac:spMkLst>
            <pc:docMk/>
            <pc:sldMk cId="0" sldId="256"/>
            <ac:spMk id="10" creationId="{23B258A9-53EE-7393-DA4E-7186EFF58630}"/>
          </ac:spMkLst>
        </pc:spChg>
        <pc:spChg chg="add mod">
          <ac:chgData name="Karya Kate Nanbol" userId="01eb7ff26cdc0882" providerId="LiveId" clId="{052DC023-8454-4586-9756-2DC956BB048D}" dt="2024-11-07T10:18:12.531" v="3318" actId="1076"/>
          <ac:spMkLst>
            <pc:docMk/>
            <pc:sldMk cId="0" sldId="256"/>
            <ac:spMk id="11" creationId="{860BBB3F-E1FF-B1B7-7D56-E8E2C9D33176}"/>
          </ac:spMkLst>
        </pc:spChg>
        <pc:spChg chg="del mod topLvl">
          <ac:chgData name="Karya Kate Nanbol" userId="01eb7ff26cdc0882" providerId="LiveId" clId="{052DC023-8454-4586-9756-2DC956BB048D}" dt="2024-11-06T23:34:20.402" v="2650" actId="478"/>
          <ac:spMkLst>
            <pc:docMk/>
            <pc:sldMk cId="0" sldId="256"/>
            <ac:spMk id="11" creationId="{E0F99489-373C-A59A-DD29-123A9B55B334}"/>
          </ac:spMkLst>
        </pc:spChg>
        <pc:spChg chg="mod">
          <ac:chgData name="Karya Kate Nanbol" userId="01eb7ff26cdc0882" providerId="LiveId" clId="{052DC023-8454-4586-9756-2DC956BB048D}" dt="2024-11-07T02:27:14.411" v="3005" actId="1076"/>
          <ac:spMkLst>
            <pc:docMk/>
            <pc:sldMk cId="0" sldId="256"/>
            <ac:spMk id="14" creationId="{C4FC5883-D410-5F8F-C987-23C56C9ACB20}"/>
          </ac:spMkLst>
        </pc:spChg>
        <pc:spChg chg="mod">
          <ac:chgData name="Karya Kate Nanbol" userId="01eb7ff26cdc0882" providerId="LiveId" clId="{052DC023-8454-4586-9756-2DC956BB048D}" dt="2024-11-07T09:06:00.054" v="3085" actId="1076"/>
          <ac:spMkLst>
            <pc:docMk/>
            <pc:sldMk cId="0" sldId="256"/>
            <ac:spMk id="15" creationId="{0214BAC4-98FA-0523-D788-F031B724F16F}"/>
          </ac:spMkLst>
        </pc:spChg>
        <pc:spChg chg="mod">
          <ac:chgData name="Karya Kate Nanbol" userId="01eb7ff26cdc0882" providerId="LiveId" clId="{052DC023-8454-4586-9756-2DC956BB048D}" dt="2024-11-07T09:18:41.190" v="3175" actId="1076"/>
          <ac:spMkLst>
            <pc:docMk/>
            <pc:sldMk cId="0" sldId="256"/>
            <ac:spMk id="16" creationId="{A8E3B347-9DC7-AFFB-A6B7-BFAA21B31DE5}"/>
          </ac:spMkLst>
        </pc:spChg>
        <pc:spChg chg="mod">
          <ac:chgData name="Karya Kate Nanbol" userId="01eb7ff26cdc0882" providerId="LiveId" clId="{052DC023-8454-4586-9756-2DC956BB048D}" dt="2024-11-07T09:16:20.735" v="3158" actId="14100"/>
          <ac:spMkLst>
            <pc:docMk/>
            <pc:sldMk cId="0" sldId="256"/>
            <ac:spMk id="18" creationId="{776863E1-51F7-D26C-C613-666F290C4627}"/>
          </ac:spMkLst>
        </pc:spChg>
        <pc:spChg chg="mod">
          <ac:chgData name="Karya Kate Nanbol" userId="01eb7ff26cdc0882" providerId="LiveId" clId="{052DC023-8454-4586-9756-2DC956BB048D}" dt="2024-11-07T09:05:55.046" v="3084" actId="1076"/>
          <ac:spMkLst>
            <pc:docMk/>
            <pc:sldMk cId="0" sldId="256"/>
            <ac:spMk id="19" creationId="{9C3FC643-BAAC-6B3B-E647-ACB0CC1F6354}"/>
          </ac:spMkLst>
        </pc:spChg>
        <pc:spChg chg="mod">
          <ac:chgData name="Karya Kate Nanbol" userId="01eb7ff26cdc0882" providerId="LiveId" clId="{052DC023-8454-4586-9756-2DC956BB048D}" dt="2024-11-07T09:13:54.582" v="3137" actId="1076"/>
          <ac:spMkLst>
            <pc:docMk/>
            <pc:sldMk cId="0" sldId="256"/>
            <ac:spMk id="20" creationId="{22D4AD7C-1AB0-BA12-661C-4841BC047896}"/>
          </ac:spMkLst>
        </pc:spChg>
        <pc:spChg chg="mod">
          <ac:chgData name="Karya Kate Nanbol" userId="01eb7ff26cdc0882" providerId="LiveId" clId="{052DC023-8454-4586-9756-2DC956BB048D}" dt="2024-11-07T09:16:52.029" v="3161" actId="1076"/>
          <ac:spMkLst>
            <pc:docMk/>
            <pc:sldMk cId="0" sldId="256"/>
            <ac:spMk id="22" creationId="{57AEF180-6044-D2C6-E673-5195D7389443}"/>
          </ac:spMkLst>
        </pc:spChg>
        <pc:spChg chg="mod">
          <ac:chgData name="Karya Kate Nanbol" userId="01eb7ff26cdc0882" providerId="LiveId" clId="{052DC023-8454-4586-9756-2DC956BB048D}" dt="2024-11-06T08:50:21.654" v="1486" actId="20577"/>
          <ac:spMkLst>
            <pc:docMk/>
            <pc:sldMk cId="0" sldId="256"/>
            <ac:spMk id="23" creationId="{39A16777-9751-170D-D259-24DB284B962D}"/>
          </ac:spMkLst>
        </pc:spChg>
        <pc:spChg chg="mod">
          <ac:chgData name="Karya Kate Nanbol" userId="01eb7ff26cdc0882" providerId="LiveId" clId="{052DC023-8454-4586-9756-2DC956BB048D}" dt="2024-11-07T09:17:50.802" v="3166" actId="14100"/>
          <ac:spMkLst>
            <pc:docMk/>
            <pc:sldMk cId="0" sldId="256"/>
            <ac:spMk id="24" creationId="{466B9BAE-6A93-AD34-D9D1-1A815A70A31A}"/>
          </ac:spMkLst>
        </pc:spChg>
        <pc:spChg chg="add mod">
          <ac:chgData name="Karya Kate Nanbol" userId="01eb7ff26cdc0882" providerId="LiveId" clId="{052DC023-8454-4586-9756-2DC956BB048D}" dt="2024-11-07T09:06:28.587" v="3089" actId="1076"/>
          <ac:spMkLst>
            <pc:docMk/>
            <pc:sldMk cId="0" sldId="256"/>
            <ac:spMk id="25" creationId="{9E37E5EB-55CC-31ED-B39B-01E6EA7D6AC7}"/>
          </ac:spMkLst>
        </pc:spChg>
        <pc:spChg chg="add">
          <ac:chgData name="Karya Kate Nanbol" userId="01eb7ff26cdc0882" providerId="LiveId" clId="{052DC023-8454-4586-9756-2DC956BB048D}" dt="2024-11-05T22:54:43.860" v="27"/>
          <ac:spMkLst>
            <pc:docMk/>
            <pc:sldMk cId="0" sldId="256"/>
            <ac:spMk id="26" creationId="{CCA4CCE4-117E-4F6A-4C7C-64664F20B921}"/>
          </ac:spMkLst>
        </pc:spChg>
        <pc:spChg chg="mod">
          <ac:chgData name="Karya Kate Nanbol" userId="01eb7ff26cdc0882" providerId="LiveId" clId="{052DC023-8454-4586-9756-2DC956BB048D}" dt="2024-11-07T09:09:23.209" v="3110" actId="1076"/>
          <ac:spMkLst>
            <pc:docMk/>
            <pc:sldMk cId="0" sldId="256"/>
            <ac:spMk id="27" creationId="{0EF88FD4-F2C4-86DC-CAA6-F96A30A1989D}"/>
          </ac:spMkLst>
        </pc:spChg>
        <pc:spChg chg="del mod">
          <ac:chgData name="Karya Kate Nanbol" userId="01eb7ff26cdc0882" providerId="LiveId" clId="{052DC023-8454-4586-9756-2DC956BB048D}" dt="2024-11-06T00:00:52.859" v="752" actId="478"/>
          <ac:spMkLst>
            <pc:docMk/>
            <pc:sldMk cId="0" sldId="256"/>
            <ac:spMk id="31" creationId="{6E3899D2-143D-79E9-3F38-8141D97FC59F}"/>
          </ac:spMkLst>
        </pc:spChg>
        <pc:spChg chg="mod">
          <ac:chgData name="Karya Kate Nanbol" userId="01eb7ff26cdc0882" providerId="LiveId" clId="{052DC023-8454-4586-9756-2DC956BB048D}" dt="2024-11-07T15:02:56.910" v="3518" actId="20577"/>
          <ac:spMkLst>
            <pc:docMk/>
            <pc:sldMk cId="0" sldId="256"/>
            <ac:spMk id="32" creationId="{EDDEEF5F-9438-9DCB-EC88-504542B7355F}"/>
          </ac:spMkLst>
        </pc:spChg>
        <pc:spChg chg="del mod">
          <ac:chgData name="Karya Kate Nanbol" userId="01eb7ff26cdc0882" providerId="LiveId" clId="{052DC023-8454-4586-9756-2DC956BB048D}" dt="2024-11-07T02:31:30.884" v="3073" actId="478"/>
          <ac:spMkLst>
            <pc:docMk/>
            <pc:sldMk cId="0" sldId="256"/>
            <ac:spMk id="33" creationId="{1CA82C70-4DAB-07FC-5D13-E44E882BB0D5}"/>
          </ac:spMkLst>
        </pc:spChg>
        <pc:spChg chg="mod topLvl">
          <ac:chgData name="Karya Kate Nanbol" userId="01eb7ff26cdc0882" providerId="LiveId" clId="{052DC023-8454-4586-9756-2DC956BB048D}" dt="2024-11-07T09:08:43.052" v="3105" actId="1076"/>
          <ac:spMkLst>
            <pc:docMk/>
            <pc:sldMk cId="0" sldId="256"/>
            <ac:spMk id="36" creationId="{78FA021A-605A-926E-4B72-915E439503FA}"/>
          </ac:spMkLst>
        </pc:spChg>
        <pc:spChg chg="mod">
          <ac:chgData name="Karya Kate Nanbol" userId="01eb7ff26cdc0882" providerId="LiveId" clId="{052DC023-8454-4586-9756-2DC956BB048D}" dt="2024-11-07T15:06:41.874" v="3544" actId="20577"/>
          <ac:spMkLst>
            <pc:docMk/>
            <pc:sldMk cId="0" sldId="256"/>
            <ac:spMk id="37" creationId="{81B5AAC8-DC7A-BE90-8048-63F2A22E29E2}"/>
          </ac:spMkLst>
        </pc:spChg>
        <pc:spChg chg="mod">
          <ac:chgData name="Karya Kate Nanbol" userId="01eb7ff26cdc0882" providerId="LiveId" clId="{052DC023-8454-4586-9756-2DC956BB048D}" dt="2024-11-07T09:07:04.610" v="3096" actId="1076"/>
          <ac:spMkLst>
            <pc:docMk/>
            <pc:sldMk cId="0" sldId="256"/>
            <ac:spMk id="38" creationId="{1EA536ED-07C9-4DAD-8F87-F36371F8E028}"/>
          </ac:spMkLst>
        </pc:spChg>
        <pc:spChg chg="add del mod">
          <ac:chgData name="Karya Kate Nanbol" userId="01eb7ff26cdc0882" providerId="LiveId" clId="{052DC023-8454-4586-9756-2DC956BB048D}" dt="2024-11-05T22:58:03.665" v="48" actId="478"/>
          <ac:spMkLst>
            <pc:docMk/>
            <pc:sldMk cId="0" sldId="256"/>
            <ac:spMk id="40" creationId="{B84266D2-7289-472E-B6CF-B364FB3F4C0C}"/>
          </ac:spMkLst>
        </pc:spChg>
        <pc:spChg chg="mod topLvl">
          <ac:chgData name="Karya Kate Nanbol" userId="01eb7ff26cdc0882" providerId="LiveId" clId="{052DC023-8454-4586-9756-2DC956BB048D}" dt="2024-11-07T09:08:38.119" v="3104" actId="1076"/>
          <ac:spMkLst>
            <pc:docMk/>
            <pc:sldMk cId="0" sldId="256"/>
            <ac:spMk id="41" creationId="{82F0E336-BBCB-327E-94A4-5C4BC962CECA}"/>
          </ac:spMkLst>
        </pc:spChg>
        <pc:spChg chg="add mod">
          <ac:chgData name="Karya Kate Nanbol" userId="01eb7ff26cdc0882" providerId="LiveId" clId="{052DC023-8454-4586-9756-2DC956BB048D}" dt="2024-11-07T14:57:11.253" v="3466" actId="1076"/>
          <ac:spMkLst>
            <pc:docMk/>
            <pc:sldMk cId="0" sldId="256"/>
            <ac:spMk id="43" creationId="{CA2A1A7A-7998-EE75-CD01-EA1AE2FA2ECE}"/>
          </ac:spMkLst>
        </pc:spChg>
        <pc:spChg chg="mod">
          <ac:chgData name="Karya Kate Nanbol" userId="01eb7ff26cdc0882" providerId="LiveId" clId="{052DC023-8454-4586-9756-2DC956BB048D}" dt="2024-11-07T09:06:15.908" v="3087" actId="1076"/>
          <ac:spMkLst>
            <pc:docMk/>
            <pc:sldMk cId="0" sldId="256"/>
            <ac:spMk id="44" creationId="{774AF76D-AE60-3625-3EDD-2651DC1F9278}"/>
          </ac:spMkLst>
        </pc:spChg>
        <pc:spChg chg="mod">
          <ac:chgData name="Karya Kate Nanbol" userId="01eb7ff26cdc0882" providerId="LiveId" clId="{052DC023-8454-4586-9756-2DC956BB048D}" dt="2024-11-07T09:11:06.132" v="3116" actId="1076"/>
          <ac:spMkLst>
            <pc:docMk/>
            <pc:sldMk cId="0" sldId="256"/>
            <ac:spMk id="45" creationId="{D7163834-D0AD-1E95-16A5-1C47B49CA776}"/>
          </ac:spMkLst>
        </pc:spChg>
        <pc:spChg chg="add mod">
          <ac:chgData name="Karya Kate Nanbol" userId="01eb7ff26cdc0882" providerId="LiveId" clId="{052DC023-8454-4586-9756-2DC956BB048D}" dt="2024-11-07T09:08:13.852" v="3099" actId="1076"/>
          <ac:spMkLst>
            <pc:docMk/>
            <pc:sldMk cId="0" sldId="256"/>
            <ac:spMk id="48" creationId="{2B11DEA6-65C8-2C7C-162A-81F27D9B88BE}"/>
          </ac:spMkLst>
        </pc:spChg>
        <pc:spChg chg="mod">
          <ac:chgData name="Karya Kate Nanbol" userId="01eb7ff26cdc0882" providerId="LiveId" clId="{052DC023-8454-4586-9756-2DC956BB048D}" dt="2024-11-07T09:10:20.734" v="3112" actId="1076"/>
          <ac:spMkLst>
            <pc:docMk/>
            <pc:sldMk cId="0" sldId="256"/>
            <ac:spMk id="49" creationId="{859FE4E3-7CE3-68A1-388A-E6BFEE583764}"/>
          </ac:spMkLst>
        </pc:spChg>
        <pc:spChg chg="del mod topLvl">
          <ac:chgData name="Karya Kate Nanbol" userId="01eb7ff26cdc0882" providerId="LiveId" clId="{052DC023-8454-4586-9756-2DC956BB048D}" dt="2024-11-07T00:09:31.476" v="2927" actId="478"/>
          <ac:spMkLst>
            <pc:docMk/>
            <pc:sldMk cId="0" sldId="256"/>
            <ac:spMk id="50" creationId="{BD489658-57D3-26BF-77AE-9BD42D6A2794}"/>
          </ac:spMkLst>
        </pc:spChg>
        <pc:spChg chg="add mod">
          <ac:chgData name="Karya Kate Nanbol" userId="01eb7ff26cdc0882" providerId="LiveId" clId="{052DC023-8454-4586-9756-2DC956BB048D}" dt="2024-11-07T09:08:09.021" v="3098" actId="1076"/>
          <ac:spMkLst>
            <pc:docMk/>
            <pc:sldMk cId="0" sldId="256"/>
            <ac:spMk id="51" creationId="{DF9CEE22-C80C-479C-0CE6-4ACA2AB4D964}"/>
          </ac:spMkLst>
        </pc:spChg>
        <pc:spChg chg="add mod">
          <ac:chgData name="Karya Kate Nanbol" userId="01eb7ff26cdc0882" providerId="LiveId" clId="{052DC023-8454-4586-9756-2DC956BB048D}" dt="2024-11-06T12:08:26.031" v="1553"/>
          <ac:spMkLst>
            <pc:docMk/>
            <pc:sldMk cId="0" sldId="256"/>
            <ac:spMk id="52" creationId="{898A0D63-E9D8-394C-C648-06909A331FD3}"/>
          </ac:spMkLst>
        </pc:spChg>
        <pc:spChg chg="add del mod">
          <ac:chgData name="Karya Kate Nanbol" userId="01eb7ff26cdc0882" providerId="LiveId" clId="{052DC023-8454-4586-9756-2DC956BB048D}" dt="2024-11-06T12:49:16.183" v="1700" actId="478"/>
          <ac:spMkLst>
            <pc:docMk/>
            <pc:sldMk cId="0" sldId="256"/>
            <ac:spMk id="53" creationId="{65ED58CC-71C7-FAF8-87AD-4650AE963B56}"/>
          </ac:spMkLst>
        </pc:spChg>
        <pc:spChg chg="mod">
          <ac:chgData name="Karya Kate Nanbol" userId="01eb7ff26cdc0882" providerId="LiveId" clId="{052DC023-8454-4586-9756-2DC956BB048D}" dt="2024-11-07T09:14:12.931" v="3139" actId="1076"/>
          <ac:spMkLst>
            <pc:docMk/>
            <pc:sldMk cId="0" sldId="256"/>
            <ac:spMk id="54" creationId="{45ABCD34-FB73-8FD9-8C2D-B141189A0F5F}"/>
          </ac:spMkLst>
        </pc:spChg>
        <pc:spChg chg="add del mod">
          <ac:chgData name="Karya Kate Nanbol" userId="01eb7ff26cdc0882" providerId="LiveId" clId="{052DC023-8454-4586-9756-2DC956BB048D}" dt="2024-11-06T12:49:26.204" v="1702" actId="478"/>
          <ac:spMkLst>
            <pc:docMk/>
            <pc:sldMk cId="0" sldId="256"/>
            <ac:spMk id="55" creationId="{444323C5-FEEA-F90E-C9CF-50A28E19EA65}"/>
          </ac:spMkLst>
        </pc:spChg>
        <pc:spChg chg="mod">
          <ac:chgData name="Karya Kate Nanbol" userId="01eb7ff26cdc0882" providerId="LiveId" clId="{052DC023-8454-4586-9756-2DC956BB048D}" dt="2024-11-07T09:15:46.780" v="3154" actId="14100"/>
          <ac:spMkLst>
            <pc:docMk/>
            <pc:sldMk cId="0" sldId="256"/>
            <ac:spMk id="56" creationId="{3A034BC2-B3B6-6217-39BC-E8B795337361}"/>
          </ac:spMkLst>
        </pc:spChg>
        <pc:spChg chg="add mod">
          <ac:chgData name="Karya Kate Nanbol" userId="01eb7ff26cdc0882" providerId="LiveId" clId="{052DC023-8454-4586-9756-2DC956BB048D}" dt="2024-11-07T09:06:53.057" v="3095" actId="1076"/>
          <ac:spMkLst>
            <pc:docMk/>
            <pc:sldMk cId="0" sldId="256"/>
            <ac:spMk id="57" creationId="{087C62E1-135D-8F7E-DC38-0B59356CA175}"/>
          </ac:spMkLst>
        </pc:spChg>
        <pc:spChg chg="add del mod">
          <ac:chgData name="Karya Kate Nanbol" userId="01eb7ff26cdc0882" providerId="LiveId" clId="{052DC023-8454-4586-9756-2DC956BB048D}" dt="2024-11-06T12:46:32.221" v="1670" actId="478"/>
          <ac:spMkLst>
            <pc:docMk/>
            <pc:sldMk cId="0" sldId="256"/>
            <ac:spMk id="58" creationId="{E4986778-C1C8-456E-451A-A3A498E06490}"/>
          </ac:spMkLst>
        </pc:spChg>
        <pc:spChg chg="add mod">
          <ac:chgData name="Karya Kate Nanbol" userId="01eb7ff26cdc0882" providerId="LiveId" clId="{052DC023-8454-4586-9756-2DC956BB048D}" dt="2024-11-05T23:23:02.167" v="273"/>
          <ac:spMkLst>
            <pc:docMk/>
            <pc:sldMk cId="0" sldId="256"/>
            <ac:spMk id="59" creationId="{C6D58318-7101-A78D-A45B-93ECC5CCE6A4}"/>
          </ac:spMkLst>
        </pc:spChg>
        <pc:spChg chg="mod">
          <ac:chgData name="Karya Kate Nanbol" userId="01eb7ff26cdc0882" providerId="LiveId" clId="{052DC023-8454-4586-9756-2DC956BB048D}" dt="2024-11-07T14:54:50.840" v="3461" actId="20577"/>
          <ac:spMkLst>
            <pc:docMk/>
            <pc:sldMk cId="0" sldId="256"/>
            <ac:spMk id="60" creationId="{EEB36B06-7740-BD0D-97C4-2FA17796270A}"/>
          </ac:spMkLst>
        </pc:spChg>
        <pc:spChg chg="mod">
          <ac:chgData name="Karya Kate Nanbol" userId="01eb7ff26cdc0882" providerId="LiveId" clId="{052DC023-8454-4586-9756-2DC956BB048D}" dt="2024-11-07T09:10:09.519" v="3111" actId="1076"/>
          <ac:spMkLst>
            <pc:docMk/>
            <pc:sldMk cId="0" sldId="256"/>
            <ac:spMk id="63" creationId="{1BAE68A4-CA96-8A62-0F30-4E82ADD7E347}"/>
          </ac:spMkLst>
        </pc:spChg>
        <pc:spChg chg="add mod">
          <ac:chgData name="Karya Kate Nanbol" userId="01eb7ff26cdc0882" providerId="LiveId" clId="{052DC023-8454-4586-9756-2DC956BB048D}" dt="2024-11-07T14:55:49.876" v="3463" actId="1076"/>
          <ac:spMkLst>
            <pc:docMk/>
            <pc:sldMk cId="0" sldId="256"/>
            <ac:spMk id="64" creationId="{31B02357-5F14-E333-D19E-4A350CAAD0FA}"/>
          </ac:spMkLst>
        </pc:spChg>
        <pc:spChg chg="mod">
          <ac:chgData name="Karya Kate Nanbol" userId="01eb7ff26cdc0882" providerId="LiveId" clId="{052DC023-8454-4586-9756-2DC956BB048D}" dt="2024-11-07T09:09:08.072" v="3109" actId="1076"/>
          <ac:spMkLst>
            <pc:docMk/>
            <pc:sldMk cId="0" sldId="256"/>
            <ac:spMk id="65" creationId="{830B3FD3-808E-695A-6D85-30ACDF69F815}"/>
          </ac:spMkLst>
        </pc:spChg>
        <pc:spChg chg="add mod">
          <ac:chgData name="Karya Kate Nanbol" userId="01eb7ff26cdc0882" providerId="LiveId" clId="{052DC023-8454-4586-9756-2DC956BB048D}" dt="2024-11-07T09:13:00.227" v="3130" actId="1076"/>
          <ac:spMkLst>
            <pc:docMk/>
            <pc:sldMk cId="0" sldId="256"/>
            <ac:spMk id="68" creationId="{28A44E27-56D3-B13F-1CB1-15D1DB6F2D84}"/>
          </ac:spMkLst>
        </pc:spChg>
        <pc:spChg chg="add mod">
          <ac:chgData name="Karya Kate Nanbol" userId="01eb7ff26cdc0882" providerId="LiveId" clId="{052DC023-8454-4586-9756-2DC956BB048D}" dt="2024-11-07T09:18:32.541" v="3174" actId="1076"/>
          <ac:spMkLst>
            <pc:docMk/>
            <pc:sldMk cId="0" sldId="256"/>
            <ac:spMk id="69" creationId="{D2317C58-EBFD-4180-BB6C-3572EE977FCC}"/>
          </ac:spMkLst>
        </pc:spChg>
        <pc:spChg chg="mod">
          <ac:chgData name="Karya Kate Nanbol" userId="01eb7ff26cdc0882" providerId="LiveId" clId="{052DC023-8454-4586-9756-2DC956BB048D}" dt="2024-11-07T15:05:25.388" v="3533" actId="20577"/>
          <ac:spMkLst>
            <pc:docMk/>
            <pc:sldMk cId="0" sldId="256"/>
            <ac:spMk id="70" creationId="{E6091144-38E8-97F3-5C4A-06510B87D6BE}"/>
          </ac:spMkLst>
        </pc:spChg>
        <pc:spChg chg="add mod">
          <ac:chgData name="Karya Kate Nanbol" userId="01eb7ff26cdc0882" providerId="LiveId" clId="{052DC023-8454-4586-9756-2DC956BB048D}" dt="2024-11-06T12:13:17.087" v="1590"/>
          <ac:spMkLst>
            <pc:docMk/>
            <pc:sldMk cId="0" sldId="256"/>
            <ac:spMk id="73" creationId="{9E584992-BA9F-FC12-40CB-66CA787D4321}"/>
          </ac:spMkLst>
        </pc:spChg>
        <pc:spChg chg="mod">
          <ac:chgData name="Karya Kate Nanbol" userId="01eb7ff26cdc0882" providerId="LiveId" clId="{052DC023-8454-4586-9756-2DC956BB048D}" dt="2024-11-07T15:05:31.666" v="3539" actId="20577"/>
          <ac:spMkLst>
            <pc:docMk/>
            <pc:sldMk cId="0" sldId="256"/>
            <ac:spMk id="74" creationId="{BACB7049-1BC5-C468-EF81-B6C4AF192C07}"/>
          </ac:spMkLst>
        </pc:spChg>
        <pc:spChg chg="add mod">
          <ac:chgData name="Karya Kate Nanbol" userId="01eb7ff26cdc0882" providerId="LiveId" clId="{052DC023-8454-4586-9756-2DC956BB048D}" dt="2024-11-06T12:19:23.764" v="1624"/>
          <ac:spMkLst>
            <pc:docMk/>
            <pc:sldMk cId="0" sldId="256"/>
            <ac:spMk id="79" creationId="{7153DBAF-0155-E6D4-D164-48832F8482A2}"/>
          </ac:spMkLst>
        </pc:spChg>
        <pc:spChg chg="del mod">
          <ac:chgData name="Karya Kate Nanbol" userId="01eb7ff26cdc0882" providerId="LiveId" clId="{052DC023-8454-4586-9756-2DC956BB048D}" dt="2024-11-06T12:50:04.210" v="1744" actId="478"/>
          <ac:spMkLst>
            <pc:docMk/>
            <pc:sldMk cId="0" sldId="256"/>
            <ac:spMk id="80" creationId="{1E49CF63-307B-69C7-CA56-9A9779F5A79B}"/>
          </ac:spMkLst>
        </pc:spChg>
        <pc:spChg chg="mod">
          <ac:chgData name="Karya Kate Nanbol" userId="01eb7ff26cdc0882" providerId="LiveId" clId="{052DC023-8454-4586-9756-2DC956BB048D}" dt="2024-11-07T15:00:42.878" v="3504" actId="20577"/>
          <ac:spMkLst>
            <pc:docMk/>
            <pc:sldMk cId="0" sldId="256"/>
            <ac:spMk id="86" creationId="{11AD7860-F03A-0417-2EE6-90FA02D1896B}"/>
          </ac:spMkLst>
        </pc:spChg>
        <pc:spChg chg="del">
          <ac:chgData name="Karya Kate Nanbol" userId="01eb7ff26cdc0882" providerId="LiveId" clId="{052DC023-8454-4586-9756-2DC956BB048D}" dt="2024-11-05T23:02:55.521" v="119" actId="478"/>
          <ac:spMkLst>
            <pc:docMk/>
            <pc:sldMk cId="0" sldId="256"/>
            <ac:spMk id="93" creationId="{00000000-0000-0000-0000-000000000000}"/>
          </ac:spMkLst>
        </pc:spChg>
        <pc:spChg chg="mod">
          <ac:chgData name="Karya Kate Nanbol" userId="01eb7ff26cdc0882" providerId="LiveId" clId="{052DC023-8454-4586-9756-2DC956BB048D}" dt="2024-11-07T09:06:06.725" v="3086" actId="1076"/>
          <ac:spMkLst>
            <pc:docMk/>
            <pc:sldMk cId="0" sldId="256"/>
            <ac:spMk id="94" creationId="{00000000-0000-0000-0000-000000000000}"/>
          </ac:spMkLst>
        </pc:spChg>
        <pc:spChg chg="mod">
          <ac:chgData name="Karya Kate Nanbol" userId="01eb7ff26cdc0882" providerId="LiveId" clId="{052DC023-8454-4586-9756-2DC956BB048D}" dt="2024-11-07T09:13:46.753" v="3136" actId="1076"/>
          <ac:spMkLst>
            <pc:docMk/>
            <pc:sldMk cId="0" sldId="256"/>
            <ac:spMk id="95" creationId="{00000000-0000-0000-0000-000000000000}"/>
          </ac:spMkLst>
        </pc:spChg>
        <pc:spChg chg="mod">
          <ac:chgData name="Karya Kate Nanbol" userId="01eb7ff26cdc0882" providerId="LiveId" clId="{052DC023-8454-4586-9756-2DC956BB048D}" dt="2024-11-07T09:16:06.328" v="3156" actId="1076"/>
          <ac:spMkLst>
            <pc:docMk/>
            <pc:sldMk cId="0" sldId="256"/>
            <ac:spMk id="97" creationId="{00000000-0000-0000-0000-000000000000}"/>
          </ac:spMkLst>
        </pc:spChg>
        <pc:spChg chg="add del">
          <ac:chgData name="Karya Kate Nanbol" userId="01eb7ff26cdc0882" providerId="LiveId" clId="{052DC023-8454-4586-9756-2DC956BB048D}" dt="2024-11-06T17:12:54.395" v="1879" actId="22"/>
          <ac:spMkLst>
            <pc:docMk/>
            <pc:sldMk cId="0" sldId="256"/>
            <ac:spMk id="109" creationId="{81441601-BD27-094B-67C2-F81108EA50F4}"/>
          </ac:spMkLst>
        </pc:spChg>
        <pc:spChg chg="add del">
          <ac:chgData name="Karya Kate Nanbol" userId="01eb7ff26cdc0882" providerId="LiveId" clId="{052DC023-8454-4586-9756-2DC956BB048D}" dt="2024-11-06T21:02:13.340" v="1993" actId="22"/>
          <ac:spMkLst>
            <pc:docMk/>
            <pc:sldMk cId="0" sldId="256"/>
            <ac:spMk id="125" creationId="{410605BE-E71E-4F4A-1BE5-83689EFB544E}"/>
          </ac:spMkLst>
        </pc:spChg>
        <pc:spChg chg="add">
          <ac:chgData name="Karya Kate Nanbol" userId="01eb7ff26cdc0882" providerId="LiveId" clId="{052DC023-8454-4586-9756-2DC956BB048D}" dt="2024-11-07T01:47:43.046" v="2934"/>
          <ac:spMkLst>
            <pc:docMk/>
            <pc:sldMk cId="0" sldId="256"/>
            <ac:spMk id="1065" creationId="{28E5C25C-1671-9129-A74E-4B4B3CF983A9}"/>
          </ac:spMkLst>
        </pc:spChg>
        <pc:grpChg chg="del">
          <ac:chgData name="Karya Kate Nanbol" userId="01eb7ff26cdc0882" providerId="LiveId" clId="{052DC023-8454-4586-9756-2DC956BB048D}" dt="2024-11-05T22:56:50.687" v="42" actId="478"/>
          <ac:grpSpMkLst>
            <pc:docMk/>
            <pc:sldMk cId="0" sldId="256"/>
            <ac:grpSpMk id="8" creationId="{EBE08C3E-8977-D9CD-E423-6B051AB888C0}"/>
          </ac:grpSpMkLst>
        </pc:grpChg>
        <pc:grpChg chg="del mod">
          <ac:chgData name="Karya Kate Nanbol" userId="01eb7ff26cdc0882" providerId="LiveId" clId="{052DC023-8454-4586-9756-2DC956BB048D}" dt="2024-11-05T22:57:15.115" v="46" actId="478"/>
          <ac:grpSpMkLst>
            <pc:docMk/>
            <pc:sldMk cId="0" sldId="256"/>
            <ac:grpSpMk id="9" creationId="{986E1731-E62E-4F9A-4A04-9041048F9748}"/>
          </ac:grpSpMkLst>
        </pc:grpChg>
        <pc:grpChg chg="del">
          <ac:chgData name="Karya Kate Nanbol" userId="01eb7ff26cdc0882" providerId="LiveId" clId="{052DC023-8454-4586-9756-2DC956BB048D}" dt="2024-11-05T23:39:35.885" v="548" actId="165"/>
          <ac:grpSpMkLst>
            <pc:docMk/>
            <pc:sldMk cId="0" sldId="256"/>
            <ac:grpSpMk id="12" creationId="{1165AD45-6A28-CA40-4686-62F7A2055B7D}"/>
          </ac:grpSpMkLst>
        </pc:grpChg>
        <pc:grpChg chg="del mod ord">
          <ac:chgData name="Karya Kate Nanbol" userId="01eb7ff26cdc0882" providerId="LiveId" clId="{052DC023-8454-4586-9756-2DC956BB048D}" dt="2024-11-05T23:02:29.457" v="114" actId="165"/>
          <ac:grpSpMkLst>
            <pc:docMk/>
            <pc:sldMk cId="0" sldId="256"/>
            <ac:grpSpMk id="17" creationId="{A44BFC61-9164-80F8-36BC-7760F727D478}"/>
          </ac:grpSpMkLst>
        </pc:grpChg>
        <pc:grpChg chg="del">
          <ac:chgData name="Karya Kate Nanbol" userId="01eb7ff26cdc0882" providerId="LiveId" clId="{052DC023-8454-4586-9756-2DC956BB048D}" dt="2024-11-05T23:06:57.693" v="137" actId="165"/>
          <ac:grpSpMkLst>
            <pc:docMk/>
            <pc:sldMk cId="0" sldId="256"/>
            <ac:grpSpMk id="21" creationId="{07650526-05C8-EC0D-33D0-B394A8F795E8}"/>
          </ac:grpSpMkLst>
        </pc:grpChg>
        <pc:grpChg chg="del mod">
          <ac:chgData name="Karya Kate Nanbol" userId="01eb7ff26cdc0882" providerId="LiveId" clId="{052DC023-8454-4586-9756-2DC956BB048D}" dt="2024-11-05T23:04:47.978" v="127" actId="165"/>
          <ac:grpSpMkLst>
            <pc:docMk/>
            <pc:sldMk cId="0" sldId="256"/>
            <ac:grpSpMk id="25" creationId="{4BD25C15-25D0-B5EF-92DC-D347E36AFA96}"/>
          </ac:grpSpMkLst>
        </pc:grpChg>
        <pc:grpChg chg="del">
          <ac:chgData name="Karya Kate Nanbol" userId="01eb7ff26cdc0882" providerId="LiveId" clId="{052DC023-8454-4586-9756-2DC956BB048D}" dt="2024-11-05T23:09:47.182" v="173" actId="165"/>
          <ac:grpSpMkLst>
            <pc:docMk/>
            <pc:sldMk cId="0" sldId="256"/>
            <ac:grpSpMk id="28" creationId="{4BAF5980-7BF5-29CB-D42C-CFF2DF5C93BA}"/>
          </ac:grpSpMkLst>
        </pc:grpChg>
        <pc:picChg chg="add del mod">
          <ac:chgData name="Karya Kate Nanbol" userId="01eb7ff26cdc0882" providerId="LiveId" clId="{052DC023-8454-4586-9756-2DC956BB048D}" dt="2024-11-07T09:38:36.545" v="3185" actId="478"/>
          <ac:picMkLst>
            <pc:docMk/>
            <pc:sldMk cId="0" sldId="256"/>
            <ac:picMk id="9" creationId="{13CF3270-7BFF-5777-3ACC-18BFB2A83FF2}"/>
          </ac:picMkLst>
        </pc:picChg>
        <pc:picChg chg="add mod">
          <ac:chgData name="Karya Kate Nanbol" userId="01eb7ff26cdc0882" providerId="LiveId" clId="{052DC023-8454-4586-9756-2DC956BB048D}" dt="2024-11-07T14:39:01.934" v="3394" actId="1076"/>
          <ac:picMkLst>
            <pc:docMk/>
            <pc:sldMk cId="0" sldId="256"/>
            <ac:picMk id="9" creationId="{46CB83F5-394D-EE91-AACE-984797479133}"/>
          </ac:picMkLst>
        </pc:picChg>
        <pc:picChg chg="add del mod">
          <ac:chgData name="Karya Kate Nanbol" userId="01eb7ff26cdc0882" providerId="LiveId" clId="{052DC023-8454-4586-9756-2DC956BB048D}" dt="2024-11-06T12:20:21.989" v="1634" actId="478"/>
          <ac:picMkLst>
            <pc:docMk/>
            <pc:sldMk cId="0" sldId="256"/>
            <ac:picMk id="9" creationId="{F926BD1F-E7E5-0E2A-E078-F68922A57722}"/>
          </ac:picMkLst>
        </pc:picChg>
        <pc:picChg chg="add del mod">
          <ac:chgData name="Karya Kate Nanbol" userId="01eb7ff26cdc0882" providerId="LiveId" clId="{052DC023-8454-4586-9756-2DC956BB048D}" dt="2024-11-06T12:24:05.742" v="1657" actId="478"/>
          <ac:picMkLst>
            <pc:docMk/>
            <pc:sldMk cId="0" sldId="256"/>
            <ac:picMk id="12" creationId="{13863CCD-00B9-B3DF-D971-72C9BFE27807}"/>
          </ac:picMkLst>
        </pc:picChg>
        <pc:picChg chg="add del mod">
          <ac:chgData name="Karya Kate Nanbol" userId="01eb7ff26cdc0882" providerId="LiveId" clId="{052DC023-8454-4586-9756-2DC956BB048D}" dt="2024-11-07T14:42:44.929" v="3409" actId="478"/>
          <ac:picMkLst>
            <pc:docMk/>
            <pc:sldMk cId="0" sldId="256"/>
            <ac:picMk id="12" creationId="{C7D4FEA5-F38D-192B-5283-BC2032127128}"/>
          </ac:picMkLst>
        </pc:picChg>
        <pc:picChg chg="add del mod">
          <ac:chgData name="Karya Kate Nanbol" userId="01eb7ff26cdc0882" providerId="LiveId" clId="{052DC023-8454-4586-9756-2DC956BB048D}" dt="2024-11-06T12:14:19.293" v="1600" actId="478"/>
          <ac:picMkLst>
            <pc:docMk/>
            <pc:sldMk cId="0" sldId="256"/>
            <ac:picMk id="21" creationId="{226E817C-C10E-07CD-F3AB-E21B9AD8EFF0}"/>
          </ac:picMkLst>
        </pc:picChg>
        <pc:picChg chg="add del mod">
          <ac:chgData name="Karya Kate Nanbol" userId="01eb7ff26cdc0882" providerId="LiveId" clId="{052DC023-8454-4586-9756-2DC956BB048D}" dt="2024-11-07T14:54:39.299" v="3451" actId="478"/>
          <ac:picMkLst>
            <pc:docMk/>
            <pc:sldMk cId="0" sldId="256"/>
            <ac:picMk id="21" creationId="{EE5E153A-C5F7-3583-79CC-AAD745782D52}"/>
          </ac:picMkLst>
        </pc:picChg>
        <pc:picChg chg="add del mod">
          <ac:chgData name="Karya Kate Nanbol" userId="01eb7ff26cdc0882" providerId="LiveId" clId="{052DC023-8454-4586-9756-2DC956BB048D}" dt="2024-11-07T14:45:24.750" v="3412" actId="478"/>
          <ac:picMkLst>
            <pc:docMk/>
            <pc:sldMk cId="0" sldId="256"/>
            <ac:picMk id="29" creationId="{02B37724-5A6F-C460-42CC-CA27C54FE72C}"/>
          </ac:picMkLst>
        </pc:picChg>
        <pc:picChg chg="add del mod">
          <ac:chgData name="Karya Kate Nanbol" userId="01eb7ff26cdc0882" providerId="LiveId" clId="{052DC023-8454-4586-9756-2DC956BB048D}" dt="2024-11-07T14:48:31.052" v="3420" actId="478"/>
          <ac:picMkLst>
            <pc:docMk/>
            <pc:sldMk cId="0" sldId="256"/>
            <ac:picMk id="30" creationId="{5DF9BA9C-4D08-C1DD-81C3-2DD0439C5C9D}"/>
          </ac:picMkLst>
        </pc:picChg>
        <pc:picChg chg="add del mod">
          <ac:chgData name="Karya Kate Nanbol" userId="01eb7ff26cdc0882" providerId="LiveId" clId="{052DC023-8454-4586-9756-2DC956BB048D}" dt="2024-11-07T02:16:23.875" v="2944" actId="478"/>
          <ac:picMkLst>
            <pc:docMk/>
            <pc:sldMk cId="0" sldId="256"/>
            <ac:picMk id="30" creationId="{CCDB29C1-E502-12BC-1769-41C4CC00E550}"/>
          </ac:picMkLst>
        </pc:picChg>
        <pc:picChg chg="add del mod">
          <ac:chgData name="Karya Kate Nanbol" userId="01eb7ff26cdc0882" providerId="LiveId" clId="{052DC023-8454-4586-9756-2DC956BB048D}" dt="2024-11-06T08:32:27.256" v="1326" actId="478"/>
          <ac:picMkLst>
            <pc:docMk/>
            <pc:sldMk cId="0" sldId="256"/>
            <ac:picMk id="31" creationId="{F6878AD5-DD59-1901-2BD6-249A1ED74292}"/>
          </ac:picMkLst>
        </pc:picChg>
        <pc:picChg chg="add mod">
          <ac:chgData name="Karya Kate Nanbol" userId="01eb7ff26cdc0882" providerId="LiveId" clId="{052DC023-8454-4586-9756-2DC956BB048D}" dt="2024-11-07T14:54:28.359" v="3450" actId="1076"/>
          <ac:picMkLst>
            <pc:docMk/>
            <pc:sldMk cId="0" sldId="256"/>
            <ac:picMk id="33" creationId="{970339D2-412B-684A-EE0F-90B52DD24FC8}"/>
          </ac:picMkLst>
        </pc:picChg>
        <pc:picChg chg="del mod">
          <ac:chgData name="Karya Kate Nanbol" userId="01eb7ff26cdc0882" providerId="LiveId" clId="{052DC023-8454-4586-9756-2DC956BB048D}" dt="2024-11-05T22:56:50.687" v="42" actId="478"/>
          <ac:picMkLst>
            <pc:docMk/>
            <pc:sldMk cId="0" sldId="256"/>
            <ac:picMk id="34" creationId="{505E80FE-01F8-BA5C-F5BD-46BD1AF8984E}"/>
          </ac:picMkLst>
        </pc:picChg>
        <pc:picChg chg="mod">
          <ac:chgData name="Karya Kate Nanbol" userId="01eb7ff26cdc0882" providerId="LiveId" clId="{052DC023-8454-4586-9756-2DC956BB048D}" dt="2024-11-05T22:56:46.624" v="41" actId="1076"/>
          <ac:picMkLst>
            <pc:docMk/>
            <pc:sldMk cId="0" sldId="256"/>
            <ac:picMk id="35" creationId="{06F19C7A-8C57-8ECC-4794-554B80A459A0}"/>
          </ac:picMkLst>
        </pc:picChg>
        <pc:picChg chg="add del mod">
          <ac:chgData name="Karya Kate Nanbol" userId="01eb7ff26cdc0882" providerId="LiveId" clId="{052DC023-8454-4586-9756-2DC956BB048D}" dt="2024-11-06T09:13:34.302" v="1547" actId="478"/>
          <ac:picMkLst>
            <pc:docMk/>
            <pc:sldMk cId="0" sldId="256"/>
            <ac:picMk id="35" creationId="{CEC3009B-EE76-59FC-64D8-90884AA54738}"/>
          </ac:picMkLst>
        </pc:picChg>
        <pc:picChg chg="del mod">
          <ac:chgData name="Karya Kate Nanbol" userId="01eb7ff26cdc0882" providerId="LiveId" clId="{052DC023-8454-4586-9756-2DC956BB048D}" dt="2024-11-06T15:04:52.364" v="1800" actId="478"/>
          <ac:picMkLst>
            <pc:docMk/>
            <pc:sldMk cId="0" sldId="256"/>
            <ac:picMk id="39" creationId="{96A880D4-C7B2-52B4-134C-B5A463F5EC3C}"/>
          </ac:picMkLst>
        </pc:picChg>
        <pc:picChg chg="add del mod">
          <ac:chgData name="Karya Kate Nanbol" userId="01eb7ff26cdc0882" providerId="LiveId" clId="{052DC023-8454-4586-9756-2DC956BB048D}" dt="2024-11-07T02:16:53.236" v="2950" actId="478"/>
          <ac:picMkLst>
            <pc:docMk/>
            <pc:sldMk cId="0" sldId="256"/>
            <ac:picMk id="42" creationId="{86B721C2-14FE-8332-B917-EFFD61BC31E4}"/>
          </ac:picMkLst>
        </pc:picChg>
        <pc:picChg chg="add del mod">
          <ac:chgData name="Karya Kate Nanbol" userId="01eb7ff26cdc0882" providerId="LiveId" clId="{052DC023-8454-4586-9756-2DC956BB048D}" dt="2024-11-06T12:18:46.955" v="1620" actId="478"/>
          <ac:picMkLst>
            <pc:docMk/>
            <pc:sldMk cId="0" sldId="256"/>
            <ac:picMk id="46" creationId="{3DAFE99C-54E3-45AB-D8AC-B0B18A9BDC79}"/>
          </ac:picMkLst>
        </pc:picChg>
        <pc:picChg chg="del mod topLvl">
          <ac:chgData name="Karya Kate Nanbol" userId="01eb7ff26cdc0882" providerId="LiveId" clId="{052DC023-8454-4586-9756-2DC956BB048D}" dt="2024-11-05T23:50:29.020" v="592" actId="478"/>
          <ac:picMkLst>
            <pc:docMk/>
            <pc:sldMk cId="0" sldId="256"/>
            <ac:picMk id="46" creationId="{CB7AD948-4DB6-0EA8-5832-2D098F2DFF7A}"/>
          </ac:picMkLst>
        </pc:picChg>
        <pc:picChg chg="del mod topLvl">
          <ac:chgData name="Karya Kate Nanbol" userId="01eb7ff26cdc0882" providerId="LiveId" clId="{052DC023-8454-4586-9756-2DC956BB048D}" dt="2024-11-06T16:10:50.670" v="1863" actId="21"/>
          <ac:picMkLst>
            <pc:docMk/>
            <pc:sldMk cId="0" sldId="256"/>
            <ac:picMk id="47" creationId="{FBC56893-75B2-470D-8A92-30905D4BF860}"/>
          </ac:picMkLst>
        </pc:picChg>
        <pc:picChg chg="add del mod">
          <ac:chgData name="Karya Kate Nanbol" userId="01eb7ff26cdc0882" providerId="LiveId" clId="{052DC023-8454-4586-9756-2DC956BB048D}" dt="2024-11-06T21:25:52.513" v="2023" actId="478"/>
          <ac:picMkLst>
            <pc:docMk/>
            <pc:sldMk cId="0" sldId="256"/>
            <ac:picMk id="59" creationId="{5A61AF00-E6A6-953A-BA3F-4B1028CA38D3}"/>
          </ac:picMkLst>
        </pc:picChg>
        <pc:picChg chg="add del mod">
          <ac:chgData name="Karya Kate Nanbol" userId="01eb7ff26cdc0882" providerId="LiveId" clId="{052DC023-8454-4586-9756-2DC956BB048D}" dt="2024-11-06T08:12:50.384" v="1071" actId="478"/>
          <ac:picMkLst>
            <pc:docMk/>
            <pc:sldMk cId="0" sldId="256"/>
            <ac:picMk id="61" creationId="{7F056C0C-1E02-CEE4-5D22-7FB64CAD9A49}"/>
          </ac:picMkLst>
        </pc:picChg>
        <pc:picChg chg="add del mod">
          <ac:chgData name="Karya Kate Nanbol" userId="01eb7ff26cdc0882" providerId="LiveId" clId="{052DC023-8454-4586-9756-2DC956BB048D}" dt="2024-11-06T15:56:55.257" v="1847" actId="478"/>
          <ac:picMkLst>
            <pc:docMk/>
            <pc:sldMk cId="0" sldId="256"/>
            <ac:picMk id="62" creationId="{70A9D22E-ECF3-8655-9CFB-335C1B76EBA3}"/>
          </ac:picMkLst>
        </pc:picChg>
        <pc:picChg chg="del mod topLvl">
          <ac:chgData name="Karya Kate Nanbol" userId="01eb7ff26cdc0882" providerId="LiveId" clId="{052DC023-8454-4586-9756-2DC956BB048D}" dt="2024-11-06T07:17:28.828" v="1003" actId="478"/>
          <ac:picMkLst>
            <pc:docMk/>
            <pc:sldMk cId="0" sldId="256"/>
            <ac:picMk id="66" creationId="{7A46D0FD-1CF7-BC0F-C732-165CB70F33F6}"/>
          </ac:picMkLst>
        </pc:picChg>
        <pc:picChg chg="del mod topLvl">
          <ac:chgData name="Karya Kate Nanbol" userId="01eb7ff26cdc0882" providerId="LiveId" clId="{052DC023-8454-4586-9756-2DC956BB048D}" dt="2024-11-06T09:13:32.340" v="1546" actId="478"/>
          <ac:picMkLst>
            <pc:docMk/>
            <pc:sldMk cId="0" sldId="256"/>
            <ac:picMk id="67" creationId="{9B8F3AA1-51A1-0458-7061-A9AEB3E247BB}"/>
          </ac:picMkLst>
        </pc:picChg>
        <pc:picChg chg="del mod topLvl">
          <ac:chgData name="Karya Kate Nanbol" userId="01eb7ff26cdc0882" providerId="LiveId" clId="{052DC023-8454-4586-9756-2DC956BB048D}" dt="2024-11-06T20:13:20.155" v="1880" actId="478"/>
          <ac:picMkLst>
            <pc:docMk/>
            <pc:sldMk cId="0" sldId="256"/>
            <ac:picMk id="71" creationId="{18110702-6D67-3036-40C5-9E55429D22B0}"/>
          </ac:picMkLst>
        </pc:picChg>
        <pc:picChg chg="del mod topLvl">
          <ac:chgData name="Karya Kate Nanbol" userId="01eb7ff26cdc0882" providerId="LiveId" clId="{052DC023-8454-4586-9756-2DC956BB048D}" dt="2024-11-06T12:48:49.305" v="1697" actId="478"/>
          <ac:picMkLst>
            <pc:docMk/>
            <pc:sldMk cId="0" sldId="256"/>
            <ac:picMk id="72" creationId="{B89CACA6-B3E5-AE09-9DFC-085C678DCB4F}"/>
          </ac:picMkLst>
        </pc:picChg>
        <pc:picChg chg="add del mod">
          <ac:chgData name="Karya Kate Nanbol" userId="01eb7ff26cdc0882" providerId="LiveId" clId="{052DC023-8454-4586-9756-2DC956BB048D}" dt="2024-11-06T12:24:16.863" v="1660" actId="478"/>
          <ac:picMkLst>
            <pc:docMk/>
            <pc:sldMk cId="0" sldId="256"/>
            <ac:picMk id="75" creationId="{5F4C9083-1FE1-B7DB-34E3-A896EE0D0838}"/>
          </ac:picMkLst>
        </pc:picChg>
        <pc:picChg chg="del mod topLvl">
          <ac:chgData name="Karya Kate Nanbol" userId="01eb7ff26cdc0882" providerId="LiveId" clId="{052DC023-8454-4586-9756-2DC956BB048D}" dt="2024-11-05T23:07:38.713" v="146" actId="478"/>
          <ac:picMkLst>
            <pc:docMk/>
            <pc:sldMk cId="0" sldId="256"/>
            <ac:picMk id="75" creationId="{F0870D4D-FDA5-C41C-CDFB-03D8839160EB}"/>
          </ac:picMkLst>
        </pc:picChg>
        <pc:picChg chg="del mod topLvl">
          <ac:chgData name="Karya Kate Nanbol" userId="01eb7ff26cdc0882" providerId="LiveId" clId="{052DC023-8454-4586-9756-2DC956BB048D}" dt="2024-11-06T20:16:28.664" v="1885" actId="478"/>
          <ac:picMkLst>
            <pc:docMk/>
            <pc:sldMk cId="0" sldId="256"/>
            <ac:picMk id="76" creationId="{B08EE491-5815-B7D1-38E3-C727FE279A29}"/>
          </ac:picMkLst>
        </pc:picChg>
        <pc:picChg chg="del mod topLvl">
          <ac:chgData name="Karya Kate Nanbol" userId="01eb7ff26cdc0882" providerId="LiveId" clId="{052DC023-8454-4586-9756-2DC956BB048D}" dt="2024-11-06T12:48:57.788" v="1699" actId="478"/>
          <ac:picMkLst>
            <pc:docMk/>
            <pc:sldMk cId="0" sldId="256"/>
            <ac:picMk id="77" creationId="{C2888778-3EA6-7415-7CDB-084AD51E60D2}"/>
          </ac:picMkLst>
        </pc:picChg>
        <pc:picChg chg="add del mod">
          <ac:chgData name="Karya Kate Nanbol" userId="01eb7ff26cdc0882" providerId="LiveId" clId="{052DC023-8454-4586-9756-2DC956BB048D}" dt="2024-11-06T21:59:29.370" v="2040" actId="478"/>
          <ac:picMkLst>
            <pc:docMk/>
            <pc:sldMk cId="0" sldId="256"/>
            <ac:picMk id="78" creationId="{537E2553-92C8-D04D-B1D5-C586DC560AF8}"/>
          </ac:picMkLst>
        </pc:picChg>
        <pc:picChg chg="del mod topLvl">
          <ac:chgData name="Karya Kate Nanbol" userId="01eb7ff26cdc0882" providerId="LiveId" clId="{052DC023-8454-4586-9756-2DC956BB048D}" dt="2024-11-05T23:07:41.011" v="147" actId="478"/>
          <ac:picMkLst>
            <pc:docMk/>
            <pc:sldMk cId="0" sldId="256"/>
            <ac:picMk id="78" creationId="{D5777A9F-F634-7940-1A11-8C2422CDBFF3}"/>
          </ac:picMkLst>
        </pc:picChg>
        <pc:picChg chg="add del mod">
          <ac:chgData name="Karya Kate Nanbol" userId="01eb7ff26cdc0882" providerId="LiveId" clId="{052DC023-8454-4586-9756-2DC956BB048D}" dt="2024-11-06T21:01:28.528" v="1983" actId="478"/>
          <ac:picMkLst>
            <pc:docMk/>
            <pc:sldMk cId="0" sldId="256"/>
            <ac:picMk id="81" creationId="{C8D8C77B-82F4-0E2C-4993-C224175887CB}"/>
          </ac:picMkLst>
        </pc:picChg>
        <pc:picChg chg="add del mod">
          <ac:chgData name="Karya Kate Nanbol" userId="01eb7ff26cdc0882" providerId="LiveId" clId="{052DC023-8454-4586-9756-2DC956BB048D}" dt="2024-11-06T21:17:22.526" v="2015" actId="478"/>
          <ac:picMkLst>
            <pc:docMk/>
            <pc:sldMk cId="0" sldId="256"/>
            <ac:picMk id="82" creationId="{DDA0BF27-FC14-2B06-7414-CAE125317D41}"/>
          </ac:picMkLst>
        </pc:picChg>
        <pc:picChg chg="del mod topLvl">
          <ac:chgData name="Karya Kate Nanbol" userId="01eb7ff26cdc0882" providerId="LiveId" clId="{052DC023-8454-4586-9756-2DC956BB048D}" dt="2024-11-06T08:03:00.030" v="1043" actId="478"/>
          <ac:picMkLst>
            <pc:docMk/>
            <pc:sldMk cId="0" sldId="256"/>
            <ac:picMk id="83" creationId="{8AE38838-B606-5BF3-C6E6-B908F765B7D6}"/>
          </ac:picMkLst>
        </pc:picChg>
        <pc:picChg chg="del mod topLvl">
          <ac:chgData name="Karya Kate Nanbol" userId="01eb7ff26cdc0882" providerId="LiveId" clId="{052DC023-8454-4586-9756-2DC956BB048D}" dt="2024-11-05T23:26:54.052" v="315" actId="478"/>
          <ac:picMkLst>
            <pc:docMk/>
            <pc:sldMk cId="0" sldId="256"/>
            <ac:picMk id="84" creationId="{C33977C4-35C3-2EAA-A06C-94EE9DB00AE4}"/>
          </ac:picMkLst>
        </pc:picChg>
        <pc:picChg chg="add del mod">
          <ac:chgData name="Karya Kate Nanbol" userId="01eb7ff26cdc0882" providerId="LiveId" clId="{052DC023-8454-4586-9756-2DC956BB048D}" dt="2024-11-06T15:01:16.383" v="1795" actId="478"/>
          <ac:picMkLst>
            <pc:docMk/>
            <pc:sldMk cId="0" sldId="256"/>
            <ac:picMk id="85" creationId="{D5BA991F-CC87-AD23-6B02-65F1795E3752}"/>
          </ac:picMkLst>
        </pc:picChg>
        <pc:picChg chg="del mod topLvl">
          <ac:chgData name="Karya Kate Nanbol" userId="01eb7ff26cdc0882" providerId="LiveId" clId="{052DC023-8454-4586-9756-2DC956BB048D}" dt="2024-11-05T23:19:03.158" v="239" actId="478"/>
          <ac:picMkLst>
            <pc:docMk/>
            <pc:sldMk cId="0" sldId="256"/>
            <ac:picMk id="87" creationId="{001DEB8D-4F03-938B-C8AD-4F9B08C06520}"/>
          </ac:picMkLst>
        </pc:picChg>
        <pc:picChg chg="add mod">
          <ac:chgData name="Karya Kate Nanbol" userId="01eb7ff26cdc0882" providerId="LiveId" clId="{052DC023-8454-4586-9756-2DC956BB048D}" dt="2024-11-07T14:39:58.278" v="3403" actId="1076"/>
          <ac:picMkLst>
            <pc:docMk/>
            <pc:sldMk cId="0" sldId="256"/>
            <ac:picMk id="88" creationId="{5D00226E-2C3C-6DAF-7D63-2A802CA5AF2C}"/>
          </ac:picMkLst>
        </pc:picChg>
        <pc:picChg chg="del mod topLvl">
          <ac:chgData name="Karya Kate Nanbol" userId="01eb7ff26cdc0882" providerId="LiveId" clId="{052DC023-8454-4586-9756-2DC956BB048D}" dt="2024-11-05T23:19:04.847" v="240" actId="478"/>
          <ac:picMkLst>
            <pc:docMk/>
            <pc:sldMk cId="0" sldId="256"/>
            <ac:picMk id="88" creationId="{F4721F0A-B340-8D04-B7B3-827CACDBAEAF}"/>
          </ac:picMkLst>
        </pc:picChg>
        <pc:picChg chg="add del mod">
          <ac:chgData name="Karya Kate Nanbol" userId="01eb7ff26cdc0882" providerId="LiveId" clId="{052DC023-8454-4586-9756-2DC956BB048D}" dt="2024-11-06T15:23:04.341" v="1814" actId="478"/>
          <ac:picMkLst>
            <pc:docMk/>
            <pc:sldMk cId="0" sldId="256"/>
            <ac:picMk id="92" creationId="{2C86322B-6162-7757-E8FA-045154317A42}"/>
          </ac:picMkLst>
        </pc:picChg>
        <pc:picChg chg="add del mod">
          <ac:chgData name="Karya Kate Nanbol" userId="01eb7ff26cdc0882" providerId="LiveId" clId="{052DC023-8454-4586-9756-2DC956BB048D}" dt="2024-11-06T15:55:46.549" v="1840" actId="478"/>
          <ac:picMkLst>
            <pc:docMk/>
            <pc:sldMk cId="0" sldId="256"/>
            <ac:picMk id="93" creationId="{C7C0819E-CB94-764A-6C94-B7183F9A8AED}"/>
          </ac:picMkLst>
        </pc:picChg>
        <pc:picChg chg="add del mod">
          <ac:chgData name="Karya Kate Nanbol" userId="01eb7ff26cdc0882" providerId="LiveId" clId="{052DC023-8454-4586-9756-2DC956BB048D}" dt="2024-11-06T23:51:35.183" v="2713" actId="478"/>
          <ac:picMkLst>
            <pc:docMk/>
            <pc:sldMk cId="0" sldId="256"/>
            <ac:picMk id="99" creationId="{C179E486-9716-4541-6A7D-E201691C0D2B}"/>
          </ac:picMkLst>
        </pc:picChg>
        <pc:picChg chg="add del mod">
          <ac:chgData name="Karya Kate Nanbol" userId="01eb7ff26cdc0882" providerId="LiveId" clId="{052DC023-8454-4586-9756-2DC956BB048D}" dt="2024-11-06T16:00:58.850" v="1856" actId="478"/>
          <ac:picMkLst>
            <pc:docMk/>
            <pc:sldMk cId="0" sldId="256"/>
            <ac:picMk id="101" creationId="{4CB26919-5F6B-4E16-097D-569115579895}"/>
          </ac:picMkLst>
        </pc:picChg>
        <pc:picChg chg="add del mod">
          <ac:chgData name="Karya Kate Nanbol" userId="01eb7ff26cdc0882" providerId="LiveId" clId="{052DC023-8454-4586-9756-2DC956BB048D}" dt="2024-11-06T17:04:27.368" v="1873" actId="478"/>
          <ac:picMkLst>
            <pc:docMk/>
            <pc:sldMk cId="0" sldId="256"/>
            <ac:picMk id="103" creationId="{BB5BB16D-63FF-9814-24CA-379EB68BF812}"/>
          </ac:picMkLst>
        </pc:picChg>
        <pc:picChg chg="add mod">
          <ac:chgData name="Karya Kate Nanbol" userId="01eb7ff26cdc0882" providerId="LiveId" clId="{052DC023-8454-4586-9756-2DC956BB048D}" dt="2024-11-06T17:11:51.420" v="1874" actId="931"/>
          <ac:picMkLst>
            <pc:docMk/>
            <pc:sldMk cId="0" sldId="256"/>
            <ac:picMk id="105" creationId="{0BAA18B4-EB41-18F2-DF16-B758C1F387CC}"/>
          </ac:picMkLst>
        </pc:picChg>
        <pc:picChg chg="add mod">
          <ac:chgData name="Karya Kate Nanbol" userId="01eb7ff26cdc0882" providerId="LiveId" clId="{052DC023-8454-4586-9756-2DC956BB048D}" dt="2024-11-06T17:12:31.716" v="1877" actId="931"/>
          <ac:picMkLst>
            <pc:docMk/>
            <pc:sldMk cId="0" sldId="256"/>
            <ac:picMk id="107" creationId="{A058FAB0-9522-5F71-B8AB-5D79839ECFDA}"/>
          </ac:picMkLst>
        </pc:picChg>
        <pc:picChg chg="add del mod">
          <ac:chgData name="Karya Kate Nanbol" userId="01eb7ff26cdc0882" providerId="LiveId" clId="{052DC023-8454-4586-9756-2DC956BB048D}" dt="2024-11-06T20:47:37.621" v="1959" actId="478"/>
          <ac:picMkLst>
            <pc:docMk/>
            <pc:sldMk cId="0" sldId="256"/>
            <ac:picMk id="111" creationId="{6003CE3F-9A23-1F82-D074-C660D7B3D150}"/>
          </ac:picMkLst>
        </pc:picChg>
        <pc:picChg chg="add del mod">
          <ac:chgData name="Karya Kate Nanbol" userId="01eb7ff26cdc0882" providerId="LiveId" clId="{052DC023-8454-4586-9756-2DC956BB048D}" dt="2024-11-06T20:47:39.472" v="1960" actId="478"/>
          <ac:picMkLst>
            <pc:docMk/>
            <pc:sldMk cId="0" sldId="256"/>
            <ac:picMk id="113" creationId="{1750F31A-E796-8405-D33F-D0E4853D73CC}"/>
          </ac:picMkLst>
        </pc:picChg>
        <pc:picChg chg="add del mod">
          <ac:chgData name="Karya Kate Nanbol" userId="01eb7ff26cdc0882" providerId="LiveId" clId="{052DC023-8454-4586-9756-2DC956BB048D}" dt="2024-11-06T20:41:28.594" v="1954" actId="478"/>
          <ac:picMkLst>
            <pc:docMk/>
            <pc:sldMk cId="0" sldId="256"/>
            <ac:picMk id="115" creationId="{720F4B7C-02E2-6247-1A72-FD898D38A93C}"/>
          </ac:picMkLst>
        </pc:picChg>
        <pc:picChg chg="add del mod">
          <ac:chgData name="Karya Kate Nanbol" userId="01eb7ff26cdc0882" providerId="LiveId" clId="{052DC023-8454-4586-9756-2DC956BB048D}" dt="2024-11-06T22:33:47.686" v="2117" actId="478"/>
          <ac:picMkLst>
            <pc:docMk/>
            <pc:sldMk cId="0" sldId="256"/>
            <ac:picMk id="117" creationId="{A966B011-AF32-FF0D-886E-20CBE8437F64}"/>
          </ac:picMkLst>
        </pc:picChg>
        <pc:picChg chg="add del mod">
          <ac:chgData name="Karya Kate Nanbol" userId="01eb7ff26cdc0882" providerId="LiveId" clId="{052DC023-8454-4586-9756-2DC956BB048D}" dt="2024-11-06T20:51:27.829" v="1968" actId="478"/>
          <ac:picMkLst>
            <pc:docMk/>
            <pc:sldMk cId="0" sldId="256"/>
            <ac:picMk id="119" creationId="{C6BEC796-AFD7-61FD-94E1-3465888E806C}"/>
          </ac:picMkLst>
        </pc:picChg>
        <pc:picChg chg="add mod">
          <ac:chgData name="Karya Kate Nanbol" userId="01eb7ff26cdc0882" providerId="LiveId" clId="{052DC023-8454-4586-9756-2DC956BB048D}" dt="2024-11-07T09:08:17.868" v="3100" actId="1076"/>
          <ac:picMkLst>
            <pc:docMk/>
            <pc:sldMk cId="0" sldId="256"/>
            <ac:picMk id="121" creationId="{FEF3540D-50BD-984A-4BF1-8F71AD1A4D05}"/>
          </ac:picMkLst>
        </pc:picChg>
        <pc:picChg chg="add mod">
          <ac:chgData name="Karya Kate Nanbol" userId="01eb7ff26cdc0882" providerId="LiveId" clId="{052DC023-8454-4586-9756-2DC956BB048D}" dt="2024-11-07T09:08:51.188" v="3106" actId="1076"/>
          <ac:picMkLst>
            <pc:docMk/>
            <pc:sldMk cId="0" sldId="256"/>
            <ac:picMk id="123" creationId="{2ED255E4-45CB-B1FA-4395-A139AF8F6168}"/>
          </ac:picMkLst>
        </pc:picChg>
        <pc:picChg chg="add mod">
          <ac:chgData name="Karya Kate Nanbol" userId="01eb7ff26cdc0882" providerId="LiveId" clId="{052DC023-8454-4586-9756-2DC956BB048D}" dt="2024-11-07T09:06:32.069" v="3090" actId="1076"/>
          <ac:picMkLst>
            <pc:docMk/>
            <pc:sldMk cId="0" sldId="256"/>
            <ac:picMk id="127" creationId="{67EE4B42-6FAD-16A4-1DD4-3B75B4257EDE}"/>
          </ac:picMkLst>
        </pc:picChg>
        <pc:picChg chg="add del mod">
          <ac:chgData name="Karya Kate Nanbol" userId="01eb7ff26cdc0882" providerId="LiveId" clId="{052DC023-8454-4586-9756-2DC956BB048D}" dt="2024-11-06T22:59:24.425" v="2125" actId="478"/>
          <ac:picMkLst>
            <pc:docMk/>
            <pc:sldMk cId="0" sldId="256"/>
            <ac:picMk id="1025" creationId="{092AA185-0482-A138-07E7-1A655F5BBFE5}"/>
          </ac:picMkLst>
        </pc:picChg>
        <pc:picChg chg="add del mod">
          <ac:chgData name="Karya Kate Nanbol" userId="01eb7ff26cdc0882" providerId="LiveId" clId="{052DC023-8454-4586-9756-2DC956BB048D}" dt="2024-11-07T14:50:54.719" v="3427" actId="478"/>
          <ac:picMkLst>
            <pc:docMk/>
            <pc:sldMk cId="0" sldId="256"/>
            <ac:picMk id="1026" creationId="{0D305E39-3E52-CBFF-6871-685CEAA9A8B2}"/>
          </ac:picMkLst>
        </pc:picChg>
        <pc:picChg chg="add del mod">
          <ac:chgData name="Karya Kate Nanbol" userId="01eb7ff26cdc0882" providerId="LiveId" clId="{052DC023-8454-4586-9756-2DC956BB048D}" dt="2024-11-06T22:06:25.521" v="2063" actId="478"/>
          <ac:picMkLst>
            <pc:docMk/>
            <pc:sldMk cId="0" sldId="256"/>
            <ac:picMk id="1027" creationId="{E211A420-8965-DED1-742B-8F2CE89D8D8A}"/>
          </ac:picMkLst>
        </pc:picChg>
        <pc:picChg chg="add del mod">
          <ac:chgData name="Karya Kate Nanbol" userId="01eb7ff26cdc0882" providerId="LiveId" clId="{052DC023-8454-4586-9756-2DC956BB048D}" dt="2024-11-06T22:08:01.696" v="2081" actId="478"/>
          <ac:picMkLst>
            <pc:docMk/>
            <pc:sldMk cId="0" sldId="256"/>
            <ac:picMk id="1031" creationId="{9A9088E8-78C3-4E1E-8842-95E36A02A6D5}"/>
          </ac:picMkLst>
        </pc:picChg>
        <pc:picChg chg="add del mod">
          <ac:chgData name="Karya Kate Nanbol" userId="01eb7ff26cdc0882" providerId="LiveId" clId="{052DC023-8454-4586-9756-2DC956BB048D}" dt="2024-11-06T22:32:49.047" v="2112" actId="478"/>
          <ac:picMkLst>
            <pc:docMk/>
            <pc:sldMk cId="0" sldId="256"/>
            <ac:picMk id="1034" creationId="{B777DC68-9EB9-D899-157C-B35E8238C1B9}"/>
          </ac:picMkLst>
        </pc:picChg>
        <pc:picChg chg="add del mod">
          <ac:chgData name="Karya Kate Nanbol" userId="01eb7ff26cdc0882" providerId="LiveId" clId="{052DC023-8454-4586-9756-2DC956BB048D}" dt="2024-11-06T22:10:15.753" v="2085" actId="478"/>
          <ac:picMkLst>
            <pc:docMk/>
            <pc:sldMk cId="0" sldId="256"/>
            <ac:picMk id="1036" creationId="{755EC929-B30A-3625-968E-DBC8DD8A1DBE}"/>
          </ac:picMkLst>
        </pc:picChg>
        <pc:picChg chg="add del mod">
          <ac:chgData name="Karya Kate Nanbol" userId="01eb7ff26cdc0882" providerId="LiveId" clId="{052DC023-8454-4586-9756-2DC956BB048D}" dt="2024-11-06T22:12:53.087" v="2093" actId="478"/>
          <ac:picMkLst>
            <pc:docMk/>
            <pc:sldMk cId="0" sldId="256"/>
            <ac:picMk id="1038" creationId="{9251CE35-A0B2-8E41-1DE2-C551522D5926}"/>
          </ac:picMkLst>
        </pc:picChg>
        <pc:picChg chg="add mod">
          <ac:chgData name="Karya Kate Nanbol" userId="01eb7ff26cdc0882" providerId="LiveId" clId="{052DC023-8454-4586-9756-2DC956BB048D}" dt="2024-11-07T09:08:54.677" v="3107" actId="1076"/>
          <ac:picMkLst>
            <pc:docMk/>
            <pc:sldMk cId="0" sldId="256"/>
            <ac:picMk id="1040" creationId="{B9C005B6-FDD0-1459-7F3D-E1B34D8B40EE}"/>
          </ac:picMkLst>
        </pc:picChg>
        <pc:picChg chg="add mod">
          <ac:chgData name="Karya Kate Nanbol" userId="01eb7ff26cdc0882" providerId="LiveId" clId="{052DC023-8454-4586-9756-2DC956BB048D}" dt="2024-11-07T09:08:21.933" v="3101" actId="1076"/>
          <ac:picMkLst>
            <pc:docMk/>
            <pc:sldMk cId="0" sldId="256"/>
            <ac:picMk id="1042" creationId="{747AABB0-CED6-A945-37A8-BCB5FF78C503}"/>
          </ac:picMkLst>
        </pc:picChg>
        <pc:picChg chg="add del mod">
          <ac:chgData name="Karya Kate Nanbol" userId="01eb7ff26cdc0882" providerId="LiveId" clId="{052DC023-8454-4586-9756-2DC956BB048D}" dt="2024-11-06T23:33:51.585" v="2649" actId="478"/>
          <ac:picMkLst>
            <pc:docMk/>
            <pc:sldMk cId="0" sldId="256"/>
            <ac:picMk id="1044" creationId="{7249FEB1-6532-7987-3278-C7EC82AC2800}"/>
          </ac:picMkLst>
        </pc:picChg>
        <pc:picChg chg="add del mod">
          <ac:chgData name="Karya Kate Nanbol" userId="01eb7ff26cdc0882" providerId="LiveId" clId="{052DC023-8454-4586-9756-2DC956BB048D}" dt="2024-11-06T23:03:26.936" v="2136" actId="478"/>
          <ac:picMkLst>
            <pc:docMk/>
            <pc:sldMk cId="0" sldId="256"/>
            <ac:picMk id="1046" creationId="{72B766E5-46A2-D390-FD0C-DE1848A6527C}"/>
          </ac:picMkLst>
        </pc:picChg>
        <pc:picChg chg="add del mod">
          <ac:chgData name="Karya Kate Nanbol" userId="01eb7ff26cdc0882" providerId="LiveId" clId="{052DC023-8454-4586-9756-2DC956BB048D}" dt="2024-11-06T23:04:27.933" v="2141" actId="478"/>
          <ac:picMkLst>
            <pc:docMk/>
            <pc:sldMk cId="0" sldId="256"/>
            <ac:picMk id="1048" creationId="{F5D2F6EB-8F5B-906D-7FC4-6F330AA45DF3}"/>
          </ac:picMkLst>
        </pc:picChg>
        <pc:picChg chg="add mod">
          <ac:chgData name="Karya Kate Nanbol" userId="01eb7ff26cdc0882" providerId="LiveId" clId="{052DC023-8454-4586-9756-2DC956BB048D}" dt="2024-11-07T09:06:48.501" v="3094" actId="1076"/>
          <ac:picMkLst>
            <pc:docMk/>
            <pc:sldMk cId="0" sldId="256"/>
            <ac:picMk id="1050" creationId="{97766875-7DAD-8CE6-7A82-55ED9711FF10}"/>
          </ac:picMkLst>
        </pc:picChg>
        <pc:picChg chg="add del mod">
          <ac:chgData name="Karya Kate Nanbol" userId="01eb7ff26cdc0882" providerId="LiveId" clId="{052DC023-8454-4586-9756-2DC956BB048D}" dt="2024-11-06T23:51:48.302" v="2715" actId="478"/>
          <ac:picMkLst>
            <pc:docMk/>
            <pc:sldMk cId="0" sldId="256"/>
            <ac:picMk id="1052" creationId="{F4AEF1FA-3250-3481-15CB-FAF84F98FCAF}"/>
          </ac:picMkLst>
        </pc:picChg>
        <pc:picChg chg="add del mod">
          <ac:chgData name="Karya Kate Nanbol" userId="01eb7ff26cdc0882" providerId="LiveId" clId="{052DC023-8454-4586-9756-2DC956BB048D}" dt="2024-11-06T23:48:42.952" v="2704" actId="478"/>
          <ac:picMkLst>
            <pc:docMk/>
            <pc:sldMk cId="0" sldId="256"/>
            <ac:picMk id="1054" creationId="{1D68E9BE-0794-5775-4297-108ED9D9D6FF}"/>
          </ac:picMkLst>
        </pc:picChg>
        <pc:picChg chg="add del mod">
          <ac:chgData name="Karya Kate Nanbol" userId="01eb7ff26cdc0882" providerId="LiveId" clId="{052DC023-8454-4586-9756-2DC956BB048D}" dt="2024-11-06T23:51:53.942" v="2716" actId="478"/>
          <ac:picMkLst>
            <pc:docMk/>
            <pc:sldMk cId="0" sldId="256"/>
            <ac:picMk id="1056" creationId="{148BEE2D-9D23-6503-8E12-2D02AC85D641}"/>
          </ac:picMkLst>
        </pc:picChg>
        <pc:picChg chg="add del mod">
          <ac:chgData name="Karya Kate Nanbol" userId="01eb7ff26cdc0882" providerId="LiveId" clId="{052DC023-8454-4586-9756-2DC956BB048D}" dt="2024-11-07T00:07:22.411" v="2838" actId="478"/>
          <ac:picMkLst>
            <pc:docMk/>
            <pc:sldMk cId="0" sldId="256"/>
            <ac:picMk id="1058" creationId="{A39203DB-EAB8-9700-CB0E-1A29F4B33F79}"/>
          </ac:picMkLst>
        </pc:picChg>
        <pc:picChg chg="add del mod">
          <ac:chgData name="Karya Kate Nanbol" userId="01eb7ff26cdc0882" providerId="LiveId" clId="{052DC023-8454-4586-9756-2DC956BB048D}" dt="2024-11-07T00:08:14.879" v="2839" actId="478"/>
          <ac:picMkLst>
            <pc:docMk/>
            <pc:sldMk cId="0" sldId="256"/>
            <ac:picMk id="1060" creationId="{A436A423-DFA4-8388-5B8F-2E018727B300}"/>
          </ac:picMkLst>
        </pc:picChg>
        <pc:picChg chg="add del mod">
          <ac:chgData name="Karya Kate Nanbol" userId="01eb7ff26cdc0882" providerId="LiveId" clId="{052DC023-8454-4586-9756-2DC956BB048D}" dt="2024-11-06T23:59:05.297" v="2830" actId="478"/>
          <ac:picMkLst>
            <pc:docMk/>
            <pc:sldMk cId="0" sldId="256"/>
            <ac:picMk id="1062" creationId="{E0E5EF89-D662-BD79-FF3A-EBD6DA9F5A89}"/>
          </ac:picMkLst>
        </pc:picChg>
        <pc:picChg chg="add mod">
          <ac:chgData name="Karya Kate Nanbol" userId="01eb7ff26cdc0882" providerId="LiveId" clId="{052DC023-8454-4586-9756-2DC956BB048D}" dt="2024-11-07T09:10:35.223" v="3115" actId="14100"/>
          <ac:picMkLst>
            <pc:docMk/>
            <pc:sldMk cId="0" sldId="256"/>
            <ac:picMk id="1064" creationId="{49063459-D98D-57F0-992D-3BB3542B6DE4}"/>
          </ac:picMkLst>
        </pc:picChg>
        <pc:picChg chg="add mod">
          <ac:chgData name="Karya Kate Nanbol" userId="01eb7ff26cdc0882" providerId="LiveId" clId="{052DC023-8454-4586-9756-2DC956BB048D}" dt="2024-11-07T09:16:55.322" v="3162" actId="1076"/>
          <ac:picMkLst>
            <pc:docMk/>
            <pc:sldMk cId="0" sldId="256"/>
            <ac:picMk id="1067" creationId="{F2EC7503-6CB4-9ABD-CF56-365FDB9EC52B}"/>
          </ac:picMkLst>
        </pc:picChg>
        <pc:picChg chg="add mod">
          <ac:chgData name="Karya Kate Nanbol" userId="01eb7ff26cdc0882" providerId="LiveId" clId="{052DC023-8454-4586-9756-2DC956BB048D}" dt="2024-11-07T09:16:57.593" v="3163" actId="1076"/>
          <ac:picMkLst>
            <pc:docMk/>
            <pc:sldMk cId="0" sldId="256"/>
            <ac:picMk id="1069" creationId="{87C8C221-FFDA-A8C3-307C-7E374B5D0189}"/>
          </ac:picMkLst>
        </pc:picChg>
      </pc:sldChg>
      <pc:sldChg chg="new del">
        <pc:chgData name="Karya Kate Nanbol" userId="01eb7ff26cdc0882" providerId="LiveId" clId="{052DC023-8454-4586-9756-2DC956BB048D}" dt="2024-11-06T17:12:18.878" v="1876" actId="680"/>
        <pc:sldMkLst>
          <pc:docMk/>
          <pc:sldMk cId="1844038807" sldId="257"/>
        </pc:sldMkLst>
      </pc:sldChg>
    </pc:docChg>
  </pc:docChgLst>
  <pc:docChgLst>
    <pc:chgData name="Karya Kate Nanbol" userId="01eb7ff26cdc0882" providerId="LiveId" clId="{5A18FE5B-F96A-408D-BD5C-9947188B52FD}"/>
    <pc:docChg chg="undo custSel modSld">
      <pc:chgData name="Karya Kate Nanbol" userId="01eb7ff26cdc0882" providerId="LiveId" clId="{5A18FE5B-F96A-408D-BD5C-9947188B52FD}" dt="2024-10-29T23:27:17.155" v="2821" actId="1076"/>
      <pc:docMkLst>
        <pc:docMk/>
      </pc:docMkLst>
      <pc:sldChg chg="addSp delSp modSp mod modNotesTx">
        <pc:chgData name="Karya Kate Nanbol" userId="01eb7ff26cdc0882" providerId="LiveId" clId="{5A18FE5B-F96A-408D-BD5C-9947188B52FD}" dt="2024-10-29T23:27:17.155" v="2821" actId="1076"/>
        <pc:sldMkLst>
          <pc:docMk/>
          <pc:sldMk cId="0" sldId="256"/>
        </pc:sldMkLst>
        <pc:spChg chg="add mod">
          <ac:chgData name="Karya Kate Nanbol" userId="01eb7ff26cdc0882" providerId="LiveId" clId="{5A18FE5B-F96A-408D-BD5C-9947188B52FD}" dt="2024-10-29T22:15:57.859" v="891" actId="14100"/>
          <ac:spMkLst>
            <pc:docMk/>
            <pc:sldMk cId="0" sldId="256"/>
            <ac:spMk id="4" creationId="{0792F6C8-986A-1DE1-B9DE-CE78331770C0}"/>
          </ac:spMkLst>
        </pc:spChg>
        <pc:spChg chg="add del">
          <ac:chgData name="Karya Kate Nanbol" userId="01eb7ff26cdc0882" providerId="LiveId" clId="{5A18FE5B-F96A-408D-BD5C-9947188B52FD}" dt="2024-10-29T22:19:33.161" v="958" actId="22"/>
          <ac:spMkLst>
            <pc:docMk/>
            <pc:sldMk cId="0" sldId="256"/>
            <ac:spMk id="6" creationId="{0C1482B9-B885-EF6B-569A-26208118AF75}"/>
          </ac:spMkLst>
        </pc:spChg>
        <pc:spChg chg="add del mod">
          <ac:chgData name="Karya Kate Nanbol" userId="01eb7ff26cdc0882" providerId="LiveId" clId="{5A18FE5B-F96A-408D-BD5C-9947188B52FD}" dt="2024-10-29T22:22:55.753" v="1323" actId="478"/>
          <ac:spMkLst>
            <pc:docMk/>
            <pc:sldMk cId="0" sldId="256"/>
            <ac:spMk id="11" creationId="{455F3DA9-FA24-E8F5-704D-5C4877F2EB12}"/>
          </ac:spMkLst>
        </pc:spChg>
        <pc:spChg chg="add">
          <ac:chgData name="Karya Kate Nanbol" userId="01eb7ff26cdc0882" providerId="LiveId" clId="{5A18FE5B-F96A-408D-BD5C-9947188B52FD}" dt="2024-10-29T14:37:44.805" v="7"/>
          <ac:spMkLst>
            <pc:docMk/>
            <pc:sldMk cId="0" sldId="256"/>
            <ac:spMk id="11" creationId="{905836B8-BA10-A074-09DD-7BAED5CE3472}"/>
          </ac:spMkLst>
        </pc:spChg>
        <pc:spChg chg="add">
          <ac:chgData name="Karya Kate Nanbol" userId="01eb7ff26cdc0882" providerId="LiveId" clId="{5A18FE5B-F96A-408D-BD5C-9947188B52FD}" dt="2024-10-29T14:37:44.805" v="7"/>
          <ac:spMkLst>
            <pc:docMk/>
            <pc:sldMk cId="0" sldId="256"/>
            <ac:spMk id="12" creationId="{DB094699-04CB-6A04-4D94-46AB052202C2}"/>
          </ac:spMkLst>
        </pc:spChg>
        <pc:spChg chg="add">
          <ac:chgData name="Karya Kate Nanbol" userId="01eb7ff26cdc0882" providerId="LiveId" clId="{5A18FE5B-F96A-408D-BD5C-9947188B52FD}" dt="2024-10-29T14:37:44.805" v="7"/>
          <ac:spMkLst>
            <pc:docMk/>
            <pc:sldMk cId="0" sldId="256"/>
            <ac:spMk id="16" creationId="{3CCC1610-0E5A-9595-9EA2-5D5920BEBE07}"/>
          </ac:spMkLst>
        </pc:spChg>
        <pc:spChg chg="add mod">
          <ac:chgData name="Karya Kate Nanbol" userId="01eb7ff26cdc0882" providerId="LiveId" clId="{5A18FE5B-F96A-408D-BD5C-9947188B52FD}" dt="2024-10-29T23:09:07.214" v="2459" actId="14100"/>
          <ac:spMkLst>
            <pc:docMk/>
            <pc:sldMk cId="0" sldId="256"/>
            <ac:spMk id="16" creationId="{A8E3B347-9DC7-AFFB-A6B7-BFAA21B31DE5}"/>
          </ac:spMkLst>
        </pc:spChg>
        <pc:spChg chg="add">
          <ac:chgData name="Karya Kate Nanbol" userId="01eb7ff26cdc0882" providerId="LiveId" clId="{5A18FE5B-F96A-408D-BD5C-9947188B52FD}" dt="2024-10-29T14:37:44.805" v="7"/>
          <ac:spMkLst>
            <pc:docMk/>
            <pc:sldMk cId="0" sldId="256"/>
            <ac:spMk id="17" creationId="{0517DC83-5D84-5954-8D82-904852F25F8D}"/>
          </ac:spMkLst>
        </pc:spChg>
        <pc:spChg chg="add mod">
          <ac:chgData name="Karya Kate Nanbol" userId="01eb7ff26cdc0882" providerId="LiveId" clId="{5A18FE5B-F96A-408D-BD5C-9947188B52FD}" dt="2024-10-29T23:11:43.281" v="2519" actId="14100"/>
          <ac:spMkLst>
            <pc:docMk/>
            <pc:sldMk cId="0" sldId="256"/>
            <ac:spMk id="18" creationId="{776863E1-51F7-D26C-C613-666F290C4627}"/>
          </ac:spMkLst>
        </pc:spChg>
        <pc:spChg chg="add">
          <ac:chgData name="Karya Kate Nanbol" userId="01eb7ff26cdc0882" providerId="LiveId" clId="{5A18FE5B-F96A-408D-BD5C-9947188B52FD}" dt="2024-10-29T14:37:44.805" v="7"/>
          <ac:spMkLst>
            <pc:docMk/>
            <pc:sldMk cId="0" sldId="256"/>
            <ac:spMk id="18" creationId="{E596F76F-0F89-B725-8135-EB94447FB466}"/>
          </ac:spMkLst>
        </pc:spChg>
        <pc:spChg chg="add">
          <ac:chgData name="Karya Kate Nanbol" userId="01eb7ff26cdc0882" providerId="LiveId" clId="{5A18FE5B-F96A-408D-BD5C-9947188B52FD}" dt="2024-10-29T14:37:44.805" v="7"/>
          <ac:spMkLst>
            <pc:docMk/>
            <pc:sldMk cId="0" sldId="256"/>
            <ac:spMk id="19" creationId="{63136641-1A58-8022-B291-52782A56F767}"/>
          </ac:spMkLst>
        </pc:spChg>
        <pc:spChg chg="add mod">
          <ac:chgData name="Karya Kate Nanbol" userId="01eb7ff26cdc0882" providerId="LiveId" clId="{5A18FE5B-F96A-408D-BD5C-9947188B52FD}" dt="2024-10-29T22:50:01.513" v="2040" actId="14100"/>
          <ac:spMkLst>
            <pc:docMk/>
            <pc:sldMk cId="0" sldId="256"/>
            <ac:spMk id="20" creationId="{22D4AD7C-1AB0-BA12-661C-4841BC047896}"/>
          </ac:spMkLst>
        </pc:spChg>
        <pc:spChg chg="add mod">
          <ac:chgData name="Karya Kate Nanbol" userId="01eb7ff26cdc0882" providerId="LiveId" clId="{5A18FE5B-F96A-408D-BD5C-9947188B52FD}" dt="2024-10-29T14:39:13.441" v="18" actId="1076"/>
          <ac:spMkLst>
            <pc:docMk/>
            <pc:sldMk cId="0" sldId="256"/>
            <ac:spMk id="20" creationId="{B4A04190-091D-355C-E962-2DAAFB6629D9}"/>
          </ac:spMkLst>
        </pc:spChg>
        <pc:spChg chg="add">
          <ac:chgData name="Karya Kate Nanbol" userId="01eb7ff26cdc0882" providerId="LiveId" clId="{5A18FE5B-F96A-408D-BD5C-9947188B52FD}" dt="2024-10-29T14:38:47.070" v="16"/>
          <ac:spMkLst>
            <pc:docMk/>
            <pc:sldMk cId="0" sldId="256"/>
            <ac:spMk id="21" creationId="{32E318A0-36B8-03E0-7A2C-78C55DAFF14A}"/>
          </ac:spMkLst>
        </pc:spChg>
        <pc:spChg chg="add mod">
          <ac:chgData name="Karya Kate Nanbol" userId="01eb7ff26cdc0882" providerId="LiveId" clId="{5A18FE5B-F96A-408D-BD5C-9947188B52FD}" dt="2024-10-29T23:11:45.874" v="2520" actId="1076"/>
          <ac:spMkLst>
            <pc:docMk/>
            <pc:sldMk cId="0" sldId="256"/>
            <ac:spMk id="22" creationId="{57AEF180-6044-D2C6-E673-5195D7389443}"/>
          </ac:spMkLst>
        </pc:spChg>
        <pc:spChg chg="add">
          <ac:chgData name="Karya Kate Nanbol" userId="01eb7ff26cdc0882" providerId="LiveId" clId="{5A18FE5B-F96A-408D-BD5C-9947188B52FD}" dt="2024-10-29T14:38:47.070" v="16"/>
          <ac:spMkLst>
            <pc:docMk/>
            <pc:sldMk cId="0" sldId="256"/>
            <ac:spMk id="22" creationId="{6DFF7AB8-7C03-69E6-7776-2104C2997EE9}"/>
          </ac:spMkLst>
        </pc:spChg>
        <pc:spChg chg="add">
          <ac:chgData name="Karya Kate Nanbol" userId="01eb7ff26cdc0882" providerId="LiveId" clId="{5A18FE5B-F96A-408D-BD5C-9947188B52FD}" dt="2024-10-29T14:38:47.070" v="16"/>
          <ac:spMkLst>
            <pc:docMk/>
            <pc:sldMk cId="0" sldId="256"/>
            <ac:spMk id="23" creationId="{73A45BFD-82EE-C570-622D-F0B9159C8001}"/>
          </ac:spMkLst>
        </pc:spChg>
        <pc:spChg chg="add mod">
          <ac:chgData name="Karya Kate Nanbol" userId="01eb7ff26cdc0882" providerId="LiveId" clId="{5A18FE5B-F96A-408D-BD5C-9947188B52FD}" dt="2024-10-29T22:50:32.110" v="2045" actId="1076"/>
          <ac:spMkLst>
            <pc:docMk/>
            <pc:sldMk cId="0" sldId="256"/>
            <ac:spMk id="24" creationId="{466B9BAE-6A93-AD34-D9D1-1A815A70A31A}"/>
          </ac:spMkLst>
        </pc:spChg>
        <pc:spChg chg="add">
          <ac:chgData name="Karya Kate Nanbol" userId="01eb7ff26cdc0882" providerId="LiveId" clId="{5A18FE5B-F96A-408D-BD5C-9947188B52FD}" dt="2024-10-29T14:38:47.070" v="16"/>
          <ac:spMkLst>
            <pc:docMk/>
            <pc:sldMk cId="0" sldId="256"/>
            <ac:spMk id="24" creationId="{AA0C34D4-735C-AF59-053C-DC3E0A789E6C}"/>
          </ac:spMkLst>
        </pc:spChg>
        <pc:spChg chg="add">
          <ac:chgData name="Karya Kate Nanbol" userId="01eb7ff26cdc0882" providerId="LiveId" clId="{5A18FE5B-F96A-408D-BD5C-9947188B52FD}" dt="2024-10-29T14:38:47.070" v="16"/>
          <ac:spMkLst>
            <pc:docMk/>
            <pc:sldMk cId="0" sldId="256"/>
            <ac:spMk id="25" creationId="{857243EF-D631-D236-443B-52113D866735}"/>
          </ac:spMkLst>
        </pc:spChg>
        <pc:spChg chg="add mod">
          <ac:chgData name="Karya Kate Nanbol" userId="01eb7ff26cdc0882" providerId="LiveId" clId="{5A18FE5B-F96A-408D-BD5C-9947188B52FD}" dt="2024-10-29T23:10:10.796" v="2469" actId="1076"/>
          <ac:spMkLst>
            <pc:docMk/>
            <pc:sldMk cId="0" sldId="256"/>
            <ac:spMk id="27" creationId="{12510282-165D-9B08-C11D-CF48FA0B27E5}"/>
          </ac:spMkLst>
        </pc:spChg>
        <pc:spChg chg="add mod">
          <ac:chgData name="Karya Kate Nanbol" userId="01eb7ff26cdc0882" providerId="LiveId" clId="{5A18FE5B-F96A-408D-BD5C-9947188B52FD}" dt="2024-10-29T22:29:57.582" v="1633" actId="14100"/>
          <ac:spMkLst>
            <pc:docMk/>
            <pc:sldMk cId="0" sldId="256"/>
            <ac:spMk id="28" creationId="{FAC495D5-E7A4-A0F9-09AD-247597501D2B}"/>
          </ac:spMkLst>
        </pc:spChg>
        <pc:spChg chg="add mod">
          <ac:chgData name="Karya Kate Nanbol" userId="01eb7ff26cdc0882" providerId="LiveId" clId="{5A18FE5B-F96A-408D-BD5C-9947188B52FD}" dt="2024-10-29T22:30:41.471" v="1643" actId="1076"/>
          <ac:spMkLst>
            <pc:docMk/>
            <pc:sldMk cId="0" sldId="256"/>
            <ac:spMk id="31" creationId="{6E3899D2-143D-79E9-3F38-8141D97FC59F}"/>
          </ac:spMkLst>
        </pc:spChg>
        <pc:spChg chg="add mod">
          <ac:chgData name="Karya Kate Nanbol" userId="01eb7ff26cdc0882" providerId="LiveId" clId="{5A18FE5B-F96A-408D-BD5C-9947188B52FD}" dt="2024-10-29T23:11:09.435" v="2512" actId="14100"/>
          <ac:spMkLst>
            <pc:docMk/>
            <pc:sldMk cId="0" sldId="256"/>
            <ac:spMk id="32" creationId="{EDDEEF5F-9438-9DCB-EC88-504542B7355F}"/>
          </ac:spMkLst>
        </pc:spChg>
        <pc:spChg chg="add mod">
          <ac:chgData name="Karya Kate Nanbol" userId="01eb7ff26cdc0882" providerId="LiveId" clId="{5A18FE5B-F96A-408D-BD5C-9947188B52FD}" dt="2024-10-29T22:39:08.669" v="1777" actId="14100"/>
          <ac:spMkLst>
            <pc:docMk/>
            <pc:sldMk cId="0" sldId="256"/>
            <ac:spMk id="33" creationId="{1CA82C70-4DAB-07FC-5D13-E44E882BB0D5}"/>
          </ac:spMkLst>
        </pc:spChg>
        <pc:spChg chg="add mod">
          <ac:chgData name="Karya Kate Nanbol" userId="01eb7ff26cdc0882" providerId="LiveId" clId="{5A18FE5B-F96A-408D-BD5C-9947188B52FD}" dt="2024-10-29T23:10:30.557" v="2472" actId="1076"/>
          <ac:spMkLst>
            <pc:docMk/>
            <pc:sldMk cId="0" sldId="256"/>
            <ac:spMk id="36" creationId="{78FA021A-605A-926E-4B72-915E439503FA}"/>
          </ac:spMkLst>
        </pc:spChg>
        <pc:spChg chg="add mod">
          <ac:chgData name="Karya Kate Nanbol" userId="01eb7ff26cdc0882" providerId="LiveId" clId="{5A18FE5B-F96A-408D-BD5C-9947188B52FD}" dt="2024-10-29T22:50:23.690" v="2043" actId="1076"/>
          <ac:spMkLst>
            <pc:docMk/>
            <pc:sldMk cId="0" sldId="256"/>
            <ac:spMk id="37" creationId="{81B5AAC8-DC7A-BE90-8048-63F2A22E29E2}"/>
          </ac:spMkLst>
        </pc:spChg>
        <pc:spChg chg="add del mod">
          <ac:chgData name="Karya Kate Nanbol" userId="01eb7ff26cdc0882" providerId="LiveId" clId="{5A18FE5B-F96A-408D-BD5C-9947188B52FD}" dt="2024-10-29T23:23:18.202" v="2720" actId="20577"/>
          <ac:spMkLst>
            <pc:docMk/>
            <pc:sldMk cId="0" sldId="256"/>
            <ac:spMk id="38" creationId="{1EA536ED-07C9-4DAD-8F87-F36371F8E028}"/>
          </ac:spMkLst>
        </pc:spChg>
        <pc:spChg chg="add mod">
          <ac:chgData name="Karya Kate Nanbol" userId="01eb7ff26cdc0882" providerId="LiveId" clId="{5A18FE5B-F96A-408D-BD5C-9947188B52FD}" dt="2024-10-29T15:28:29.597" v="487" actId="1076"/>
          <ac:spMkLst>
            <pc:docMk/>
            <pc:sldMk cId="0" sldId="256"/>
            <ac:spMk id="39" creationId="{5C29D04C-2A20-D305-B736-8BF495EA64AA}"/>
          </ac:spMkLst>
        </pc:spChg>
        <pc:spChg chg="add mod">
          <ac:chgData name="Karya Kate Nanbol" userId="01eb7ff26cdc0882" providerId="LiveId" clId="{5A18FE5B-F96A-408D-BD5C-9947188B52FD}" dt="2024-10-29T23:08:16.068" v="2452"/>
          <ac:spMkLst>
            <pc:docMk/>
            <pc:sldMk cId="0" sldId="256"/>
            <ac:spMk id="40" creationId="{081BFDEC-E141-0BD2-3BD1-7FFB808062C1}"/>
          </ac:spMkLst>
        </pc:spChg>
        <pc:spChg chg="add mod">
          <ac:chgData name="Karya Kate Nanbol" userId="01eb7ff26cdc0882" providerId="LiveId" clId="{5A18FE5B-F96A-408D-BD5C-9947188B52FD}" dt="2024-10-29T23:09:43.347" v="2464" actId="1076"/>
          <ac:spMkLst>
            <pc:docMk/>
            <pc:sldMk cId="0" sldId="256"/>
            <ac:spMk id="41" creationId="{82F0E336-BBCB-327E-94A4-5C4BC962CECA}"/>
          </ac:spMkLst>
        </pc:spChg>
        <pc:spChg chg="add del mod">
          <ac:chgData name="Karya Kate Nanbol" userId="01eb7ff26cdc0882" providerId="LiveId" clId="{5A18FE5B-F96A-408D-BD5C-9947188B52FD}" dt="2024-10-29T14:52:24.705" v="132" actId="22"/>
          <ac:spMkLst>
            <pc:docMk/>
            <pc:sldMk cId="0" sldId="256"/>
            <ac:spMk id="41" creationId="{B174BBB7-06A2-8C62-40CF-A5014BE7B267}"/>
          </ac:spMkLst>
        </pc:spChg>
        <pc:spChg chg="add del mod">
          <ac:chgData name="Karya Kate Nanbol" userId="01eb7ff26cdc0882" providerId="LiveId" clId="{5A18FE5B-F96A-408D-BD5C-9947188B52FD}" dt="2024-10-29T23:02:46.606" v="2337" actId="21"/>
          <ac:spMkLst>
            <pc:docMk/>
            <pc:sldMk cId="0" sldId="256"/>
            <ac:spMk id="43" creationId="{78FA021A-605A-926E-4B72-915E439503FA}"/>
          </ac:spMkLst>
        </pc:spChg>
        <pc:spChg chg="add mod">
          <ac:chgData name="Karya Kate Nanbol" userId="01eb7ff26cdc0882" providerId="LiveId" clId="{5A18FE5B-F96A-408D-BD5C-9947188B52FD}" dt="2024-10-29T23:25:46.493" v="2765" actId="14100"/>
          <ac:spMkLst>
            <pc:docMk/>
            <pc:sldMk cId="0" sldId="256"/>
            <ac:spMk id="44" creationId="{774AF76D-AE60-3625-3EDD-2651DC1F9278}"/>
          </ac:spMkLst>
        </pc:spChg>
        <pc:spChg chg="add mod">
          <ac:chgData name="Karya Kate Nanbol" userId="01eb7ff26cdc0882" providerId="LiveId" clId="{5A18FE5B-F96A-408D-BD5C-9947188B52FD}" dt="2024-10-29T22:50:27.874" v="2044" actId="1076"/>
          <ac:spMkLst>
            <pc:docMk/>
            <pc:sldMk cId="0" sldId="256"/>
            <ac:spMk id="45" creationId="{D7163834-D0AD-1E95-16A5-1C47B49CA776}"/>
          </ac:spMkLst>
        </pc:spChg>
        <pc:spChg chg="add mod">
          <ac:chgData name="Karya Kate Nanbol" userId="01eb7ff26cdc0882" providerId="LiveId" clId="{5A18FE5B-F96A-408D-BD5C-9947188B52FD}" dt="2024-10-29T22:51:11.289" v="2052" actId="1076"/>
          <ac:spMkLst>
            <pc:docMk/>
            <pc:sldMk cId="0" sldId="256"/>
            <ac:spMk id="49" creationId="{859FE4E3-7CE3-68A1-388A-E6BFEE583764}"/>
          </ac:spMkLst>
        </pc:spChg>
        <pc:spChg chg="add mod">
          <ac:chgData name="Karya Kate Nanbol" userId="01eb7ff26cdc0882" providerId="LiveId" clId="{5A18FE5B-F96A-408D-BD5C-9947188B52FD}" dt="2024-10-29T22:50:43.354" v="2047" actId="1076"/>
          <ac:spMkLst>
            <pc:docMk/>
            <pc:sldMk cId="0" sldId="256"/>
            <ac:spMk id="50" creationId="{BD489658-57D3-26BF-77AE-9BD42D6A2794}"/>
          </ac:spMkLst>
        </pc:spChg>
        <pc:spChg chg="add del mod">
          <ac:chgData name="Karya Kate Nanbol" userId="01eb7ff26cdc0882" providerId="LiveId" clId="{5A18FE5B-F96A-408D-BD5C-9947188B52FD}" dt="2024-10-29T15:00:24.857" v="196" actId="478"/>
          <ac:spMkLst>
            <pc:docMk/>
            <pc:sldMk cId="0" sldId="256"/>
            <ac:spMk id="51" creationId="{84265CD8-C5DE-E20F-0A8B-48C9B8F7ED27}"/>
          </ac:spMkLst>
        </pc:spChg>
        <pc:spChg chg="add mod">
          <ac:chgData name="Karya Kate Nanbol" userId="01eb7ff26cdc0882" providerId="LiveId" clId="{5A18FE5B-F96A-408D-BD5C-9947188B52FD}" dt="2024-10-29T22:50:56.025" v="2050" actId="1076"/>
          <ac:spMkLst>
            <pc:docMk/>
            <pc:sldMk cId="0" sldId="256"/>
            <ac:spMk id="52" creationId="{47B7690C-0653-9E55-60AB-791D0DFD5B92}"/>
          </ac:spMkLst>
        </pc:spChg>
        <pc:spChg chg="add mod">
          <ac:chgData name="Karya Kate Nanbol" userId="01eb7ff26cdc0882" providerId="LiveId" clId="{5A18FE5B-F96A-408D-BD5C-9947188B52FD}" dt="2024-10-29T22:22:25.077" v="1287" actId="1076"/>
          <ac:spMkLst>
            <pc:docMk/>
            <pc:sldMk cId="0" sldId="256"/>
            <ac:spMk id="54" creationId="{45ABCD34-FB73-8FD9-8C2D-B141189A0F5F}"/>
          </ac:spMkLst>
        </pc:spChg>
        <pc:spChg chg="add mod">
          <ac:chgData name="Karya Kate Nanbol" userId="01eb7ff26cdc0882" providerId="LiveId" clId="{5A18FE5B-F96A-408D-BD5C-9947188B52FD}" dt="2024-10-29T22:49:36.592" v="2035" actId="1076"/>
          <ac:spMkLst>
            <pc:docMk/>
            <pc:sldMk cId="0" sldId="256"/>
            <ac:spMk id="56" creationId="{3A034BC2-B3B6-6217-39BC-E8B795337361}"/>
          </ac:spMkLst>
        </pc:spChg>
        <pc:spChg chg="add del mod">
          <ac:chgData name="Karya Kate Nanbol" userId="01eb7ff26cdc0882" providerId="LiveId" clId="{5A18FE5B-F96A-408D-BD5C-9947188B52FD}" dt="2024-10-29T15:21:20.417" v="393" actId="478"/>
          <ac:spMkLst>
            <pc:docMk/>
            <pc:sldMk cId="0" sldId="256"/>
            <ac:spMk id="58" creationId="{875C4910-FBF4-BBE6-5498-15DBB313831E}"/>
          </ac:spMkLst>
        </pc:spChg>
        <pc:spChg chg="add mod">
          <ac:chgData name="Karya Kate Nanbol" userId="01eb7ff26cdc0882" providerId="LiveId" clId="{5A18FE5B-F96A-408D-BD5C-9947188B52FD}" dt="2024-10-29T22:29:04.744" v="1598" actId="14100"/>
          <ac:spMkLst>
            <pc:docMk/>
            <pc:sldMk cId="0" sldId="256"/>
            <ac:spMk id="60" creationId="{EEB36B06-7740-BD0D-97C4-2FA17796270A}"/>
          </ac:spMkLst>
        </pc:spChg>
        <pc:spChg chg="add del">
          <ac:chgData name="Karya Kate Nanbol" userId="01eb7ff26cdc0882" providerId="LiveId" clId="{5A18FE5B-F96A-408D-BD5C-9947188B52FD}" dt="2024-10-29T15:30:36.871" v="509" actId="22"/>
          <ac:spMkLst>
            <pc:docMk/>
            <pc:sldMk cId="0" sldId="256"/>
            <ac:spMk id="62" creationId="{709B63BA-9E67-83AF-81CF-4582C5B8B605}"/>
          </ac:spMkLst>
        </pc:spChg>
        <pc:spChg chg="add mod">
          <ac:chgData name="Karya Kate Nanbol" userId="01eb7ff26cdc0882" providerId="LiveId" clId="{5A18FE5B-F96A-408D-BD5C-9947188B52FD}" dt="2024-10-29T23:27:17.155" v="2821" actId="1076"/>
          <ac:spMkLst>
            <pc:docMk/>
            <pc:sldMk cId="0" sldId="256"/>
            <ac:spMk id="63" creationId="{1BAE68A4-CA96-8A62-0F30-4E82ADD7E347}"/>
          </ac:spMkLst>
        </pc:spChg>
        <pc:spChg chg="add mod">
          <ac:chgData name="Karya Kate Nanbol" userId="01eb7ff26cdc0882" providerId="LiveId" clId="{5A18FE5B-F96A-408D-BD5C-9947188B52FD}" dt="2024-10-29T23:10:15.686" v="2470" actId="1076"/>
          <ac:spMkLst>
            <pc:docMk/>
            <pc:sldMk cId="0" sldId="256"/>
            <ac:spMk id="65" creationId="{830B3FD3-808E-695A-6D85-30ACDF69F815}"/>
          </ac:spMkLst>
        </pc:spChg>
        <pc:spChg chg="add mod">
          <ac:chgData name="Karya Kate Nanbol" userId="01eb7ff26cdc0882" providerId="LiveId" clId="{5A18FE5B-F96A-408D-BD5C-9947188B52FD}" dt="2024-10-29T23:09:57.726" v="2466" actId="1076"/>
          <ac:spMkLst>
            <pc:docMk/>
            <pc:sldMk cId="0" sldId="256"/>
            <ac:spMk id="70" creationId="{E6091144-38E8-97F3-5C4A-06510B87D6BE}"/>
          </ac:spMkLst>
        </pc:spChg>
        <pc:spChg chg="add mod">
          <ac:chgData name="Karya Kate Nanbol" userId="01eb7ff26cdc0882" providerId="LiveId" clId="{5A18FE5B-F96A-408D-BD5C-9947188B52FD}" dt="2024-10-29T23:11:31.354" v="2518" actId="1076"/>
          <ac:spMkLst>
            <pc:docMk/>
            <pc:sldMk cId="0" sldId="256"/>
            <ac:spMk id="74" creationId="{BACB7049-1BC5-C468-EF81-B6C4AF192C07}"/>
          </ac:spMkLst>
        </pc:spChg>
        <pc:spChg chg="add mod">
          <ac:chgData name="Karya Kate Nanbol" userId="01eb7ff26cdc0882" providerId="LiveId" clId="{5A18FE5B-F96A-408D-BD5C-9947188B52FD}" dt="2024-10-29T23:13:08.729" v="2543" actId="1076"/>
          <ac:spMkLst>
            <pc:docMk/>
            <pc:sldMk cId="0" sldId="256"/>
            <ac:spMk id="80" creationId="{1E49CF63-307B-69C7-CA56-9A9779F5A79B}"/>
          </ac:spMkLst>
        </pc:spChg>
        <pc:spChg chg="add del mod">
          <ac:chgData name="Karya Kate Nanbol" userId="01eb7ff26cdc0882" providerId="LiveId" clId="{5A18FE5B-F96A-408D-BD5C-9947188B52FD}" dt="2024-10-29T23:06:50.253" v="2435" actId="478"/>
          <ac:spMkLst>
            <pc:docMk/>
            <pc:sldMk cId="0" sldId="256"/>
            <ac:spMk id="82" creationId="{36D85BE7-695D-BD82-5137-92B6FEA9A687}"/>
          </ac:spMkLst>
        </pc:spChg>
        <pc:spChg chg="add mod">
          <ac:chgData name="Karya Kate Nanbol" userId="01eb7ff26cdc0882" providerId="LiveId" clId="{5A18FE5B-F96A-408D-BD5C-9947188B52FD}" dt="2024-10-29T23:23:26.038" v="2734" actId="20577"/>
          <ac:spMkLst>
            <pc:docMk/>
            <pc:sldMk cId="0" sldId="256"/>
            <ac:spMk id="86" creationId="{11AD7860-F03A-0417-2EE6-90FA02D1896B}"/>
          </ac:spMkLst>
        </pc:spChg>
        <pc:spChg chg="mod">
          <ac:chgData name="Karya Kate Nanbol" userId="01eb7ff26cdc0882" providerId="LiveId" clId="{5A18FE5B-F96A-408D-BD5C-9947188B52FD}" dt="2024-10-29T22:15:50.110" v="890" actId="14100"/>
          <ac:spMkLst>
            <pc:docMk/>
            <pc:sldMk cId="0" sldId="256"/>
            <ac:spMk id="90" creationId="{00000000-0000-0000-0000-000000000000}"/>
          </ac:spMkLst>
        </pc:spChg>
        <pc:spChg chg="mod">
          <ac:chgData name="Karya Kate Nanbol" userId="01eb7ff26cdc0882" providerId="LiveId" clId="{5A18FE5B-F96A-408D-BD5C-9947188B52FD}" dt="2024-10-29T22:15:41.235" v="889" actId="1076"/>
          <ac:spMkLst>
            <pc:docMk/>
            <pc:sldMk cId="0" sldId="256"/>
            <ac:spMk id="91" creationId="{00000000-0000-0000-0000-000000000000}"/>
          </ac:spMkLst>
        </pc:spChg>
        <pc:spChg chg="add del mod">
          <ac:chgData name="Karya Kate Nanbol" userId="01eb7ff26cdc0882" providerId="LiveId" clId="{5A18FE5B-F96A-408D-BD5C-9947188B52FD}" dt="2024-10-29T15:20:45.165" v="383" actId="478"/>
          <ac:spMkLst>
            <pc:docMk/>
            <pc:sldMk cId="0" sldId="256"/>
            <ac:spMk id="92" creationId="{00000000-0000-0000-0000-000000000000}"/>
          </ac:spMkLst>
        </pc:spChg>
        <pc:spChg chg="mod">
          <ac:chgData name="Karya Kate Nanbol" userId="01eb7ff26cdc0882" providerId="LiveId" clId="{5A18FE5B-F96A-408D-BD5C-9947188B52FD}" dt="2024-10-29T15:31:20.207" v="517" actId="1076"/>
          <ac:spMkLst>
            <pc:docMk/>
            <pc:sldMk cId="0" sldId="256"/>
            <ac:spMk id="93" creationId="{00000000-0000-0000-0000-000000000000}"/>
          </ac:spMkLst>
        </pc:spChg>
        <pc:spChg chg="mod">
          <ac:chgData name="Karya Kate Nanbol" userId="01eb7ff26cdc0882" providerId="LiveId" clId="{5A18FE5B-F96A-408D-BD5C-9947188B52FD}" dt="2024-10-29T23:26:46.423" v="2779" actId="1076"/>
          <ac:spMkLst>
            <pc:docMk/>
            <pc:sldMk cId="0" sldId="256"/>
            <ac:spMk id="94" creationId="{00000000-0000-0000-0000-000000000000}"/>
          </ac:spMkLst>
        </pc:spChg>
        <pc:spChg chg="add del mod">
          <ac:chgData name="Karya Kate Nanbol" userId="01eb7ff26cdc0882" providerId="LiveId" clId="{5A18FE5B-F96A-408D-BD5C-9947188B52FD}" dt="2024-10-29T22:49:57.762" v="2039" actId="14100"/>
          <ac:spMkLst>
            <pc:docMk/>
            <pc:sldMk cId="0" sldId="256"/>
            <ac:spMk id="95" creationId="{00000000-0000-0000-0000-000000000000}"/>
          </ac:spMkLst>
        </pc:spChg>
        <pc:spChg chg="mod">
          <ac:chgData name="Karya Kate Nanbol" userId="01eb7ff26cdc0882" providerId="LiveId" clId="{5A18FE5B-F96A-408D-BD5C-9947188B52FD}" dt="2024-10-29T14:47:06.008" v="87" actId="14100"/>
          <ac:spMkLst>
            <pc:docMk/>
            <pc:sldMk cId="0" sldId="256"/>
            <ac:spMk id="96" creationId="{00000000-0000-0000-0000-000000000000}"/>
          </ac:spMkLst>
        </pc:spChg>
        <pc:spChg chg="mod">
          <ac:chgData name="Karya Kate Nanbol" userId="01eb7ff26cdc0882" providerId="LiveId" clId="{5A18FE5B-F96A-408D-BD5C-9947188B52FD}" dt="2024-10-29T23:09:03.329" v="2458" actId="14100"/>
          <ac:spMkLst>
            <pc:docMk/>
            <pc:sldMk cId="0" sldId="256"/>
            <ac:spMk id="97" creationId="{00000000-0000-0000-0000-000000000000}"/>
          </ac:spMkLst>
        </pc:spChg>
        <pc:spChg chg="add del mod">
          <ac:chgData name="Karya Kate Nanbol" userId="01eb7ff26cdc0882" providerId="LiveId" clId="{5A18FE5B-F96A-408D-BD5C-9947188B52FD}" dt="2024-10-29T23:21:17.322" v="2614" actId="478"/>
          <ac:spMkLst>
            <pc:docMk/>
            <pc:sldMk cId="0" sldId="256"/>
            <ac:spMk id="99" creationId="{59356A46-00F9-1680-C091-A5617836BB8E}"/>
          </ac:spMkLst>
        </pc:spChg>
        <pc:picChg chg="mod">
          <ac:chgData name="Karya Kate Nanbol" userId="01eb7ff26cdc0882" providerId="LiveId" clId="{5A18FE5B-F96A-408D-BD5C-9947188B52FD}" dt="2024-10-29T15:35:15.181" v="609" actId="1035"/>
          <ac:picMkLst>
            <pc:docMk/>
            <pc:sldMk cId="0" sldId="256"/>
            <ac:picMk id="2" creationId="{F665D91F-7087-5437-85CE-DC608EA708F0}"/>
          </ac:picMkLst>
        </pc:picChg>
        <pc:picChg chg="add mod">
          <ac:chgData name="Karya Kate Nanbol" userId="01eb7ff26cdc0882" providerId="LiveId" clId="{5A18FE5B-F96A-408D-BD5C-9947188B52FD}" dt="2024-10-29T22:14:23.538" v="880" actId="14100"/>
          <ac:picMkLst>
            <pc:docMk/>
            <pc:sldMk cId="0" sldId="256"/>
            <ac:picMk id="3" creationId="{40610FC7-3AD7-D821-88ED-F14F740BBA40}"/>
          </ac:picMkLst>
        </pc:picChg>
        <pc:picChg chg="add">
          <ac:chgData name="Karya Kate Nanbol" userId="01eb7ff26cdc0882" providerId="LiveId" clId="{5A18FE5B-F96A-408D-BD5C-9947188B52FD}" dt="2024-10-29T14:37:44.805" v="7"/>
          <ac:picMkLst>
            <pc:docMk/>
            <pc:sldMk cId="0" sldId="256"/>
            <ac:picMk id="3" creationId="{8E206670-00E5-4231-422A-E80A158E5EB5}"/>
          </ac:picMkLst>
        </pc:picChg>
        <pc:picChg chg="del">
          <ac:chgData name="Karya Kate Nanbol" userId="01eb7ff26cdc0882" providerId="LiveId" clId="{5A18FE5B-F96A-408D-BD5C-9947188B52FD}" dt="2024-10-29T15:20:52.988" v="384" actId="478"/>
          <ac:picMkLst>
            <pc:docMk/>
            <pc:sldMk cId="0" sldId="256"/>
            <ac:picMk id="4" creationId="{2EA66EEE-A154-2A82-7775-1EE838BC29B3}"/>
          </ac:picMkLst>
        </pc:picChg>
        <pc:picChg chg="del mod">
          <ac:chgData name="Karya Kate Nanbol" userId="01eb7ff26cdc0882" providerId="LiveId" clId="{5A18FE5B-F96A-408D-BD5C-9947188B52FD}" dt="2024-10-29T15:40:06.970" v="617" actId="478"/>
          <ac:picMkLst>
            <pc:docMk/>
            <pc:sldMk cId="0" sldId="256"/>
            <ac:picMk id="5" creationId="{A54FB3E2-6D54-434F-4692-786BF348B901}"/>
          </ac:picMkLst>
        </pc:picChg>
        <pc:picChg chg="del mod">
          <ac:chgData name="Karya Kate Nanbol" userId="01eb7ff26cdc0882" providerId="LiveId" clId="{5A18FE5B-F96A-408D-BD5C-9947188B52FD}" dt="2024-10-29T15:31:47.095" v="521" actId="478"/>
          <ac:picMkLst>
            <pc:docMk/>
            <pc:sldMk cId="0" sldId="256"/>
            <ac:picMk id="6" creationId="{C38C2744-1752-568B-42B4-67FBA268CB9D}"/>
          </ac:picMkLst>
        </pc:picChg>
        <pc:picChg chg="del">
          <ac:chgData name="Karya Kate Nanbol" userId="01eb7ff26cdc0882" providerId="LiveId" clId="{5A18FE5B-F96A-408D-BD5C-9947188B52FD}" dt="2024-10-29T15:03:02.754" v="198" actId="478"/>
          <ac:picMkLst>
            <pc:docMk/>
            <pc:sldMk cId="0" sldId="256"/>
            <ac:picMk id="7" creationId="{726F6691-E9B6-EF37-1FF2-24FFDA14825D}"/>
          </ac:picMkLst>
        </pc:picChg>
        <pc:picChg chg="del mod">
          <ac:chgData name="Karya Kate Nanbol" userId="01eb7ff26cdc0882" providerId="LiveId" clId="{5A18FE5B-F96A-408D-BD5C-9947188B52FD}" dt="2024-10-29T23:26:52.136" v="2781" actId="478"/>
          <ac:picMkLst>
            <pc:docMk/>
            <pc:sldMk cId="0" sldId="256"/>
            <ac:picMk id="8" creationId="{DB9E7A8A-3696-9DAA-41DB-2F1D1CE2155A}"/>
          </ac:picMkLst>
        </pc:picChg>
        <pc:picChg chg="add mod">
          <ac:chgData name="Karya Kate Nanbol" userId="01eb7ff26cdc0882" providerId="LiveId" clId="{5A18FE5B-F96A-408D-BD5C-9947188B52FD}" dt="2024-10-29T22:27:20.537" v="1543" actId="14100"/>
          <ac:picMkLst>
            <pc:docMk/>
            <pc:sldMk cId="0" sldId="256"/>
            <ac:picMk id="26" creationId="{951671B7-367F-AD5A-C58A-D1FFB002DAB9}"/>
          </ac:picMkLst>
        </pc:picChg>
        <pc:picChg chg="add mod">
          <ac:chgData name="Karya Kate Nanbol" userId="01eb7ff26cdc0882" providerId="LiveId" clId="{5A18FE5B-F96A-408D-BD5C-9947188B52FD}" dt="2024-10-29T22:30:17.728" v="1640" actId="1076"/>
          <ac:picMkLst>
            <pc:docMk/>
            <pc:sldMk cId="0" sldId="256"/>
            <ac:picMk id="29" creationId="{02B37724-5A6F-C460-42CC-CA27C54FE72C}"/>
          </ac:picMkLst>
        </pc:picChg>
        <pc:picChg chg="add mod">
          <ac:chgData name="Karya Kate Nanbol" userId="01eb7ff26cdc0882" providerId="LiveId" clId="{5A18FE5B-F96A-408D-BD5C-9947188B52FD}" dt="2024-10-29T22:41:33.665" v="1794" actId="1076"/>
          <ac:picMkLst>
            <pc:docMk/>
            <pc:sldMk cId="0" sldId="256"/>
            <ac:picMk id="34" creationId="{505E80FE-01F8-BA5C-F5BD-46BD1AF8984E}"/>
          </ac:picMkLst>
        </pc:picChg>
        <pc:picChg chg="add mod">
          <ac:chgData name="Karya Kate Nanbol" userId="01eb7ff26cdc0882" providerId="LiveId" clId="{5A18FE5B-F96A-408D-BD5C-9947188B52FD}" dt="2024-10-29T22:37:26.478" v="1764" actId="1076"/>
          <ac:picMkLst>
            <pc:docMk/>
            <pc:sldMk cId="0" sldId="256"/>
            <ac:picMk id="35" creationId="{06F19C7A-8C57-8ECC-4794-554B80A459A0}"/>
          </ac:picMkLst>
        </pc:picChg>
        <pc:picChg chg="add mod">
          <ac:chgData name="Karya Kate Nanbol" userId="01eb7ff26cdc0882" providerId="LiveId" clId="{5A18FE5B-F96A-408D-BD5C-9947188B52FD}" dt="2024-10-29T22:50:37.259" v="2046" actId="1076"/>
          <ac:picMkLst>
            <pc:docMk/>
            <pc:sldMk cId="0" sldId="256"/>
            <ac:picMk id="46" creationId="{CB7AD948-4DB6-0EA8-5832-2D098F2DFF7A}"/>
          </ac:picMkLst>
        </pc:picChg>
        <pc:picChg chg="add mod">
          <ac:chgData name="Karya Kate Nanbol" userId="01eb7ff26cdc0882" providerId="LiveId" clId="{5A18FE5B-F96A-408D-BD5C-9947188B52FD}" dt="2024-10-29T22:50:45.961" v="2048" actId="1076"/>
          <ac:picMkLst>
            <pc:docMk/>
            <pc:sldMk cId="0" sldId="256"/>
            <ac:picMk id="47" creationId="{FBC56893-75B2-470D-8A92-30905D4BF860}"/>
          </ac:picMkLst>
        </pc:picChg>
        <pc:picChg chg="add mod">
          <ac:chgData name="Karya Kate Nanbol" userId="01eb7ff26cdc0882" providerId="LiveId" clId="{5A18FE5B-F96A-408D-BD5C-9947188B52FD}" dt="2024-10-29T23:10:20.214" v="2471" actId="1076"/>
          <ac:picMkLst>
            <pc:docMk/>
            <pc:sldMk cId="0" sldId="256"/>
            <ac:picMk id="66" creationId="{7A46D0FD-1CF7-BC0F-C732-165CB70F33F6}"/>
          </ac:picMkLst>
        </pc:picChg>
        <pc:picChg chg="add mod">
          <ac:chgData name="Karya Kate Nanbol" userId="01eb7ff26cdc0882" providerId="LiveId" clId="{5A18FE5B-F96A-408D-BD5C-9947188B52FD}" dt="2024-10-29T23:10:07.081" v="2468" actId="1076"/>
          <ac:picMkLst>
            <pc:docMk/>
            <pc:sldMk cId="0" sldId="256"/>
            <ac:picMk id="67" creationId="{9B8F3AA1-51A1-0458-7061-A9AEB3E247BB}"/>
          </ac:picMkLst>
        </pc:picChg>
        <pc:picChg chg="add del mod">
          <ac:chgData name="Karya Kate Nanbol" userId="01eb7ff26cdc0882" providerId="LiveId" clId="{5A18FE5B-F96A-408D-BD5C-9947188B52FD}" dt="2024-10-29T15:42:54.718" v="647" actId="478"/>
          <ac:picMkLst>
            <pc:docMk/>
            <pc:sldMk cId="0" sldId="256"/>
            <ac:picMk id="68" creationId="{096F62B4-B7B1-A7CA-9585-1650EBEB36C3}"/>
          </ac:picMkLst>
        </pc:picChg>
        <pc:picChg chg="add mod">
          <ac:chgData name="Karya Kate Nanbol" userId="01eb7ff26cdc0882" providerId="LiveId" clId="{5A18FE5B-F96A-408D-BD5C-9947188B52FD}" dt="2024-10-29T23:24:15.240" v="2745" actId="1076"/>
          <ac:picMkLst>
            <pc:docMk/>
            <pc:sldMk cId="0" sldId="256"/>
            <ac:picMk id="71" creationId="{18110702-6D67-3036-40C5-9E55429D22B0}"/>
          </ac:picMkLst>
        </pc:picChg>
        <pc:picChg chg="add mod">
          <ac:chgData name="Karya Kate Nanbol" userId="01eb7ff26cdc0882" providerId="LiveId" clId="{5A18FE5B-F96A-408D-BD5C-9947188B52FD}" dt="2024-10-29T22:57:03.127" v="2279" actId="14100"/>
          <ac:picMkLst>
            <pc:docMk/>
            <pc:sldMk cId="0" sldId="256"/>
            <ac:picMk id="72" creationId="{B89CACA6-B3E5-AE09-9DFC-085C678DCB4F}"/>
          </ac:picMkLst>
        </pc:picChg>
        <pc:picChg chg="add mod">
          <ac:chgData name="Karya Kate Nanbol" userId="01eb7ff26cdc0882" providerId="LiveId" clId="{5A18FE5B-F96A-408D-BD5C-9947188B52FD}" dt="2024-10-29T23:12:32.897" v="2537" actId="14100"/>
          <ac:picMkLst>
            <pc:docMk/>
            <pc:sldMk cId="0" sldId="256"/>
            <ac:picMk id="75" creationId="{F0870D4D-FDA5-C41C-CDFB-03D8839160EB}"/>
          </ac:picMkLst>
        </pc:picChg>
        <pc:picChg chg="add mod">
          <ac:chgData name="Karya Kate Nanbol" userId="01eb7ff26cdc0882" providerId="LiveId" clId="{5A18FE5B-F96A-408D-BD5C-9947188B52FD}" dt="2024-10-29T23:12:19.304" v="2532" actId="14100"/>
          <ac:picMkLst>
            <pc:docMk/>
            <pc:sldMk cId="0" sldId="256"/>
            <ac:picMk id="76" creationId="{B08EE491-5815-B7D1-38E3-C727FE279A29}"/>
          </ac:picMkLst>
        </pc:picChg>
        <pc:picChg chg="add mod">
          <ac:chgData name="Karya Kate Nanbol" userId="01eb7ff26cdc0882" providerId="LiveId" clId="{5A18FE5B-F96A-408D-BD5C-9947188B52FD}" dt="2024-10-29T23:12:09.973" v="2528" actId="1076"/>
          <ac:picMkLst>
            <pc:docMk/>
            <pc:sldMk cId="0" sldId="256"/>
            <ac:picMk id="77" creationId="{C2888778-3EA6-7415-7CDB-084AD51E60D2}"/>
          </ac:picMkLst>
        </pc:picChg>
        <pc:picChg chg="add mod">
          <ac:chgData name="Karya Kate Nanbol" userId="01eb7ff26cdc0882" providerId="LiveId" clId="{5A18FE5B-F96A-408D-BD5C-9947188B52FD}" dt="2024-10-29T23:12:38.209" v="2538" actId="14100"/>
          <ac:picMkLst>
            <pc:docMk/>
            <pc:sldMk cId="0" sldId="256"/>
            <ac:picMk id="78" creationId="{D5777A9F-F634-7940-1A11-8C2422CDBFF3}"/>
          </ac:picMkLst>
        </pc:picChg>
        <pc:picChg chg="add mod">
          <ac:chgData name="Karya Kate Nanbol" userId="01eb7ff26cdc0882" providerId="LiveId" clId="{5A18FE5B-F96A-408D-BD5C-9947188B52FD}" dt="2024-10-29T23:19:00.914" v="2565" actId="1076"/>
          <ac:picMkLst>
            <pc:docMk/>
            <pc:sldMk cId="0" sldId="256"/>
            <ac:picMk id="83" creationId="{8AE38838-B606-5BF3-C6E6-B908F765B7D6}"/>
          </ac:picMkLst>
        </pc:picChg>
        <pc:picChg chg="add del mod">
          <ac:chgData name="Karya Kate Nanbol" userId="01eb7ff26cdc0882" providerId="LiveId" clId="{5A18FE5B-F96A-408D-BD5C-9947188B52FD}" dt="2024-10-29T23:19:03.653" v="2566" actId="1076"/>
          <ac:picMkLst>
            <pc:docMk/>
            <pc:sldMk cId="0" sldId="256"/>
            <ac:picMk id="84" creationId="{C33977C4-35C3-2EAA-A06C-94EE9DB00AE4}"/>
          </ac:picMkLst>
        </pc:picChg>
        <pc:picChg chg="add mod">
          <ac:chgData name="Karya Kate Nanbol" userId="01eb7ff26cdc0882" providerId="LiveId" clId="{5A18FE5B-F96A-408D-BD5C-9947188B52FD}" dt="2024-10-29T23:19:09.979" v="2569" actId="14100"/>
          <ac:picMkLst>
            <pc:docMk/>
            <pc:sldMk cId="0" sldId="256"/>
            <ac:picMk id="87" creationId="{001DEB8D-4F03-938B-C8AD-4F9B08C06520}"/>
          </ac:picMkLst>
        </pc:picChg>
        <pc:picChg chg="add mod">
          <ac:chgData name="Karya Kate Nanbol" userId="01eb7ff26cdc0882" providerId="LiveId" clId="{5A18FE5B-F96A-408D-BD5C-9947188B52FD}" dt="2024-10-29T23:25:03.276" v="2760" actId="14100"/>
          <ac:picMkLst>
            <pc:docMk/>
            <pc:sldMk cId="0" sldId="256"/>
            <ac:picMk id="88" creationId="{F4721F0A-B340-8D04-B7B3-827CACDBAEAF}"/>
          </ac:picMkLst>
        </pc:picChg>
        <pc:picChg chg="add">
          <ac:chgData name="Karya Kate Nanbol" userId="01eb7ff26cdc0882" providerId="LiveId" clId="{5A18FE5B-F96A-408D-BD5C-9947188B52FD}" dt="2024-10-29T14:37:44.805" v="7"/>
          <ac:picMkLst>
            <pc:docMk/>
            <pc:sldMk cId="0" sldId="256"/>
            <ac:picMk id="1025" creationId="{3732E3DE-23C9-FB5B-5D4B-4E3667D4C7A8}"/>
          </ac:picMkLst>
        </pc:picChg>
        <pc:picChg chg="add">
          <ac:chgData name="Karya Kate Nanbol" userId="01eb7ff26cdc0882" providerId="LiveId" clId="{5A18FE5B-F96A-408D-BD5C-9947188B52FD}" dt="2024-10-29T14:37:44.805" v="7"/>
          <ac:picMkLst>
            <pc:docMk/>
            <pc:sldMk cId="0" sldId="256"/>
            <ac:picMk id="1027" creationId="{74B0BAAF-CFD3-2380-3BF0-DB808A045E4B}"/>
          </ac:picMkLst>
        </pc:picChg>
        <pc:picChg chg="add">
          <ac:chgData name="Karya Kate Nanbol" userId="01eb7ff26cdc0882" providerId="LiveId" clId="{5A18FE5B-F96A-408D-BD5C-9947188B52FD}" dt="2024-10-29T14:37:44.805" v="7"/>
          <ac:picMkLst>
            <pc:docMk/>
            <pc:sldMk cId="0" sldId="256"/>
            <ac:picMk id="1028" creationId="{24590F67-6A04-129C-9856-1E7B6A58E2CD}"/>
          </ac:picMkLst>
        </pc:picChg>
        <pc:picChg chg="add">
          <ac:chgData name="Karya Kate Nanbol" userId="01eb7ff26cdc0882" providerId="LiveId" clId="{5A18FE5B-F96A-408D-BD5C-9947188B52FD}" dt="2024-10-29T14:37:44.805" v="7"/>
          <ac:picMkLst>
            <pc:docMk/>
            <pc:sldMk cId="0" sldId="256"/>
            <ac:picMk id="1029" creationId="{7A050C79-BB2E-F267-7C6D-55EB77BDD9BE}"/>
          </ac:picMkLst>
        </pc:picChg>
        <pc:picChg chg="add">
          <ac:chgData name="Karya Kate Nanbol" userId="01eb7ff26cdc0882" providerId="LiveId" clId="{5A18FE5B-F96A-408D-BD5C-9947188B52FD}" dt="2024-10-29T14:37:44.805" v="7"/>
          <ac:picMkLst>
            <pc:docMk/>
            <pc:sldMk cId="0" sldId="256"/>
            <ac:picMk id="1030" creationId="{AA936189-5894-305D-0CC2-BF29E6E57E9C}"/>
          </ac:picMkLst>
        </pc:picChg>
        <pc:picChg chg="add">
          <ac:chgData name="Karya Kate Nanbol" userId="01eb7ff26cdc0882" providerId="LiveId" clId="{5A18FE5B-F96A-408D-BD5C-9947188B52FD}" dt="2024-10-29T14:38:47.070" v="16"/>
          <ac:picMkLst>
            <pc:docMk/>
            <pc:sldMk cId="0" sldId="256"/>
            <ac:picMk id="1037" creationId="{81F17B73-F1F4-4EDE-A68D-482DC8035D61}"/>
          </ac:picMkLst>
        </pc:picChg>
        <pc:picChg chg="add">
          <ac:chgData name="Karya Kate Nanbol" userId="01eb7ff26cdc0882" providerId="LiveId" clId="{5A18FE5B-F96A-408D-BD5C-9947188B52FD}" dt="2024-10-29T14:38:47.070" v="16"/>
          <ac:picMkLst>
            <pc:docMk/>
            <pc:sldMk cId="0" sldId="256"/>
            <ac:picMk id="1038" creationId="{6C241B4F-8E2C-DF66-D509-F5D582AFB7A4}"/>
          </ac:picMkLst>
        </pc:picChg>
        <pc:picChg chg="add">
          <ac:chgData name="Karya Kate Nanbol" userId="01eb7ff26cdc0882" providerId="LiveId" clId="{5A18FE5B-F96A-408D-BD5C-9947188B52FD}" dt="2024-10-29T14:38:47.070" v="16"/>
          <ac:picMkLst>
            <pc:docMk/>
            <pc:sldMk cId="0" sldId="256"/>
            <ac:picMk id="1039" creationId="{9A30D1BE-A35F-E030-7128-38A4B79DA972}"/>
          </ac:picMkLst>
        </pc:picChg>
        <pc:picChg chg="add">
          <ac:chgData name="Karya Kate Nanbol" userId="01eb7ff26cdc0882" providerId="LiveId" clId="{5A18FE5B-F96A-408D-BD5C-9947188B52FD}" dt="2024-10-29T14:38:47.070" v="16"/>
          <ac:picMkLst>
            <pc:docMk/>
            <pc:sldMk cId="0" sldId="256"/>
            <ac:picMk id="1040" creationId="{3DF7F103-BA3A-CA89-C325-7203AB2419B2}"/>
          </ac:picMkLst>
        </pc:picChg>
        <pc:picChg chg="add">
          <ac:chgData name="Karya Kate Nanbol" userId="01eb7ff26cdc0882" providerId="LiveId" clId="{5A18FE5B-F96A-408D-BD5C-9947188B52FD}" dt="2024-10-29T14:38:47.070" v="16"/>
          <ac:picMkLst>
            <pc:docMk/>
            <pc:sldMk cId="0" sldId="256"/>
            <ac:picMk id="1041" creationId="{A9036152-BB17-B871-B686-A9660146744C}"/>
          </ac:picMkLst>
        </pc:picChg>
        <pc:picChg chg="add">
          <ac:chgData name="Karya Kate Nanbol" userId="01eb7ff26cdc0882" providerId="LiveId" clId="{5A18FE5B-F96A-408D-BD5C-9947188B52FD}" dt="2024-10-29T14:38:47.070" v="16"/>
          <ac:picMkLst>
            <pc:docMk/>
            <pc:sldMk cId="0" sldId="256"/>
            <ac:picMk id="1042" creationId="{CBC452EF-EEEF-BCEE-2286-171DACF6A4F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b5b7c391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pt-BR" dirty="0"/>
          </a:p>
        </p:txBody>
      </p:sp>
      <p:sp>
        <p:nvSpPr>
          <p:cNvPr id="82" name="Google Shape;82;g12b5b7c391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9"/>
              <a:buFont typeface="Calibri"/>
              <a:buNone/>
              <a:defRPr sz="2125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/>
            </a:lvl1pPr>
            <a:lvl2pPr lvl="1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/>
            </a:lvl2pPr>
            <a:lvl3pPr lvl="2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/>
            </a:lvl3pPr>
            <a:lvl4pPr lvl="3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4pPr>
            <a:lvl5pPr lvl="4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5pPr>
            <a:lvl6pPr lvl="5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6pPr>
            <a:lvl7pPr lvl="6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7pPr>
            <a:lvl8pPr lvl="7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8pPr>
            <a:lvl9pPr lvl="8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494440" y="11233181"/>
            <a:ext cx="27410408" cy="27944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8373518" y="17112258"/>
            <a:ext cx="36610544" cy="698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5801170" y="10328657"/>
            <a:ext cx="36610544" cy="20553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9"/>
              <a:buFont typeface="Calibri"/>
              <a:buNone/>
              <a:defRPr sz="2125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7086"/>
              <a:buNone/>
              <a:defRPr sz="7086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6378"/>
              <a:buNone/>
              <a:defRPr sz="6378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227451" y="11500170"/>
            <a:ext cx="13769697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16402140" y="11500170"/>
            <a:ext cx="13769697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 b="1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 b="1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 b="1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2231675" y="15780233"/>
            <a:ext cx="13706415" cy="2321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16402142" y="10590160"/>
            <a:ext cx="13773917" cy="519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 b="1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 b="1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 b="1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16402142" y="15780233"/>
            <a:ext cx="13773917" cy="2321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Calibri"/>
              <a:buNone/>
              <a:defRPr sz="1133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3773917" y="6220102"/>
            <a:ext cx="16402140" cy="3070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948563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1338"/>
              <a:buChar char="•"/>
              <a:defRPr sz="11338"/>
            </a:lvl1pPr>
            <a:lvl2pPr marL="914400" lvl="1" indent="-858583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9921"/>
              <a:buChar char="•"/>
              <a:defRPr sz="9921"/>
            </a:lvl2pPr>
            <a:lvl3pPr marL="1371600" lvl="2" indent="-768604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8504"/>
              <a:buChar char="•"/>
              <a:defRPr sz="8504"/>
            </a:lvl3pPr>
            <a:lvl4pPr marL="1828800" lvl="3" indent="-678561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4pPr>
            <a:lvl5pPr marL="2286000" lvl="4" indent="-678561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5pPr>
            <a:lvl6pPr marL="2743200" lvl="5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6pPr>
            <a:lvl7pPr marL="3200400" lvl="6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7pPr>
            <a:lvl8pPr marL="3657600" lvl="7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8pPr>
            <a:lvl9pPr marL="4114800" lvl="8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231671" y="12960191"/>
            <a:ext cx="10449614" cy="2401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Calibri"/>
              <a:buNone/>
              <a:defRPr sz="1133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3773917" y="6220102"/>
            <a:ext cx="16402140" cy="3070045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2231671" y="12960191"/>
            <a:ext cx="10449614" cy="2401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90"/>
              <a:buFont typeface="Calibri"/>
              <a:buNone/>
              <a:defRPr sz="155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858583" algn="l" rtl="0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9921"/>
              <a:buFont typeface="Arial"/>
              <a:buChar char="•"/>
              <a:defRPr sz="99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68604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8504"/>
              <a:buFont typeface="Arial"/>
              <a:buChar char="•"/>
              <a:defRPr sz="85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78561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Char char="•"/>
              <a:defRPr sz="70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karya.nanbol@ufv.br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4;g12b5b7c3917_0_89">
            <a:extLst>
              <a:ext uri="{FF2B5EF4-FFF2-40B4-BE49-F238E27FC236}">
                <a16:creationId xmlns:a16="http://schemas.microsoft.com/office/drawing/2014/main" id="{0EFD305F-7CB7-7CCF-E671-D54247342314}"/>
              </a:ext>
            </a:extLst>
          </p:cNvPr>
          <p:cNvSpPr/>
          <p:nvPr/>
        </p:nvSpPr>
        <p:spPr>
          <a:xfrm>
            <a:off x="-25033" y="42490516"/>
            <a:ext cx="32248191" cy="707885"/>
          </a:xfrm>
          <a:prstGeom prst="rect">
            <a:avLst/>
          </a:prstGeom>
          <a:solidFill>
            <a:srgbClr val="FE71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endParaRPr sz="32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90" name="Google Shape;90;g12b5b7c3917_0_89"/>
          <p:cNvSpPr txBox="1"/>
          <p:nvPr/>
        </p:nvSpPr>
        <p:spPr>
          <a:xfrm>
            <a:off x="2201153" y="6170930"/>
            <a:ext cx="27417581" cy="1015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indent="0" algn="ctr">
              <a:lnSpc>
                <a:spcPct val="99000"/>
              </a:lnSpc>
              <a:spcBef>
                <a:spcPts val="0"/>
              </a:spcBef>
              <a:spcAft>
                <a:spcPts val="1515"/>
              </a:spcAft>
            </a:pPr>
            <a:r>
              <a:rPr lang="en-GB" sz="4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Integrated map construction and QTL mapping in a tetraploid potato multi-parental population</a:t>
            </a:r>
            <a:endParaRPr lang="pt-BR" sz="4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1" name="Google Shape;91;g12b5b7c3917_0_89"/>
          <p:cNvSpPr txBox="1"/>
          <p:nvPr/>
        </p:nvSpPr>
        <p:spPr>
          <a:xfrm>
            <a:off x="4117328" y="6962481"/>
            <a:ext cx="21697847" cy="56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350" marR="0" indent="-635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Karya Kate Nanbol</a:t>
            </a:r>
            <a:r>
              <a:rPr lang="pt-BR" sz="30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1*</a:t>
            </a:r>
            <a:r>
              <a:rPr lang="pt-BR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Saulo Chaves</a:t>
            </a:r>
            <a:r>
              <a:rPr lang="pt-BR" sz="30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pt-BR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Adriano Udich Bester</a:t>
            </a:r>
            <a:r>
              <a:rPr lang="pt-BR" sz="30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2,3</a:t>
            </a:r>
            <a:r>
              <a:rPr lang="pt-BR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Caroline Marques Castro</a:t>
            </a:r>
            <a:r>
              <a:rPr lang="pt-BR" sz="30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pt-BR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Guilherme da Silva Pereira</a:t>
            </a:r>
            <a:r>
              <a:rPr lang="pt-BR" sz="30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endParaRPr lang="pt-BR" sz="3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4" name="Google Shape;94;g12b5b7c3917_0_89"/>
          <p:cNvSpPr/>
          <p:nvPr/>
        </p:nvSpPr>
        <p:spPr>
          <a:xfrm>
            <a:off x="17248778" y="36959363"/>
            <a:ext cx="13716000" cy="319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These discoveries improve our understanding of the genetic basis of potato tuber traits, identify significant SNPs for marker-assisted selection, and facilitate the early selection of offspring with increased frequencies of alleles associated with the desired tuber traits. </a:t>
            </a:r>
            <a:endParaRPr lang="pt-BR" sz="28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integrated genetic map derived from the multi-parental population encompasses a large genetic background and enhances the ability to detect QTLs across different genomic regions</a:t>
            </a:r>
            <a:r>
              <a:rPr lang="en-GB" sz="3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 </a:t>
            </a:r>
            <a:endParaRPr lang="pt-BR" sz="88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95" name="Google Shape;95;g12b5b7c3917_0_89"/>
          <p:cNvSpPr/>
          <p:nvPr/>
        </p:nvSpPr>
        <p:spPr>
          <a:xfrm>
            <a:off x="1198257" y="17029823"/>
            <a:ext cx="13716000" cy="2037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GB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GB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GB" sz="20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multi-parental population (5 females and 3 males) was created at </a:t>
            </a:r>
            <a:r>
              <a:rPr lang="en-GB" sz="2800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Embrapa</a:t>
            </a:r>
            <a:r>
              <a:rPr lang="en-GB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composed of 7 families (36 to 59 individuals per family, total = 335 individuals) (Fig 1A).</a:t>
            </a:r>
          </a:p>
          <a:p>
            <a:pPr marL="342900" indent="-34290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population was genotyped with </a:t>
            </a:r>
            <a:r>
              <a:rPr lang="en-GB" sz="2800" i="1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∼</a:t>
            </a:r>
            <a:r>
              <a:rPr lang="en-GB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2.3k single nucleotide polymorphism (SNP) panel from </a:t>
            </a:r>
            <a:r>
              <a:rPr lang="en-GB" sz="2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DArTag</a:t>
            </a:r>
            <a:r>
              <a:rPr lang="en-GB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platform (Fig. 1B).</a:t>
            </a:r>
            <a:endParaRPr lang="pt-BR" sz="2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endParaRPr lang="pt-BR" sz="85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97" name="Google Shape;97;g12b5b7c3917_0_89"/>
          <p:cNvSpPr txBox="1"/>
          <p:nvPr/>
        </p:nvSpPr>
        <p:spPr>
          <a:xfrm>
            <a:off x="1063593" y="9312340"/>
            <a:ext cx="13985329" cy="584735"/>
          </a:xfrm>
          <a:prstGeom prst="rect">
            <a:avLst/>
          </a:prstGeom>
          <a:solidFill>
            <a:srgbClr val="FE711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lang="pt-BR" sz="3200" b="1" dirty="0">
                <a:solidFill>
                  <a:schemeClr val="tx1"/>
                </a:solidFill>
                <a:highlight>
                  <a:srgbClr val="FE711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pt-BR" sz="3200" b="1" i="0" u="none" strike="noStrike" cap="none" dirty="0">
              <a:solidFill>
                <a:schemeClr val="tx1"/>
              </a:solidFill>
              <a:highlight>
                <a:srgbClr val="FE7118"/>
              </a:highlight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F665D91F-7087-5437-85CE-DC608EA70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62233"/>
            <a:ext cx="32399288" cy="623686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1B5AAC8-DC7A-BE90-8048-63F2A22E29E2}"/>
              </a:ext>
            </a:extLst>
          </p:cNvPr>
          <p:cNvSpPr txBox="1"/>
          <p:nvPr/>
        </p:nvSpPr>
        <p:spPr>
          <a:xfrm>
            <a:off x="1025721" y="32051118"/>
            <a:ext cx="140610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Fig.3. </a:t>
            </a:r>
            <a:r>
              <a:rPr lang="en-GB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Frequency distribution of tuber traits for two </a:t>
            </a:r>
            <a:r>
              <a:rPr lang="en-GB" sz="2400" dirty="0">
                <a:latin typeface="Times New Roman" panose="02020603050405020304" pitchFamily="18" charset="0"/>
                <a:ea typeface="Aptos" panose="020B0004020202020204" pitchFamily="34" charset="0"/>
              </a:rPr>
              <a:t>semesters</a:t>
            </a:r>
            <a:r>
              <a:rPr lang="en-GB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; </a:t>
            </a:r>
            <a:r>
              <a:rPr lang="en-GB" sz="2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A)</a:t>
            </a:r>
            <a:r>
              <a:rPr lang="en-GB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tuber shape</a:t>
            </a:r>
            <a:r>
              <a:rPr lang="en-GB" sz="2400" dirty="0">
                <a:latin typeface="Times New Roman" panose="02020603050405020304" pitchFamily="18" charset="0"/>
                <a:ea typeface="Aptos" panose="020B0004020202020204" pitchFamily="34" charset="0"/>
              </a:rPr>
              <a:t>, and </a:t>
            </a:r>
            <a:r>
              <a:rPr lang="en-GB" sz="2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</a:t>
            </a:r>
            <a:r>
              <a:rPr lang="en-GB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  tuber skin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color</a:t>
            </a:r>
            <a:endParaRPr lang="pt-BR" sz="2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163834-D0AD-1E95-16A5-1C47B49CA776}"/>
              </a:ext>
            </a:extLst>
          </p:cNvPr>
          <p:cNvSpPr txBox="1"/>
          <p:nvPr/>
        </p:nvSpPr>
        <p:spPr>
          <a:xfrm>
            <a:off x="1198257" y="33259321"/>
            <a:ext cx="1371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ea typeface="Aptos" panose="020B0004020202020204" pitchFamily="34" charset="0"/>
              </a:rPr>
              <a:t>Seven  individual maps  constructed were integrated into a consensus map with 2,264 SNPs spanning 1,480.82cM</a:t>
            </a:r>
            <a:r>
              <a:rPr lang="en-GB" sz="2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ea typeface="Aptos" panose="020B0004020202020204" pitchFamily="34" charset="0"/>
              </a:rPr>
              <a:t>and  haplotype probabilities were estimated and</a:t>
            </a:r>
            <a:r>
              <a:rPr lang="en-GB" sz="2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converted into the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diaQTL</a:t>
            </a:r>
            <a:r>
              <a:rPr lang="en-GB" sz="2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R package expected input format for QTL analysis (Fig. 4).</a:t>
            </a:r>
            <a:endParaRPr lang="pt-BR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9FE4E3-7CE3-68A1-388A-E6BFEE583764}"/>
              </a:ext>
            </a:extLst>
          </p:cNvPr>
          <p:cNvSpPr txBox="1"/>
          <p:nvPr/>
        </p:nvSpPr>
        <p:spPr>
          <a:xfrm>
            <a:off x="4049645" y="40226043"/>
            <a:ext cx="8013225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Fig. 4</a:t>
            </a:r>
            <a:r>
              <a:rPr lang="en-GB" sz="2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An integrated linkage</a:t>
            </a:r>
            <a:r>
              <a:rPr lang="en-GB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map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endParaRPr lang="pt-BR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ABCD34-FB73-8FD9-8C2D-B141189A0F5F}"/>
              </a:ext>
            </a:extLst>
          </p:cNvPr>
          <p:cNvSpPr txBox="1"/>
          <p:nvPr/>
        </p:nvSpPr>
        <p:spPr>
          <a:xfrm>
            <a:off x="1198257" y="14543252"/>
            <a:ext cx="13716000" cy="1043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 construct an integrated genetic linkage map of a multi-parent population and identify QTL associated with tuber shape and skin </a:t>
            </a:r>
            <a:r>
              <a:rPr lang="en-GB" sz="2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color</a:t>
            </a:r>
            <a:r>
              <a:rPr lang="en-GB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of potato (</a:t>
            </a:r>
            <a:r>
              <a:rPr lang="en-GB" sz="2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Solanum </a:t>
            </a:r>
            <a:r>
              <a:rPr lang="en-GB" sz="2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tuberosom</a:t>
            </a:r>
            <a:r>
              <a:rPr lang="en-GB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L.)</a:t>
            </a:r>
            <a:r>
              <a:rPr lang="en-GB" sz="2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pt-BR" sz="2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034BC2-B3B6-6217-39BC-E8B795337361}"/>
              </a:ext>
            </a:extLst>
          </p:cNvPr>
          <p:cNvSpPr txBox="1"/>
          <p:nvPr/>
        </p:nvSpPr>
        <p:spPr>
          <a:xfrm>
            <a:off x="1198257" y="10008754"/>
            <a:ext cx="13716000" cy="3726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Unraveling</a:t>
            </a:r>
            <a:r>
              <a:rPr lang="en-GB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genetic architecture of potato tuber traits can guide selection and enhance breeding effectiveness. </a:t>
            </a:r>
          </a:p>
          <a:p>
            <a:pPr marL="285750" marR="0" indent="-28575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GB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development of high-throughput and cost-effective single nucleotide polymorphism (SNP) marker panels, coupled with polyploid-specialized software, have provided efficient ways for discovering quantitative trait loci (QTL) on genetic linkage-based studies .</a:t>
            </a:r>
          </a:p>
          <a:p>
            <a:pPr marL="285750" marR="0" indent="-28575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Using an</a:t>
            </a:r>
            <a:r>
              <a:rPr lang="en-GB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integrated genetic linkage map in QTL analysis greatly boosts accuracy, narrows confidence intervals, and reliably identifies common and stable QTLs across populations</a:t>
            </a:r>
            <a:r>
              <a:rPr lang="en-GB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B36B06-7740-BD0D-97C4-2FA17796270A}"/>
              </a:ext>
            </a:extLst>
          </p:cNvPr>
          <p:cNvSpPr txBox="1"/>
          <p:nvPr/>
        </p:nvSpPr>
        <p:spPr>
          <a:xfrm>
            <a:off x="1198257" y="24799023"/>
            <a:ext cx="13716000" cy="9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Fig. 1. </a:t>
            </a:r>
            <a:r>
              <a:rPr lang="en-GB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Breeding population </a:t>
            </a:r>
            <a:r>
              <a:rPr lang="en-GB" sz="2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A)</a:t>
            </a:r>
            <a:r>
              <a:rPr lang="en-GB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even</a:t>
            </a:r>
            <a:r>
              <a:rPr lang="en-GB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families </a:t>
            </a:r>
            <a:r>
              <a:rPr lang="en-GB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and progenies count, and </a:t>
            </a:r>
            <a:r>
              <a:rPr lang="en-GB" sz="2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lang="en-GB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marker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density across potato</a:t>
            </a:r>
            <a:r>
              <a:rPr lang="en-GB" sz="2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genome (SNPs within 1 Mb window) </a:t>
            </a:r>
            <a:endParaRPr lang="pt-BR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0B3FD3-808E-695A-6D85-30ACDF69F815}"/>
              </a:ext>
            </a:extLst>
          </p:cNvPr>
          <p:cNvSpPr txBox="1"/>
          <p:nvPr/>
        </p:nvSpPr>
        <p:spPr>
          <a:xfrm>
            <a:off x="17248778" y="11068320"/>
            <a:ext cx="13716000" cy="2632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This study revealed a significant QTL on chromosomes 2 and 4, explaining 9% and 14% of the phenotypic variance in tuber shape, respectively(Fig. 4A). </a:t>
            </a:r>
            <a:endParaRPr lang="pt-BR" sz="2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GB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 addition, we detected several QTLs for skin </a:t>
            </a:r>
            <a:r>
              <a:rPr lang="en-GB" sz="2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color</a:t>
            </a:r>
            <a:r>
              <a:rPr lang="en-GB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on chromosomes 1, 2, 9, and 10, with the proportion of explained variation ranging from 3 to 5% (Fig. 4B).</a:t>
            </a:r>
            <a:endParaRPr lang="pt-BR" sz="2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pt-BR" sz="2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6091144-38E8-97F3-5C4A-06510B87D6BE}"/>
              </a:ext>
            </a:extLst>
          </p:cNvPr>
          <p:cNvSpPr txBox="1"/>
          <p:nvPr/>
        </p:nvSpPr>
        <p:spPr>
          <a:xfrm>
            <a:off x="17248778" y="19372872"/>
            <a:ext cx="13716000" cy="9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Fig. 4. </a:t>
            </a:r>
            <a:r>
              <a:rPr lang="en-GB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QTL discovery.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</a:t>
            </a:r>
            <a:r>
              <a:rPr lang="en-GB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QTLs 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located on 2 chromosomes for tuber shape, and </a:t>
            </a:r>
            <a:r>
              <a:rPr lang="en-GB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</a:t>
            </a:r>
            <a:r>
              <a:rPr lang="en-GB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QTLs 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located on 4 chromosomes for tuber skin </a:t>
            </a:r>
            <a:r>
              <a:rPr lang="en-GB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color</a:t>
            </a:r>
            <a:endParaRPr lang="pt-BR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ACB7049-1BC5-C468-EF81-B6C4AF192C07}"/>
              </a:ext>
            </a:extLst>
          </p:cNvPr>
          <p:cNvSpPr txBox="1"/>
          <p:nvPr/>
        </p:nvSpPr>
        <p:spPr>
          <a:xfrm>
            <a:off x="17248778" y="26965864"/>
            <a:ext cx="13716000" cy="9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Fig. 5 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Additive e</a:t>
            </a:r>
            <a:r>
              <a:rPr lang="en-GB" sz="2400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ff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ect estimates </a:t>
            </a:r>
            <a:r>
              <a:rPr lang="en-GB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tuber </a:t>
            </a:r>
            <a:r>
              <a:rPr lang="en-GB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traits; </a:t>
            </a:r>
            <a:r>
              <a:rPr lang="en-GB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</a:t>
            </a:r>
            <a:r>
              <a:rPr lang="en-GB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additive 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effects on chromosomes 2 for tuber shape  </a:t>
            </a:r>
            <a:r>
              <a:rPr lang="en-GB" sz="2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B) </a:t>
            </a:r>
            <a:r>
              <a:rPr lang="en-GB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additive  effects on chromosome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2 for tuber skin colour.</a:t>
            </a:r>
            <a:endParaRPr lang="pt-BR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1AD7860-F03A-0417-2EE6-90FA02D1896B}"/>
              </a:ext>
            </a:extLst>
          </p:cNvPr>
          <p:cNvSpPr txBox="1"/>
          <p:nvPr/>
        </p:nvSpPr>
        <p:spPr>
          <a:xfrm>
            <a:off x="17248778" y="34960234"/>
            <a:ext cx="13716000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Fig 7</a:t>
            </a:r>
            <a:r>
              <a:rPr lang="en-GB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GB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</a:t>
            </a:r>
            <a:r>
              <a:rPr lang="en-GB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plotype visualization of  selected individuals for tuber </a:t>
            </a:r>
            <a:r>
              <a:rPr lang="en-GB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shape and </a:t>
            </a:r>
            <a:r>
              <a:rPr lang="en-GB" sz="2000" kern="10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skin colour</a:t>
            </a:r>
            <a:r>
              <a:rPr lang="en-GB" sz="20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 </a:t>
            </a:r>
            <a:r>
              <a:rPr lang="en-GB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GB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Offspring C35 selected for tuber shape </a:t>
            </a:r>
            <a:r>
              <a:rPr lang="en-GB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lang="en-GB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Offspring C30 selected for tuber skin colour.</a:t>
            </a: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Embrapa – Wikipedia, the free encyclopedia">
            <a:extLst>
              <a:ext uri="{FF2B5EF4-FFF2-40B4-BE49-F238E27FC236}">
                <a16:creationId xmlns:a16="http://schemas.microsoft.com/office/drawing/2014/main" id="{40610FC7-3AD7-D821-88ED-F14F740BB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486" y="7040159"/>
            <a:ext cx="2803695" cy="13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4">
            <a:extLst>
              <a:ext uri="{FF2B5EF4-FFF2-40B4-BE49-F238E27FC236}">
                <a16:creationId xmlns:a16="http://schemas.microsoft.com/office/drawing/2014/main" id="{0792F6C8-986A-1DE1-B9DE-CE78331770C0}"/>
              </a:ext>
            </a:extLst>
          </p:cNvPr>
          <p:cNvSpPr/>
          <p:nvPr/>
        </p:nvSpPr>
        <p:spPr>
          <a:xfrm>
            <a:off x="715319" y="6832728"/>
            <a:ext cx="2782240" cy="1844564"/>
          </a:xfrm>
          <a:custGeom>
            <a:avLst/>
            <a:gdLst/>
            <a:ahLst/>
            <a:cxnLst/>
            <a:rect l="l" t="t" r="r" b="b"/>
            <a:pathLst>
              <a:path w="1185931" h="889448">
                <a:moveTo>
                  <a:pt x="0" y="0"/>
                </a:moveTo>
                <a:lnTo>
                  <a:pt x="1185930" y="0"/>
                </a:lnTo>
                <a:lnTo>
                  <a:pt x="1185930" y="889448"/>
                </a:lnTo>
                <a:lnTo>
                  <a:pt x="0" y="8894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B5EC06-6842-77E1-BEA2-2377DCE8EA8C}"/>
              </a:ext>
            </a:extLst>
          </p:cNvPr>
          <p:cNvSpPr txBox="1"/>
          <p:nvPr/>
        </p:nvSpPr>
        <p:spPr>
          <a:xfrm>
            <a:off x="8072488" y="7575783"/>
            <a:ext cx="14400362" cy="1466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0" indent="-6350" algn="just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2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pt-BR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Department of Agronomy, Universidade Federal de Viçosa – UFV</a:t>
            </a:r>
          </a:p>
          <a:p>
            <a:pPr marL="6350" marR="0" indent="-6350" algn="just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2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pt-BR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Brazilian Agricultural Research Corporation - EMBRAPA</a:t>
            </a:r>
          </a:p>
          <a:p>
            <a:pPr marL="6350" marR="0" indent="-6350" algn="just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2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pt-BR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Department of Crop Science, Universidade Federal de Pelotas – UFPEL</a:t>
            </a:r>
          </a:p>
          <a:p>
            <a:pPr marL="6350" marR="0" indent="-6350" algn="just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</a:t>
            </a:r>
            <a:r>
              <a:rPr lang="en-GB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Corresponding Author: </a:t>
            </a:r>
            <a:r>
              <a:rPr lang="en-GB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karya.nanbol@ufv.br</a:t>
            </a:r>
            <a:r>
              <a:rPr lang="en-GB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pt-BR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3FC643-BAAC-6B3B-E647-ACB0CC1F6354}"/>
              </a:ext>
            </a:extLst>
          </p:cNvPr>
          <p:cNvSpPr txBox="1"/>
          <p:nvPr/>
        </p:nvSpPr>
        <p:spPr>
          <a:xfrm>
            <a:off x="17248778" y="41383995"/>
            <a:ext cx="13716000" cy="1043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Amadeu RR, Muñoz PR, Zheng C, Endelman JB(2021). </a:t>
            </a:r>
            <a:r>
              <a:rPr lang="en-GB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QTL mapping in outbred tetraploid (and diploid) diallel populations. </a:t>
            </a:r>
            <a:r>
              <a:rPr lang="pt-BR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Genetics, 219(3), iyab124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A16777-9751-170D-D259-24DB284B962D}"/>
              </a:ext>
            </a:extLst>
          </p:cNvPr>
          <p:cNvSpPr txBox="1"/>
          <p:nvPr/>
        </p:nvSpPr>
        <p:spPr>
          <a:xfrm>
            <a:off x="1198257" y="41517146"/>
            <a:ext cx="1371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ea typeface="Aptos" panose="020B0004020202020204" pitchFamily="34" charset="0"/>
              </a:rPr>
              <a:t>We appreciate </a:t>
            </a:r>
            <a:r>
              <a:rPr lang="en-GB" sz="2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CAPES for sponsoring my study,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Embrapa</a:t>
            </a:r>
            <a:r>
              <a:rPr lang="en-GB" sz="2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for providing us with the data essential to this </a:t>
            </a:r>
            <a:r>
              <a:rPr lang="en-GB" sz="2800" dirty="0">
                <a:latin typeface="Times New Roman" panose="02020603050405020304" pitchFamily="18" charset="0"/>
                <a:ea typeface="Aptos" panose="020B0004020202020204" pitchFamily="34" charset="0"/>
              </a:rPr>
              <a:t>project</a:t>
            </a:r>
            <a:r>
              <a:rPr lang="en-GB" sz="2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and UFV for providing us the facilities needed to run our analyses.</a:t>
            </a:r>
            <a:endParaRPr lang="pt-BR" sz="2800" dirty="0"/>
          </a:p>
        </p:txBody>
      </p:sp>
      <p:pic>
        <p:nvPicPr>
          <p:cNvPr id="1064" name="Picture 1063" descr="A map of a number of colored lines&#10;&#10;Description automatically generated with medium confidence">
            <a:extLst>
              <a:ext uri="{FF2B5EF4-FFF2-40B4-BE49-F238E27FC236}">
                <a16:creationId xmlns:a16="http://schemas.microsoft.com/office/drawing/2014/main" id="{49063459-D98D-57F0-992D-3BB3542B6DE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6099" b="1958"/>
          <a:stretch/>
        </p:blipFill>
        <p:spPr>
          <a:xfrm>
            <a:off x="3969285" y="34755995"/>
            <a:ext cx="8173945" cy="53583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0BBB3F-E1FF-B1B7-7D56-E8E2C9D33176}"/>
              </a:ext>
            </a:extLst>
          </p:cNvPr>
          <p:cNvSpPr txBox="1"/>
          <p:nvPr/>
        </p:nvSpPr>
        <p:spPr>
          <a:xfrm>
            <a:off x="1198257" y="26453310"/>
            <a:ext cx="13716000" cy="1539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</a:t>
            </a:r>
            <a:r>
              <a:rPr lang="en-GB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ven full-sib families generated  were grown in the nursery during the first two semesters of 2023 at </a:t>
            </a:r>
            <a:r>
              <a:rPr lang="en-GB" sz="2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Emb</a:t>
            </a:r>
            <a:r>
              <a:rPr lang="en-GB" sz="2800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rapa</a:t>
            </a:r>
            <a:r>
              <a:rPr lang="en-GB" sz="2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GB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and </a:t>
            </a:r>
            <a:r>
              <a:rPr lang="en-GB" sz="2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some </a:t>
            </a:r>
            <a:r>
              <a:rPr lang="en-GB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tuber traits  were rated on a scale of 1 to 6 after harvest</a:t>
            </a:r>
            <a:endParaRPr lang="pt-BR" sz="2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4AA8BFE-2A0E-AB9B-B996-033749B471DB}"/>
              </a:ext>
            </a:extLst>
          </p:cNvPr>
          <p:cNvGrpSpPr/>
          <p:nvPr/>
        </p:nvGrpSpPr>
        <p:grpSpPr>
          <a:xfrm>
            <a:off x="957267" y="19179173"/>
            <a:ext cx="14197980" cy="5508171"/>
            <a:chOff x="453650" y="18801455"/>
            <a:chExt cx="14197980" cy="5508171"/>
          </a:xfrm>
        </p:grpSpPr>
        <p:pic>
          <p:nvPicPr>
            <p:cNvPr id="88" name="Picture 8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5D00226E-2C3C-6DAF-7D63-2A802CA5A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3650" y="18801455"/>
              <a:ext cx="7276630" cy="548640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70339D2-412B-684A-EE0F-90B52DD24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9669" t="10361" r="2270" b="21216"/>
            <a:stretch/>
          </p:blipFill>
          <p:spPr>
            <a:xfrm>
              <a:off x="7590627" y="18823226"/>
              <a:ext cx="7061003" cy="548640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A44E27-56D3-B13F-1CB1-15D1DB6F2D84}"/>
                </a:ext>
              </a:extLst>
            </p:cNvPr>
            <p:cNvSpPr txBox="1"/>
            <p:nvPr/>
          </p:nvSpPr>
          <p:spPr>
            <a:xfrm>
              <a:off x="550222" y="18808591"/>
              <a:ext cx="407764" cy="4830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GB" sz="2400" b="1" kern="100" dirty="0"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rPr>
                <a:t>A</a:t>
              </a:r>
              <a:endParaRPr lang="pt-BR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2317C58-EBFD-4180-BB6C-3572EE977FCC}"/>
                </a:ext>
              </a:extLst>
            </p:cNvPr>
            <p:cNvSpPr txBox="1"/>
            <p:nvPr/>
          </p:nvSpPr>
          <p:spPr>
            <a:xfrm>
              <a:off x="7408285" y="18808591"/>
              <a:ext cx="457052" cy="4830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GB" sz="2400" b="1" kern="100" dirty="0">
                  <a:effectLst/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rPr>
                <a:t>B</a:t>
              </a:r>
              <a:endParaRPr lang="pt-BR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181E36-3E78-D7F2-9392-4FDCF3049CDD}"/>
              </a:ext>
            </a:extLst>
          </p:cNvPr>
          <p:cNvGrpSpPr/>
          <p:nvPr/>
        </p:nvGrpSpPr>
        <p:grpSpPr>
          <a:xfrm>
            <a:off x="1649006" y="28104128"/>
            <a:ext cx="12814502" cy="3835311"/>
            <a:chOff x="1108886" y="27146189"/>
            <a:chExt cx="12814502" cy="3835311"/>
          </a:xfrm>
        </p:grpSpPr>
        <p:pic>
          <p:nvPicPr>
            <p:cNvPr id="1067" name="Picture 1066" descr="A screenshot of a computer game&#10;&#10;Description automatically generated">
              <a:extLst>
                <a:ext uri="{FF2B5EF4-FFF2-40B4-BE49-F238E27FC236}">
                  <a16:creationId xmlns:a16="http://schemas.microsoft.com/office/drawing/2014/main" id="{F2EC7503-6CB4-9ABD-CF56-365FDB9EC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l="59199" t="26342" r="8749" b="26820"/>
            <a:stretch/>
          </p:blipFill>
          <p:spPr>
            <a:xfrm>
              <a:off x="4482844" y="27195711"/>
              <a:ext cx="2920058" cy="3200400"/>
            </a:xfrm>
            <a:prstGeom prst="rect">
              <a:avLst/>
            </a:prstGeom>
          </p:spPr>
        </p:pic>
        <p:pic>
          <p:nvPicPr>
            <p:cNvPr id="8" name="Picture 7" descr="A screenshot of a computer game&#10;&#10;Description automatically generated">
              <a:extLst>
                <a:ext uri="{FF2B5EF4-FFF2-40B4-BE49-F238E27FC236}">
                  <a16:creationId xmlns:a16="http://schemas.microsoft.com/office/drawing/2014/main" id="{6F1E292E-6108-51D6-F141-3C09D258E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l="9635" t="26532" r="59524" b="26629"/>
            <a:stretch/>
          </p:blipFill>
          <p:spPr>
            <a:xfrm>
              <a:off x="1171851" y="27195711"/>
              <a:ext cx="2809867" cy="3200400"/>
            </a:xfrm>
            <a:prstGeom prst="rect">
              <a:avLst/>
            </a:prstGeom>
          </p:spPr>
        </p:pic>
        <p:pic>
          <p:nvPicPr>
            <p:cNvPr id="9" name="Picture 8" descr="A screenshot of a computer generated image&#10;&#10;Description automatically generated">
              <a:extLst>
                <a:ext uri="{FF2B5EF4-FFF2-40B4-BE49-F238E27FC236}">
                  <a16:creationId xmlns:a16="http://schemas.microsoft.com/office/drawing/2014/main" id="{EA67357B-909B-3AC5-7D98-4798FC734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l="47686" t="92074"/>
            <a:stretch/>
          </p:blipFill>
          <p:spPr>
            <a:xfrm>
              <a:off x="4604441" y="30345528"/>
              <a:ext cx="5596919" cy="635972"/>
            </a:xfrm>
            <a:prstGeom prst="rect">
              <a:avLst/>
            </a:prstGeom>
          </p:spPr>
        </p:pic>
        <p:pic>
          <p:nvPicPr>
            <p:cNvPr id="10" name="Picture 9" descr="A screenshot of a computer generated image&#10;&#10;Description automatically generated">
              <a:extLst>
                <a:ext uri="{FF2B5EF4-FFF2-40B4-BE49-F238E27FC236}">
                  <a16:creationId xmlns:a16="http://schemas.microsoft.com/office/drawing/2014/main" id="{7A5B2870-1455-62E3-AD37-B45B24E8D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l="58616" t="25643" r="9524" b="25107"/>
            <a:stretch/>
          </p:blipFill>
          <p:spPr>
            <a:xfrm>
              <a:off x="11162873" y="27195711"/>
              <a:ext cx="2760515" cy="3200400"/>
            </a:xfrm>
            <a:prstGeom prst="rect">
              <a:avLst/>
            </a:prstGeom>
          </p:spPr>
        </p:pic>
        <p:pic>
          <p:nvPicPr>
            <p:cNvPr id="12" name="Picture 11" descr="A screenshot of a computer generated image&#10;&#10;Description automatically generated">
              <a:extLst>
                <a:ext uri="{FF2B5EF4-FFF2-40B4-BE49-F238E27FC236}">
                  <a16:creationId xmlns:a16="http://schemas.microsoft.com/office/drawing/2014/main" id="{0A7A1863-24DB-233E-B057-1EFEC7A81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l="10423" t="25330" r="58553" b="26665"/>
            <a:stretch/>
          </p:blipFill>
          <p:spPr>
            <a:xfrm>
              <a:off x="7904028" y="27195711"/>
              <a:ext cx="2757718" cy="320040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A2A1A7A-7998-EE75-CD01-EA1AE2FA2ECE}"/>
                </a:ext>
              </a:extLst>
            </p:cNvPr>
            <p:cNvSpPr txBox="1"/>
            <p:nvPr/>
          </p:nvSpPr>
          <p:spPr>
            <a:xfrm>
              <a:off x="1108886" y="27146189"/>
              <a:ext cx="728178" cy="4830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GB" sz="2400" b="1" kern="100" dirty="0"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rPr>
                <a:t>A</a:t>
              </a:r>
              <a:endParaRPr lang="pt-BR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1B02357-5F14-E333-D19E-4A350CAAD0FA}"/>
                </a:ext>
              </a:extLst>
            </p:cNvPr>
            <p:cNvSpPr txBox="1"/>
            <p:nvPr/>
          </p:nvSpPr>
          <p:spPr>
            <a:xfrm>
              <a:off x="7805043" y="27146189"/>
              <a:ext cx="354435" cy="4830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GB" sz="2400" b="1" kern="100" dirty="0">
                  <a:effectLst/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rPr>
                <a:t>B</a:t>
              </a:r>
              <a:endParaRPr lang="pt-BR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182BBAE-E9B6-D58B-06B9-5AF3D4DA3B57}"/>
              </a:ext>
            </a:extLst>
          </p:cNvPr>
          <p:cNvGrpSpPr/>
          <p:nvPr/>
        </p:nvGrpSpPr>
        <p:grpSpPr>
          <a:xfrm>
            <a:off x="17210684" y="21446381"/>
            <a:ext cx="13792189" cy="5198193"/>
            <a:chOff x="17297158" y="22026717"/>
            <a:chExt cx="13792189" cy="5198193"/>
          </a:xfrm>
        </p:grpSpPr>
        <p:pic>
          <p:nvPicPr>
            <p:cNvPr id="121" name="Picture 120" descr="A graph with numbers and lines&#10;&#10;Description automatically generated with medium confidence">
              <a:extLst>
                <a:ext uri="{FF2B5EF4-FFF2-40B4-BE49-F238E27FC236}">
                  <a16:creationId xmlns:a16="http://schemas.microsoft.com/office/drawing/2014/main" id="{FEF3540D-50BD-984A-4BF1-8F71AD1A4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7306438" y="22195710"/>
              <a:ext cx="6705600" cy="5029200"/>
            </a:xfrm>
            <a:prstGeom prst="rect">
              <a:avLst/>
            </a:prstGeom>
          </p:spPr>
        </p:pic>
        <p:pic>
          <p:nvPicPr>
            <p:cNvPr id="1042" name="Picture 1041" descr="A graph of different sizes and numbers&#10;&#10;Description automatically generated with medium confidence">
              <a:extLst>
                <a:ext uri="{FF2B5EF4-FFF2-40B4-BE49-F238E27FC236}">
                  <a16:creationId xmlns:a16="http://schemas.microsoft.com/office/drawing/2014/main" id="{747AABB0-CED6-A945-37A8-BCB5FF78C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4383747" y="22155225"/>
              <a:ext cx="6705600" cy="50292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C29C46-B482-1625-1DF9-90447A9FF241}"/>
                </a:ext>
              </a:extLst>
            </p:cNvPr>
            <p:cNvSpPr txBox="1"/>
            <p:nvPr/>
          </p:nvSpPr>
          <p:spPr>
            <a:xfrm>
              <a:off x="17297158" y="22026717"/>
              <a:ext cx="407764" cy="4830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GB" sz="2400" b="1" kern="100" dirty="0"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rPr>
                <a:t>A</a:t>
              </a:r>
              <a:endParaRPr lang="pt-BR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833626-205B-AC7E-CC0A-555638361B18}"/>
                </a:ext>
              </a:extLst>
            </p:cNvPr>
            <p:cNvSpPr txBox="1"/>
            <p:nvPr/>
          </p:nvSpPr>
          <p:spPr>
            <a:xfrm>
              <a:off x="24320321" y="22026717"/>
              <a:ext cx="457052" cy="4830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GB" sz="2400" b="1" kern="100" dirty="0">
                  <a:effectLst/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rPr>
                <a:t>B</a:t>
              </a:r>
              <a:endParaRPr lang="pt-BR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295976F-BE6C-051A-FD0A-F19F3369F129}"/>
              </a:ext>
            </a:extLst>
          </p:cNvPr>
          <p:cNvGrpSpPr/>
          <p:nvPr/>
        </p:nvGrpSpPr>
        <p:grpSpPr>
          <a:xfrm>
            <a:off x="17278185" y="14022382"/>
            <a:ext cx="13657186" cy="5029200"/>
            <a:chOff x="17161820" y="14229316"/>
            <a:chExt cx="13657186" cy="5029200"/>
          </a:xfrm>
        </p:grpSpPr>
        <p:pic>
          <p:nvPicPr>
            <p:cNvPr id="123" name="Picture 122" descr="A graph with numbers and lines&#10;&#10;Description automatically generated">
              <a:extLst>
                <a:ext uri="{FF2B5EF4-FFF2-40B4-BE49-F238E27FC236}">
                  <a16:creationId xmlns:a16="http://schemas.microsoft.com/office/drawing/2014/main" id="{2ED255E4-45CB-B1FA-4395-A139AF8F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7190799" y="14229316"/>
              <a:ext cx="6705601" cy="5029200"/>
            </a:xfrm>
            <a:prstGeom prst="rect">
              <a:avLst/>
            </a:prstGeom>
          </p:spPr>
        </p:pic>
        <p:pic>
          <p:nvPicPr>
            <p:cNvPr id="1040" name="Picture 1039" descr="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B9C005B6-FDD0-1459-7F3D-E1B34D8B4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4113406" y="14229316"/>
              <a:ext cx="6705600" cy="50292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9C33C62-ADC5-311D-F907-F841CD48381B}"/>
                </a:ext>
              </a:extLst>
            </p:cNvPr>
            <p:cNvSpPr txBox="1"/>
            <p:nvPr/>
          </p:nvSpPr>
          <p:spPr>
            <a:xfrm>
              <a:off x="17161820" y="14240204"/>
              <a:ext cx="407764" cy="4830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GB" sz="2400" b="1" kern="100" dirty="0"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rPr>
                <a:t>A</a:t>
              </a:r>
              <a:endParaRPr lang="pt-BR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A9DAE9-4204-6310-B3AF-8CFCBA738F9E}"/>
                </a:ext>
              </a:extLst>
            </p:cNvPr>
            <p:cNvSpPr txBox="1"/>
            <p:nvPr/>
          </p:nvSpPr>
          <p:spPr>
            <a:xfrm>
              <a:off x="24087708" y="14240204"/>
              <a:ext cx="457052" cy="4830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GB" sz="2400" b="1" kern="100" dirty="0">
                  <a:effectLst/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rPr>
                <a:t>B</a:t>
              </a:r>
              <a:endParaRPr lang="pt-BR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E96B460-7AA0-B703-ED48-00E454C83764}"/>
              </a:ext>
            </a:extLst>
          </p:cNvPr>
          <p:cNvGrpSpPr/>
          <p:nvPr/>
        </p:nvGrpSpPr>
        <p:grpSpPr>
          <a:xfrm>
            <a:off x="16668685" y="29039373"/>
            <a:ext cx="14876187" cy="5599571"/>
            <a:chOff x="16545803" y="30447737"/>
            <a:chExt cx="14876187" cy="5599571"/>
          </a:xfrm>
        </p:grpSpPr>
        <p:pic>
          <p:nvPicPr>
            <p:cNvPr id="127" name="Picture 126" descr="A graph with blue and white bars&#10;&#10;Description automatically generated">
              <a:extLst>
                <a:ext uri="{FF2B5EF4-FFF2-40B4-BE49-F238E27FC236}">
                  <a16:creationId xmlns:a16="http://schemas.microsoft.com/office/drawing/2014/main" id="{67EE4B42-6FAD-16A4-1DD4-3B75B4257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6545803" y="30560897"/>
              <a:ext cx="7315215" cy="5486411"/>
            </a:xfrm>
            <a:prstGeom prst="rect">
              <a:avLst/>
            </a:prstGeom>
          </p:spPr>
        </p:pic>
        <p:pic>
          <p:nvPicPr>
            <p:cNvPr id="1050" name="Picture 1049" descr="A graph with blue and white bars&#10;&#10;Description automatically generated">
              <a:extLst>
                <a:ext uri="{FF2B5EF4-FFF2-40B4-BE49-F238E27FC236}">
                  <a16:creationId xmlns:a16="http://schemas.microsoft.com/office/drawing/2014/main" id="{97766875-7DAD-8CE6-7A82-55ED9711F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4106775" y="30560897"/>
              <a:ext cx="7315215" cy="5486411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927F385-2AF9-5648-8EF3-8AA2A7B106EA}"/>
                </a:ext>
              </a:extLst>
            </p:cNvPr>
            <p:cNvSpPr txBox="1"/>
            <p:nvPr/>
          </p:nvSpPr>
          <p:spPr>
            <a:xfrm>
              <a:off x="16957938" y="30447737"/>
              <a:ext cx="407764" cy="4830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GB" sz="2400" b="1" kern="100" dirty="0"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rPr>
                <a:t>A</a:t>
              </a:r>
              <a:endParaRPr lang="pt-BR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8BE572-1DB6-A91A-196A-715E01C1B7B8}"/>
                </a:ext>
              </a:extLst>
            </p:cNvPr>
            <p:cNvSpPr txBox="1"/>
            <p:nvPr/>
          </p:nvSpPr>
          <p:spPr>
            <a:xfrm>
              <a:off x="24497281" y="30497995"/>
              <a:ext cx="457052" cy="4830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GB" sz="2400" b="1" kern="100" dirty="0">
                  <a:effectLst/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rPr>
                <a:t>B</a:t>
              </a:r>
              <a:endParaRPr lang="pt-BR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Google Shape;97;g12b5b7c3917_0_89">
            <a:extLst>
              <a:ext uri="{FF2B5EF4-FFF2-40B4-BE49-F238E27FC236}">
                <a16:creationId xmlns:a16="http://schemas.microsoft.com/office/drawing/2014/main" id="{E872D719-CC55-54D9-6773-B65FE939BB08}"/>
              </a:ext>
            </a:extLst>
          </p:cNvPr>
          <p:cNvSpPr txBox="1"/>
          <p:nvPr/>
        </p:nvSpPr>
        <p:spPr>
          <a:xfrm>
            <a:off x="1063593" y="13846838"/>
            <a:ext cx="13985329" cy="584735"/>
          </a:xfrm>
          <a:prstGeom prst="rect">
            <a:avLst/>
          </a:prstGeom>
          <a:solidFill>
            <a:srgbClr val="FE711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lang="pt-BR" sz="3200" b="1" dirty="0">
                <a:solidFill>
                  <a:schemeClr val="tx1"/>
                </a:solidFill>
                <a:highlight>
                  <a:srgbClr val="FE711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2. GOAL</a:t>
            </a:r>
            <a:endParaRPr lang="pt-BR" sz="3200" b="1" i="0" u="none" strike="noStrike" cap="none" dirty="0">
              <a:solidFill>
                <a:schemeClr val="tx1"/>
              </a:solidFill>
              <a:highlight>
                <a:srgbClr val="FE7118"/>
              </a:highlight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0" name="Google Shape;97;g12b5b7c3917_0_89">
            <a:extLst>
              <a:ext uri="{FF2B5EF4-FFF2-40B4-BE49-F238E27FC236}">
                <a16:creationId xmlns:a16="http://schemas.microsoft.com/office/drawing/2014/main" id="{8D35F34D-7438-1FBF-94DA-206E1206019E}"/>
              </a:ext>
            </a:extLst>
          </p:cNvPr>
          <p:cNvSpPr txBox="1"/>
          <p:nvPr/>
        </p:nvSpPr>
        <p:spPr>
          <a:xfrm>
            <a:off x="1063593" y="15698550"/>
            <a:ext cx="13985329" cy="584735"/>
          </a:xfrm>
          <a:prstGeom prst="rect">
            <a:avLst/>
          </a:prstGeom>
          <a:solidFill>
            <a:srgbClr val="FE711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lang="pt-BR" sz="3200" b="1" dirty="0">
                <a:solidFill>
                  <a:schemeClr val="tx1"/>
                </a:solidFill>
                <a:highlight>
                  <a:srgbClr val="FE711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3. MATERIAL AND METHODS</a:t>
            </a:r>
            <a:endParaRPr lang="pt-BR" sz="3200" b="1" i="0" u="none" strike="noStrike" cap="none" dirty="0">
              <a:solidFill>
                <a:schemeClr val="tx1"/>
              </a:solidFill>
              <a:highlight>
                <a:srgbClr val="FE7118"/>
              </a:highlight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2" name="Google Shape;97;g12b5b7c3917_0_89">
            <a:extLst>
              <a:ext uri="{FF2B5EF4-FFF2-40B4-BE49-F238E27FC236}">
                <a16:creationId xmlns:a16="http://schemas.microsoft.com/office/drawing/2014/main" id="{E6BFD20E-8C9C-80BA-178B-05CBB940D43A}"/>
              </a:ext>
            </a:extLst>
          </p:cNvPr>
          <p:cNvSpPr txBox="1"/>
          <p:nvPr/>
        </p:nvSpPr>
        <p:spPr>
          <a:xfrm>
            <a:off x="1063593" y="16394964"/>
            <a:ext cx="13985329" cy="52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lang="pt-BR" sz="2800" b="1" dirty="0">
                <a:solidFill>
                  <a:schemeClr val="tx1"/>
                </a:solidFill>
                <a:highlight>
                  <a:srgbClr val="FE711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pt-BR" sz="2800" b="1" dirty="0" err="1">
                <a:solidFill>
                  <a:schemeClr val="tx1"/>
                </a:solidFill>
                <a:highlight>
                  <a:srgbClr val="FE711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Breeding</a:t>
            </a:r>
            <a:r>
              <a:rPr lang="pt-BR" sz="2800" b="1" dirty="0">
                <a:solidFill>
                  <a:schemeClr val="tx1"/>
                </a:solidFill>
                <a:highlight>
                  <a:srgbClr val="FE711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 err="1">
                <a:solidFill>
                  <a:schemeClr val="tx1"/>
                </a:solidFill>
                <a:highlight>
                  <a:srgbClr val="FE711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pt-BR" sz="2800" b="1" dirty="0">
                <a:solidFill>
                  <a:schemeClr val="tx1"/>
                </a:solidFill>
                <a:highlight>
                  <a:srgbClr val="FE711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 err="1">
                <a:solidFill>
                  <a:schemeClr val="tx1"/>
                </a:solidFill>
                <a:highlight>
                  <a:srgbClr val="FE711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800" b="1" dirty="0">
                <a:solidFill>
                  <a:schemeClr val="tx1"/>
                </a:solidFill>
                <a:highlight>
                  <a:srgbClr val="FE711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 err="1">
                <a:solidFill>
                  <a:schemeClr val="tx1"/>
                </a:solidFill>
                <a:highlight>
                  <a:srgbClr val="FE711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genotyping</a:t>
            </a:r>
            <a:endParaRPr lang="pt-BR" sz="2800" b="1" i="0" u="none" strike="noStrike" cap="none" dirty="0">
              <a:solidFill>
                <a:schemeClr val="tx1"/>
              </a:solidFill>
              <a:highlight>
                <a:srgbClr val="FE7118"/>
              </a:highlight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6" name="Google Shape;97;g12b5b7c3917_0_89">
            <a:extLst>
              <a:ext uri="{FF2B5EF4-FFF2-40B4-BE49-F238E27FC236}">
                <a16:creationId xmlns:a16="http://schemas.microsoft.com/office/drawing/2014/main" id="{95C2AC39-EAE6-35E4-8BEF-37D127FCC9E9}"/>
              </a:ext>
            </a:extLst>
          </p:cNvPr>
          <p:cNvSpPr txBox="1"/>
          <p:nvPr/>
        </p:nvSpPr>
        <p:spPr>
          <a:xfrm>
            <a:off x="1063593" y="25818451"/>
            <a:ext cx="13985329" cy="52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lang="pt-BR" sz="2800" b="1" dirty="0">
                <a:solidFill>
                  <a:schemeClr val="tx1"/>
                </a:solidFill>
                <a:highlight>
                  <a:srgbClr val="FE711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3.2. </a:t>
            </a:r>
            <a:r>
              <a:rPr lang="pt-BR" sz="2800" b="1" dirty="0" err="1">
                <a:solidFill>
                  <a:schemeClr val="tx1"/>
                </a:solidFill>
                <a:highlight>
                  <a:srgbClr val="FE711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Phenotyping</a:t>
            </a:r>
            <a:endParaRPr lang="pt-BR" sz="2800" b="1" i="0" u="none" strike="noStrike" cap="none" dirty="0">
              <a:solidFill>
                <a:schemeClr val="tx1"/>
              </a:solidFill>
              <a:highlight>
                <a:srgbClr val="FE7118"/>
              </a:highlight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7" name="Google Shape;97;g12b5b7c3917_0_89">
            <a:extLst>
              <a:ext uri="{FF2B5EF4-FFF2-40B4-BE49-F238E27FC236}">
                <a16:creationId xmlns:a16="http://schemas.microsoft.com/office/drawing/2014/main" id="{1130CD8B-6453-8BD7-C80C-833DC72425EB}"/>
              </a:ext>
            </a:extLst>
          </p:cNvPr>
          <p:cNvSpPr txBox="1"/>
          <p:nvPr/>
        </p:nvSpPr>
        <p:spPr>
          <a:xfrm>
            <a:off x="1063593" y="32624462"/>
            <a:ext cx="13985329" cy="52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lang="pt-BR" sz="2800" b="1" dirty="0">
                <a:solidFill>
                  <a:schemeClr val="tx1"/>
                </a:solidFill>
                <a:highlight>
                  <a:srgbClr val="FE711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3.3. </a:t>
            </a:r>
            <a:r>
              <a:rPr lang="pt-BR" sz="2800" b="1" dirty="0" err="1">
                <a:solidFill>
                  <a:schemeClr val="tx1"/>
                </a:solidFill>
                <a:highlight>
                  <a:srgbClr val="FE711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pt-BR" sz="2800" b="1" dirty="0">
                <a:solidFill>
                  <a:schemeClr val="tx1"/>
                </a:solidFill>
                <a:highlight>
                  <a:srgbClr val="FE711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 err="1">
                <a:solidFill>
                  <a:schemeClr val="tx1"/>
                </a:solidFill>
                <a:highlight>
                  <a:srgbClr val="FE711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linkage</a:t>
            </a:r>
            <a:r>
              <a:rPr lang="pt-BR" sz="2800" b="1" dirty="0">
                <a:solidFill>
                  <a:schemeClr val="tx1"/>
                </a:solidFill>
                <a:highlight>
                  <a:srgbClr val="FE711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 err="1">
                <a:solidFill>
                  <a:schemeClr val="tx1"/>
                </a:solidFill>
                <a:highlight>
                  <a:srgbClr val="FE711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800" b="1" dirty="0">
                <a:solidFill>
                  <a:schemeClr val="tx1"/>
                </a:solidFill>
                <a:highlight>
                  <a:srgbClr val="FE711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 err="1">
                <a:solidFill>
                  <a:schemeClr val="tx1"/>
                </a:solidFill>
                <a:highlight>
                  <a:srgbClr val="FE711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800" b="1" dirty="0">
                <a:solidFill>
                  <a:schemeClr val="tx1"/>
                </a:solidFill>
                <a:highlight>
                  <a:srgbClr val="FE711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QTL </a:t>
            </a:r>
            <a:r>
              <a:rPr lang="pt-BR" sz="2800" b="1" dirty="0" err="1">
                <a:solidFill>
                  <a:schemeClr val="tx1"/>
                </a:solidFill>
                <a:highlight>
                  <a:srgbClr val="FE711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pt-BR" sz="2800" b="1" i="0" u="none" strike="noStrike" cap="none" dirty="0">
              <a:solidFill>
                <a:schemeClr val="tx1"/>
              </a:solidFill>
              <a:highlight>
                <a:srgbClr val="FE7118"/>
              </a:highlight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0" name="Google Shape;97;g12b5b7c3917_0_89">
            <a:extLst>
              <a:ext uri="{FF2B5EF4-FFF2-40B4-BE49-F238E27FC236}">
                <a16:creationId xmlns:a16="http://schemas.microsoft.com/office/drawing/2014/main" id="{3E8BD5C1-4528-0B32-5D0C-0EF824A64F6B}"/>
              </a:ext>
            </a:extLst>
          </p:cNvPr>
          <p:cNvSpPr txBox="1"/>
          <p:nvPr/>
        </p:nvSpPr>
        <p:spPr>
          <a:xfrm>
            <a:off x="1063593" y="40820739"/>
            <a:ext cx="13985329" cy="584735"/>
          </a:xfrm>
          <a:prstGeom prst="rect">
            <a:avLst/>
          </a:prstGeom>
          <a:solidFill>
            <a:srgbClr val="FE711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lang="pt-BR" sz="3200" b="1" dirty="0">
                <a:solidFill>
                  <a:schemeClr val="tx1"/>
                </a:solidFill>
                <a:highlight>
                  <a:srgbClr val="FE711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7. ACKNOLEDGMENT</a:t>
            </a:r>
            <a:endParaRPr lang="pt-BR" sz="3200" b="1" i="0" u="none" strike="noStrike" cap="none" dirty="0">
              <a:solidFill>
                <a:schemeClr val="tx1"/>
              </a:solidFill>
              <a:highlight>
                <a:srgbClr val="FE7118"/>
              </a:highlight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2" name="Google Shape;97;g12b5b7c3917_0_89">
            <a:extLst>
              <a:ext uri="{FF2B5EF4-FFF2-40B4-BE49-F238E27FC236}">
                <a16:creationId xmlns:a16="http://schemas.microsoft.com/office/drawing/2014/main" id="{052B3B22-6708-8D86-840E-7BE1FD189F3A}"/>
              </a:ext>
            </a:extLst>
          </p:cNvPr>
          <p:cNvSpPr txBox="1"/>
          <p:nvPr/>
        </p:nvSpPr>
        <p:spPr>
          <a:xfrm>
            <a:off x="17114114" y="9317825"/>
            <a:ext cx="13985329" cy="584735"/>
          </a:xfrm>
          <a:prstGeom prst="rect">
            <a:avLst/>
          </a:prstGeom>
          <a:solidFill>
            <a:srgbClr val="FE711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lang="pt-BR" sz="3200" b="1" i="0" u="none" strike="noStrike" cap="none" dirty="0">
                <a:solidFill>
                  <a:schemeClr val="tx1"/>
                </a:solidFill>
                <a:highlight>
                  <a:srgbClr val="FE7118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4. RESULTS</a:t>
            </a:r>
          </a:p>
        </p:txBody>
      </p:sp>
      <p:sp>
        <p:nvSpPr>
          <p:cNvPr id="53" name="Google Shape;97;g12b5b7c3917_0_89">
            <a:extLst>
              <a:ext uri="{FF2B5EF4-FFF2-40B4-BE49-F238E27FC236}">
                <a16:creationId xmlns:a16="http://schemas.microsoft.com/office/drawing/2014/main" id="{49E3E02B-2BE6-079F-EBDB-CE40A56444BA}"/>
              </a:ext>
            </a:extLst>
          </p:cNvPr>
          <p:cNvSpPr txBox="1"/>
          <p:nvPr/>
        </p:nvSpPr>
        <p:spPr>
          <a:xfrm>
            <a:off x="17114114" y="10223850"/>
            <a:ext cx="13985329" cy="52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lang="pt-BR" sz="2800" b="1" dirty="0">
                <a:solidFill>
                  <a:schemeClr val="tx1"/>
                </a:solidFill>
                <a:highlight>
                  <a:srgbClr val="FE711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4.1. QTL </a:t>
            </a:r>
            <a:r>
              <a:rPr lang="pt-BR" sz="2800" b="1" dirty="0" err="1">
                <a:solidFill>
                  <a:schemeClr val="tx1"/>
                </a:solidFill>
                <a:highlight>
                  <a:srgbClr val="FE711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discovery</a:t>
            </a:r>
            <a:endParaRPr lang="pt-BR" sz="2800" b="1" i="0" u="none" strike="noStrike" cap="none" dirty="0">
              <a:solidFill>
                <a:schemeClr val="tx1"/>
              </a:solidFill>
              <a:highlight>
                <a:srgbClr val="FE7118"/>
              </a:highlight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5" name="Google Shape;97;g12b5b7c3917_0_89">
            <a:extLst>
              <a:ext uri="{FF2B5EF4-FFF2-40B4-BE49-F238E27FC236}">
                <a16:creationId xmlns:a16="http://schemas.microsoft.com/office/drawing/2014/main" id="{B6757D84-8380-F605-A731-80F787DCA61B}"/>
              </a:ext>
            </a:extLst>
          </p:cNvPr>
          <p:cNvSpPr txBox="1"/>
          <p:nvPr/>
        </p:nvSpPr>
        <p:spPr>
          <a:xfrm>
            <a:off x="17114114" y="20601911"/>
            <a:ext cx="13985329" cy="52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lang="pt-BR" sz="2800" b="1" dirty="0">
                <a:solidFill>
                  <a:schemeClr val="tx1"/>
                </a:solidFill>
                <a:highlight>
                  <a:srgbClr val="FE711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4.2. </a:t>
            </a:r>
            <a:r>
              <a:rPr lang="pt-BR" sz="2800" b="1" dirty="0" err="1">
                <a:solidFill>
                  <a:schemeClr val="tx1"/>
                </a:solidFill>
                <a:highlight>
                  <a:srgbClr val="FE711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Additive</a:t>
            </a:r>
            <a:r>
              <a:rPr lang="pt-BR" sz="2800" b="1" dirty="0">
                <a:solidFill>
                  <a:schemeClr val="tx1"/>
                </a:solidFill>
                <a:highlight>
                  <a:srgbClr val="FE711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 err="1">
                <a:solidFill>
                  <a:schemeClr val="tx1"/>
                </a:solidFill>
                <a:highlight>
                  <a:srgbClr val="FE711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effects</a:t>
            </a:r>
            <a:r>
              <a:rPr lang="pt-BR" sz="2800" b="1" dirty="0">
                <a:solidFill>
                  <a:schemeClr val="tx1"/>
                </a:solidFill>
                <a:highlight>
                  <a:srgbClr val="FE711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 err="1">
                <a:solidFill>
                  <a:schemeClr val="tx1"/>
                </a:solidFill>
                <a:highlight>
                  <a:srgbClr val="FE711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2800" b="1" dirty="0">
                <a:solidFill>
                  <a:schemeClr val="tx1"/>
                </a:solidFill>
                <a:highlight>
                  <a:srgbClr val="FE711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parental </a:t>
            </a:r>
            <a:r>
              <a:rPr lang="pt-BR" sz="2800" b="1" dirty="0" err="1">
                <a:solidFill>
                  <a:schemeClr val="tx1"/>
                </a:solidFill>
                <a:highlight>
                  <a:srgbClr val="FE711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haplotypes</a:t>
            </a:r>
            <a:endParaRPr lang="pt-BR" sz="2800" b="1" i="0" u="none" strike="noStrike" cap="none" dirty="0">
              <a:solidFill>
                <a:schemeClr val="tx1"/>
              </a:solidFill>
              <a:highlight>
                <a:srgbClr val="FE7118"/>
              </a:highlight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8" name="Google Shape;97;g12b5b7c3917_0_89">
            <a:extLst>
              <a:ext uri="{FF2B5EF4-FFF2-40B4-BE49-F238E27FC236}">
                <a16:creationId xmlns:a16="http://schemas.microsoft.com/office/drawing/2014/main" id="{BEB9FF1C-9B33-2014-BADB-161897585584}"/>
              </a:ext>
            </a:extLst>
          </p:cNvPr>
          <p:cNvSpPr txBox="1"/>
          <p:nvPr/>
        </p:nvSpPr>
        <p:spPr>
          <a:xfrm>
            <a:off x="17114114" y="28194903"/>
            <a:ext cx="13985329" cy="52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lang="pt-BR" sz="2800" b="1" dirty="0">
                <a:solidFill>
                  <a:schemeClr val="tx1"/>
                </a:solidFill>
                <a:highlight>
                  <a:srgbClr val="FE711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4.3. </a:t>
            </a:r>
            <a:r>
              <a:rPr lang="pt-BR" sz="2800" b="1" dirty="0" err="1">
                <a:solidFill>
                  <a:schemeClr val="tx1"/>
                </a:solidFill>
                <a:highlight>
                  <a:srgbClr val="FE711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Haplotype-based</a:t>
            </a:r>
            <a:r>
              <a:rPr lang="pt-BR" sz="2800" b="1" dirty="0">
                <a:solidFill>
                  <a:schemeClr val="tx1"/>
                </a:solidFill>
                <a:highlight>
                  <a:srgbClr val="FE711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 err="1">
                <a:solidFill>
                  <a:schemeClr val="tx1"/>
                </a:solidFill>
                <a:highlight>
                  <a:srgbClr val="FE711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pt-BR" sz="2800" b="1" i="0" u="none" strike="noStrike" cap="none" dirty="0">
              <a:solidFill>
                <a:schemeClr val="tx1"/>
              </a:solidFill>
              <a:highlight>
                <a:srgbClr val="FE7118"/>
              </a:highlight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9" name="Google Shape;97;g12b5b7c3917_0_89">
            <a:extLst>
              <a:ext uri="{FF2B5EF4-FFF2-40B4-BE49-F238E27FC236}">
                <a16:creationId xmlns:a16="http://schemas.microsoft.com/office/drawing/2014/main" id="{74456F1A-8BD2-E7FE-D34A-785AB7A9E49F}"/>
              </a:ext>
            </a:extLst>
          </p:cNvPr>
          <p:cNvSpPr txBox="1"/>
          <p:nvPr/>
        </p:nvSpPr>
        <p:spPr>
          <a:xfrm>
            <a:off x="17114114" y="36053338"/>
            <a:ext cx="13985329" cy="584735"/>
          </a:xfrm>
          <a:prstGeom prst="rect">
            <a:avLst/>
          </a:prstGeom>
          <a:solidFill>
            <a:srgbClr val="FE711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lang="pt-BR" sz="3200" b="1" dirty="0">
                <a:solidFill>
                  <a:schemeClr val="tx1"/>
                </a:solidFill>
                <a:highlight>
                  <a:srgbClr val="FE711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sz="3200" b="1" i="0" u="none" strike="noStrike" cap="none" dirty="0">
                <a:solidFill>
                  <a:schemeClr val="tx1"/>
                </a:solidFill>
                <a:highlight>
                  <a:srgbClr val="FE7118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. CONCLUSIONS</a:t>
            </a:r>
          </a:p>
        </p:txBody>
      </p:sp>
      <p:sp>
        <p:nvSpPr>
          <p:cNvPr id="61" name="Google Shape;97;g12b5b7c3917_0_89">
            <a:extLst>
              <a:ext uri="{FF2B5EF4-FFF2-40B4-BE49-F238E27FC236}">
                <a16:creationId xmlns:a16="http://schemas.microsoft.com/office/drawing/2014/main" id="{18CE52D1-F639-2804-D12F-70491A753A8D}"/>
              </a:ext>
            </a:extLst>
          </p:cNvPr>
          <p:cNvSpPr txBox="1"/>
          <p:nvPr/>
        </p:nvSpPr>
        <p:spPr>
          <a:xfrm>
            <a:off x="17114114" y="40477972"/>
            <a:ext cx="13985329" cy="584735"/>
          </a:xfrm>
          <a:prstGeom prst="rect">
            <a:avLst/>
          </a:prstGeom>
          <a:solidFill>
            <a:srgbClr val="FE711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lang="pt-BR" sz="3200" b="1" dirty="0">
                <a:solidFill>
                  <a:schemeClr val="tx1"/>
                </a:solidFill>
                <a:highlight>
                  <a:srgbClr val="FE711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pt-BR" sz="3200" b="1" i="0" u="none" strike="noStrike" cap="none" dirty="0">
                <a:solidFill>
                  <a:schemeClr val="tx1"/>
                </a:solidFill>
                <a:highlight>
                  <a:srgbClr val="FE7118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. REFERENCE</a:t>
            </a:r>
          </a:p>
        </p:txBody>
      </p:sp>
      <p:pic>
        <p:nvPicPr>
          <p:cNvPr id="72" name="Google Shape;103;g12b5b7c3917_0_89">
            <a:extLst>
              <a:ext uri="{FF2B5EF4-FFF2-40B4-BE49-F238E27FC236}">
                <a16:creationId xmlns:a16="http://schemas.microsoft.com/office/drawing/2014/main" id="{380C6761-41C9-B5FC-C920-20E282432AF0}"/>
              </a:ext>
            </a:extLst>
          </p:cNvPr>
          <p:cNvPicPr preferRelativeResize="0"/>
          <p:nvPr/>
        </p:nvPicPr>
        <p:blipFill rotWithShape="1">
          <a:blip r:embed="rId18">
            <a:biLevel thresh="75000"/>
          </a:blip>
          <a:srcRect l="16819" t="9261" r="16681" b="11115"/>
          <a:stretch>
            <a:fillRect/>
          </a:stretch>
        </p:blipFill>
        <p:spPr>
          <a:xfrm>
            <a:off x="7285441" y="42454755"/>
            <a:ext cx="883445" cy="748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106;g12b5b7c3917_0_89">
            <a:extLst>
              <a:ext uri="{FF2B5EF4-FFF2-40B4-BE49-F238E27FC236}">
                <a16:creationId xmlns:a16="http://schemas.microsoft.com/office/drawing/2014/main" id="{7ED05E77-9882-6A6A-25DB-C0D2F355E239}"/>
              </a:ext>
            </a:extLst>
          </p:cNvPr>
          <p:cNvPicPr preferRelativeResize="0"/>
          <p:nvPr/>
        </p:nvPicPr>
        <p:blipFill>
          <a:blip r:embed="rId19">
            <a:biLevel thresh="75000"/>
          </a:blip>
          <a:stretch>
            <a:fillRect/>
          </a:stretch>
        </p:blipFill>
        <p:spPr>
          <a:xfrm>
            <a:off x="8759654" y="42465518"/>
            <a:ext cx="708685" cy="726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Imagem 13" descr="Logotipo, Ícone&#10;&#10;Descrição gerada automaticamente">
            <a:extLst>
              <a:ext uri="{FF2B5EF4-FFF2-40B4-BE49-F238E27FC236}">
                <a16:creationId xmlns:a16="http://schemas.microsoft.com/office/drawing/2014/main" id="{2FE53925-E83A-D42E-3A17-E8B96ABD474D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75000"/>
          </a:blip>
          <a:stretch>
            <a:fillRect/>
          </a:stretch>
        </p:blipFill>
        <p:spPr>
          <a:xfrm>
            <a:off x="5985988" y="42501691"/>
            <a:ext cx="708685" cy="654518"/>
          </a:xfrm>
          <a:prstGeom prst="rect">
            <a:avLst/>
          </a:prstGeom>
        </p:spPr>
      </p:pic>
      <p:pic>
        <p:nvPicPr>
          <p:cNvPr id="76" name="Picture 2" descr="Marca do CNPq — Conselho Nacional de Desenvolvimento Científico e  Tecnológico">
            <a:extLst>
              <a:ext uri="{FF2B5EF4-FFF2-40B4-BE49-F238E27FC236}">
                <a16:creationId xmlns:a16="http://schemas.microsoft.com/office/drawing/2014/main" id="{F5ADCE77-3299-06B5-4AD7-72989AC3E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113" y="42571802"/>
            <a:ext cx="1670107" cy="51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m do logotipo da U F V">
            <a:extLst>
              <a:ext uri="{FF2B5EF4-FFF2-40B4-BE49-F238E27FC236}">
                <a16:creationId xmlns:a16="http://schemas.microsoft.com/office/drawing/2014/main" id="{A7EE4C8E-439E-0094-C1A6-19BF036E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108" y="42528384"/>
            <a:ext cx="765621" cy="60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84" descr="A black rectangular object with a black background&#10;&#10;Description automatically generated">
            <a:extLst>
              <a:ext uri="{FF2B5EF4-FFF2-40B4-BE49-F238E27FC236}">
                <a16:creationId xmlns:a16="http://schemas.microsoft.com/office/drawing/2014/main" id="{706993E2-B0A4-E646-F845-DBB14CBD24DD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 r="31173" b="81892"/>
          <a:stretch/>
        </p:blipFill>
        <p:spPr>
          <a:xfrm>
            <a:off x="11458186" y="42545204"/>
            <a:ext cx="1663588" cy="6198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2696</TotalTime>
  <Words>731</Words>
  <Application>Microsoft Office PowerPoint</Application>
  <PresentationFormat>Custom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Wingdings</vt:lpstr>
      <vt:lpstr>Times New Roman</vt:lpstr>
      <vt:lpstr>Cambria Math</vt:lpstr>
      <vt:lpstr>Arial</vt:lpstr>
      <vt:lpstr>Calibri</vt:lpstr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Mauricio Araújo</dc:creator>
  <cp:lastModifiedBy>Karya Kate Nanbol</cp:lastModifiedBy>
  <cp:revision>6</cp:revision>
  <dcterms:created xsi:type="dcterms:W3CDTF">2022-03-11T19:20:07Z</dcterms:created>
  <dcterms:modified xsi:type="dcterms:W3CDTF">2024-11-07T17:01:18Z</dcterms:modified>
</cp:coreProperties>
</file>