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214C-360A-49C7-A050-48C4659A0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3EC22-DFC0-4FE3-A863-57F37D101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BEF02-B6AA-4FA8-9A82-5CB35C3B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093-CE2A-4CEB-B785-3DB4DF71A83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DB215-CD9D-497C-99F8-23E8B641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68241-A6C7-4C87-A46D-CF1EFEE1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089-24F5-4906-91FA-0EAC5AC27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194E-82B0-41E1-A5CE-EFFF25A0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3CF5E-9D92-43A6-A79B-A29CC5843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992B1-A601-408E-8EB3-E411E5DD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093-CE2A-4CEB-B785-3DB4DF71A83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ABC7-4963-4A19-B082-3A7A3EC0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7CF4B-A19C-4B8B-98A6-F16B16DE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089-24F5-4906-91FA-0EAC5AC27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2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58B72-6D0B-46B7-A60E-EC5AB0FF1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2D1B2-F641-4127-82CC-80AFB17FA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40A05-0AE9-44F5-A6FC-E6C80E14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093-CE2A-4CEB-B785-3DB4DF71A83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B623E-D138-483A-8E41-CDD58E36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ABEAF-4C94-4F1A-93BF-4C7E339E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089-24F5-4906-91FA-0EAC5AC27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2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E713-944A-4C59-8E8F-A924D17E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CEA62-8D7A-4EF5-BD9C-81CAD994E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3B7EE-C688-4BF7-A7B0-C17A9A19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093-CE2A-4CEB-B785-3DB4DF71A83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5D794-E3CF-44C1-8A25-6FE22471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FF00E-9427-47A6-B986-F4741717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089-24F5-4906-91FA-0EAC5AC27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8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E57C-3851-4239-B607-98C1E7C4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40531-8081-4F33-8965-122B8D0AA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3E86D-23DF-4B05-892C-BC0A2FF6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093-CE2A-4CEB-B785-3DB4DF71A83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26DF9-2EDF-418B-A86F-F693FAE6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6AD14-A3F4-42DD-BAD3-D03C1BC9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089-24F5-4906-91FA-0EAC5AC27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8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98A7-1647-469F-B0A5-C4EB8446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D5F8F-1B25-41F8-8CD0-9FEEC1B60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33289-05E9-4EB7-9C9E-2613686CB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E5F5A-7868-4ADA-945F-BCE10EBA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093-CE2A-4CEB-B785-3DB4DF71A83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5A708-1197-4338-AD10-84F68967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1DFAE-D93B-4B2F-BD5B-804236C3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089-24F5-4906-91FA-0EAC5AC27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04767-3EFB-4ED5-B339-FAD25E65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3D036-BD95-4D37-BD7B-A9B7CC295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85EE0-A96C-4EB1-9DA3-00B57FFC8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DC2E7-90E3-45D4-BD9A-A9EB63FB9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D608D-1180-4756-A1A4-837835179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28377-095A-407F-A2F2-FE46DDC9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093-CE2A-4CEB-B785-3DB4DF71A83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E4C6A-A3B1-4E19-8EEA-8527DE43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80F87-A462-4BD3-A9E2-4A3DFDBC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089-24F5-4906-91FA-0EAC5AC27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1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546F-83A1-4CDA-AFD0-837276EE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D7E3C-97B7-495F-8684-DAC6A053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093-CE2A-4CEB-B785-3DB4DF71A83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59DC4-D5F1-447B-90D8-1540A96F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C8D66-560D-490B-9F77-BF09E02B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089-24F5-4906-91FA-0EAC5AC27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2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3287F-49FE-4DD3-B382-7881657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093-CE2A-4CEB-B785-3DB4DF71A83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BB80B-0330-4293-BEB1-343EFD26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E8A5C-780D-4E94-A977-1FF0E946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089-24F5-4906-91FA-0EAC5AC27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BADA-8905-4B40-AAC9-9B5F90BF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452BB-599E-4446-9E3A-DA084262A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D1A41-CDA2-4E75-B442-CB029ED2D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F3573-E72F-4372-9106-5D1F6FF2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093-CE2A-4CEB-B785-3DB4DF71A83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8CE14-93A4-49B2-9A82-1E5FFF53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74DCA-03E0-404D-BCB6-76E2441C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089-24F5-4906-91FA-0EAC5AC27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2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65C9-AC78-404E-A1DF-EA43A6AA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2B84C-3F3C-4FDE-B4CC-DBEE77480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1106A-FCD9-4803-A859-AE0D8C996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5DDCE-F848-4F1C-A408-A3B8DC36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093-CE2A-4CEB-B785-3DB4DF71A83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F867C-3822-4786-82AE-444DA310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9F6BB-8178-49FB-9226-470D77C2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089-24F5-4906-91FA-0EAC5AC27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6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1AFF7-93B1-4C17-9FD1-14391CB4A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7A242-2517-4C44-A7BA-3E42BD56C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139B9-9C42-4910-A2CB-8AF14059D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4A093-CE2A-4CEB-B785-3DB4DF71A83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AF52-0B39-45B2-8649-15CC2A816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E71FC-0C50-4FA3-A29D-D064FFB5F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8089-24F5-4906-91FA-0EAC5AC27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5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0B68-71C0-4594-9670-5F8874E16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D61D9-0027-4211-B639-2F32F8018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1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Karyna Mishchenko</dc:creator>
  <cp:lastModifiedBy>Karyna Mishchenko</cp:lastModifiedBy>
  <cp:revision>1</cp:revision>
  <dcterms:created xsi:type="dcterms:W3CDTF">2020-11-19T14:22:39Z</dcterms:created>
  <dcterms:modified xsi:type="dcterms:W3CDTF">2020-11-19T14:23:34Z</dcterms:modified>
</cp:coreProperties>
</file>