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2357-0A91-4746-904E-62C80281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F5F3C-EC57-4849-870F-7DD67934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9FB5-CDED-4459-AFEF-988A8F8A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DA82-B802-4D30-B7E9-036A3E1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A590-1552-4CF5-B64E-06615E7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BAA4-7D4C-470F-B67F-41BB4985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FBB28-1524-4351-BCA1-3AA44095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CB59-2EA4-4E96-B3C0-5FA445CD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C9A4-B86C-4048-980A-ACE7DD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8C36-67A9-4A33-AE7F-AFB19FA5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3F24B-4A16-440E-8C46-70DD9D21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22172-35F7-4F5E-AE98-650A39C0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6098-2DF5-41B5-88DD-38FEC5D4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21C0-5B41-4003-83BF-4500E86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5309-A165-4987-AF5F-D0C2A7A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5E7C-E0F9-44B4-BB85-311D8BAD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B5EC-384F-4BCA-8E40-A49C7814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8538-FD81-4A47-B4DE-DA74F147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3FEB-3BAC-4F32-8888-7D1D0894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6E6D-DA66-4583-8EA7-15CD9AE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061-DF28-4B1A-885D-D8E59980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7280-A5FC-439A-AFC0-76559D7F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B0E2-6960-4B14-9E99-EE45ED01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7B4E-CB67-4234-AAC1-0E36BE68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1081-6609-408D-8275-F7264866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18D6-12B1-4270-A5EF-EEFD09C9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008B-D53A-4CEC-82C0-C416855F2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6CDF9-38F2-42C4-B888-43270D7B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43F2-0103-4500-8822-FE3C137F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09B2-B448-469B-8CB4-874AF493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711C-99CF-4550-B19F-67F231E2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920-7CEB-4B3E-AFEF-16D2FFB7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C881-805F-427C-BE81-1C25992D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B55E3-4E54-4CCB-926B-DFAA77DD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C4A57-71FC-428A-A1E3-532AD9E67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4F3B-6C76-4880-90B0-88BC266A7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EF26D-148F-431B-AD39-43753ADF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DF67B-B368-4B82-8A91-EAB0D72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2C55B-0724-4E21-A4EB-069ED930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7BC3-986E-458F-8AC7-4EFB71C0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DC74D-54D7-43DB-A388-69350B10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83DC-D290-49A4-B429-007E2AAC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C1293-7535-4442-9458-C3F069AE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629CD-60A9-410B-9882-25FC07E0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60E8-0E02-484F-B05D-96BA304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CEBF5-7B72-4D56-B677-02CC261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1EC-B9D8-45F0-A9BE-E0A01A8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A49F-78BD-4D05-8B06-9A4AB5E6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DFCC3-78E0-4123-B3B2-F1E78E62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57DB8-FD3F-4158-B8DB-2AE0AAB5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B0725-4D62-46B3-B7EA-D2C7D34C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4721-E308-4BAF-9CAE-A460B0DA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8CDD-E412-4E33-8F26-DAEBC9B0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05B25-45EE-4452-A518-060F952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0003-9E08-4023-92C0-3B993AE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22A4-BF16-4E76-B4C6-9E610ED5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98BA8-6D76-4D32-AE91-81B8DDD0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18B2-E424-45DB-987D-781A510A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BF56-E5D9-4E9E-807A-0934D6F0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3BC9-986B-4B63-AE64-E2458D0E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8328-1FF8-455C-8105-66544A49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427F-DB47-4B13-87F0-2B7A815D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DD7D-3402-40CC-87C6-EF3B118F1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A449-263B-4792-963A-30BC31A9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Karyna Mishchenko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7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Karyna Mishchenko</dc:creator>
  <cp:lastModifiedBy>Karyna Mishchenko</cp:lastModifiedBy>
  <cp:revision>3</cp:revision>
  <dcterms:created xsi:type="dcterms:W3CDTF">2020-11-19T14:57:34Z</dcterms:created>
  <dcterms:modified xsi:type="dcterms:W3CDTF">2020-11-19T17:37:50Z</dcterms:modified>
</cp:coreProperties>
</file>