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fb165699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fb165699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fb165699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fb165699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fb165699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fb165699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fb165699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fb165699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b165699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fb165699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fb165699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fb165699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fb16569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fb16569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fb165699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fb165699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iterate-umbrella-97q54999rqx5c766v-8501.app.github.dev/" TargetMode="External"/><Relationship Id="rId4" Type="http://schemas.openxmlformats.org/officeDocument/2006/relationships/hyperlink" Target="https://github.com/KarynaVyl/Ukraine-Food-Prices/tree/main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Ukraine Food Prices Streamlit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Веб-додаток для візуалізації цін на продукти в Україні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964375" y="4582400"/>
            <a:ext cx="2857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Вилупко Карина.   31.08.24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Опис Веб-Додатку</a:t>
            </a:r>
            <a:endParaRPr sz="28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5550"/>
            <a:ext cx="73374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Arial"/>
                <a:ea typeface="Arial"/>
                <a:cs typeface="Arial"/>
                <a:sym typeface="Arial"/>
              </a:rPr>
              <a:t>Мета: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Веб-додаток для аналізу і візуалізації цін на продукти в Україні.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latin typeface="Arial"/>
                <a:ea typeface="Arial"/>
                <a:cs typeface="Arial"/>
                <a:sym typeface="Arial"/>
              </a:rPr>
              <a:t>Функціонал: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Додаток дозволяє користувачам завантажувати CSV файли з даними про ціни, переглядати та аналізувати дані, а також генерувати різні типи графіків.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14"/>
          <p:cNvSpPr txBox="1"/>
          <p:nvPr/>
        </p:nvSpPr>
        <p:spPr>
          <a:xfrm>
            <a:off x="1297500" y="3678375"/>
            <a:ext cx="73581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Посилання</a:t>
            </a:r>
            <a:r>
              <a:rPr lang="ru" sz="1000">
                <a:solidFill>
                  <a:schemeClr val="lt1"/>
                </a:solidFill>
              </a:rPr>
              <a:t>: </a:t>
            </a:r>
            <a:r>
              <a:rPr lang="ru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https://literate-umbrella-97q54999rqx5c766v-8501.app.github.dev/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Файл csv: </a:t>
            </a:r>
            <a:r>
              <a:rPr lang="ru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https://github.com/KarynaVyl/Ukraine-Food-Prices/tree/main/data</a:t>
            </a:r>
            <a:r>
              <a:rPr lang="ru" sz="1000">
                <a:solidFill>
                  <a:schemeClr val="lt1"/>
                </a:solidFill>
              </a:rPr>
              <a:t>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Функції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944100"/>
            <a:ext cx="70389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Завантаження Даних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Завантаження CSV файлів з даними про ціни на продукти.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Перегляд Даних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Відображення даних у вигляді таблиць.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Графічні Візуалізації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Лінійні графіки (Plotly)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Стовпчикові графіки (Matplotlib)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Інтерактивні Фільтри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Фільтрація даних за вибором продукту.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Індикатор Прогресу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Відображення спінера під час обробки даних.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Навігація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Сторінки для переходу між різними розділами додатку.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Користувацькі Компоненти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Включення кастомного HTML коду.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 і Інструменти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966350"/>
            <a:ext cx="70389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Streamlit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Фреймворк для створення веб-додатків на Python.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Використовується для створення інтерфейсу та відображення даних.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Plotly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Бібліотека для створення інтерактивних графіків.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Використовується для лінійних графіків.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Matplotlib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Бібліотека для створення статичних графіків.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Використовується для стовпчикових графіків.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Pandas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Бібліотека для обробки даних.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Використовується для завантаження та обробки CSV файлів.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Результати Роботи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883350"/>
            <a:ext cx="70389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Завантаження і Перегляд Даних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Користувачі можуть завантажити файли та переглядати дані у зручному форматі.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Аналіз Даних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Візуалізація тенденцій цін за допомогою інтерактивних графіків.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Можливість фільтрації за продуктами.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Користувацький Інтерфейс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Простий і зручний інтерфейс з можливістю навігації між різними розділами.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Інтерактивність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Різні інтерактивні елементи для покращення користувацького досвіду.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Приклади Графіків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935250"/>
            <a:ext cx="7038900" cy="3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Лінійний Графік: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Візуалізація змін цін на продукти з часом.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175" y="1661800"/>
            <a:ext cx="6161048" cy="31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Приклади Графіків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955975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Стовпчиковий Графік: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Візуалізація середніх цін за дати.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200" y="1630975"/>
            <a:ext cx="6141026" cy="32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Висновки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976750"/>
            <a:ext cx="70389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Ефективність: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Веб-додаток дозволяє легко завантажувати та аналізувати дані про ціни на продукти.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Можливості для Розширення: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Додати більше типів графіків.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Інтеграція з іншими джерелами даних.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Контактні Дані: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impossiblemir@gmail.com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https://github.com/KarynaVyl/Ukraine-Food-Prices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Питання та відповіді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