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D1B0-1EA0-46A5-943E-786CF0B1E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4BDA6-D42A-453A-8A7A-A92AC07F6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FC583-EA92-4B2F-8007-94B398A1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BB85-F60B-494F-85D8-C62D1C5D645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7D990-C436-4FE2-8138-63C292AC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6457D-B8B4-40DC-84C1-0FC811EA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947A-2204-4BEE-B0FE-299D787F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5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2201-B8E5-471B-89BB-2A8956E8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D1BA6-B0C5-4695-A9F9-7F9B03688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C68F4-BADE-4397-8AD0-EC2FAE95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BB85-F60B-494F-85D8-C62D1C5D645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5147A-76A6-40AD-8FFB-E2950A5C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452F-98EF-4BE4-986F-DA05F965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947A-2204-4BEE-B0FE-299D787F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90382-324F-49EE-8E65-888E4819C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184B8-FBE1-48D7-99EB-30B2C6AEC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8A763-CE6A-4C91-A261-97259D58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BB85-F60B-494F-85D8-C62D1C5D645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AF5A6-7D19-4FB3-9058-A19E5610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EB65D-6AB0-4130-A715-20A506EB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947A-2204-4BEE-B0FE-299D787F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0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0138-4A9F-45AF-97DD-CE4BB58F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3731-3876-4F51-9131-B884D74E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4FC00-CD92-4A2B-B1CC-2E6A7A2D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BB85-F60B-494F-85D8-C62D1C5D645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3A1E-FDB1-46A6-8A1A-05FF3A22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0CDC1-55B4-4B7A-9AC0-8A7030EF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947A-2204-4BEE-B0FE-299D787F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6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26B5-B44D-415B-AEBF-362BFF9B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A17DE-45E4-4DDA-A780-6FE9D7E4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7AB97-F48F-4B03-921F-E38057E0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BB85-F60B-494F-85D8-C62D1C5D645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FE9A-0AD8-43AA-B116-580D01BE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09A11-0C29-41C8-94F0-7D56CB26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947A-2204-4BEE-B0FE-299D787F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7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C1BE-D12B-4FF4-B7A1-F7021E13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67336-4AF2-4A1A-AE65-20E06D595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EAA7C-250C-4FE9-AD7D-DD703E247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47808-7E34-4410-8B8B-6E93D74B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BB85-F60B-494F-85D8-C62D1C5D645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E8704-4333-4F59-AD97-9C052429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F8925-8569-406F-AC86-E1C7492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947A-2204-4BEE-B0FE-299D787F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2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6D1C-2194-4EF2-A710-700D7226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9A877-3C5C-4F70-BA17-9968EFF08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FECEE-1F83-4E4B-AA66-BCD078EE2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3B4D3-2356-45C0-8860-99FCDCCDF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8A8BF-3823-4855-81CE-06D2C7737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5E5B1-439B-4A77-A144-A74BD0CF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BB85-F60B-494F-85D8-C62D1C5D645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4C2DD-1014-43B6-A7D9-38AC25C4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EDBFF-FB19-4946-A43F-51317624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947A-2204-4BEE-B0FE-299D787F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6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8F49-6DC7-4CD6-8077-0676D867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8B947-F7E0-42D6-A721-402E55B3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BB85-F60B-494F-85D8-C62D1C5D645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B99CE-F7A9-41BD-8F0F-A898E762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81C75-4543-4AF7-834F-F810E9F4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947A-2204-4BEE-B0FE-299D787F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4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25AF3-7B8D-4E0C-8E6F-C747B6D1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BB85-F60B-494F-85D8-C62D1C5D645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45C8F-3036-4423-9D80-48C7B972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3DC-7D95-4C8F-A8A4-2A7266E2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947A-2204-4BEE-B0FE-299D787F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1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8F3F-25CC-478A-AE03-3C30FE90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13237-C473-4C0E-A1D9-47A019512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ACA70-BB2B-420E-A43D-8DBC665A6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8486C-AB90-4866-9FB1-51157987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BB85-F60B-494F-85D8-C62D1C5D645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F02D7-140B-47B0-9A59-23F557E7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608B1-67F6-4C22-98B6-3CCD4B3F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947A-2204-4BEE-B0FE-299D787F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0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6A81-CCA6-4A77-9FD0-518C12A4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C4748-FE8D-4D04-9DAB-8A0BF916D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A89E5-BFB9-4146-9270-4C59A5DF0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20D11-7B66-4398-B619-579C6461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BB85-F60B-494F-85D8-C62D1C5D645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495A5-FBF1-49A5-B5AD-B8BE5CA9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7F72E-9D8B-4457-A9C3-4EA19B52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947A-2204-4BEE-B0FE-299D787F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0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AAFB6-5AD8-4AF1-9C0F-8A6949E8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AE592-18DE-466D-9A1A-3A645FD12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07F3E-9BCA-4A27-94D3-C8DA203BA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6BB85-F60B-494F-85D8-C62D1C5D645A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784C-1418-46B3-ADDC-FF1E086E6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8DACE-211E-40A9-A17C-483FB8A9C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947A-2204-4BEE-B0FE-299D787F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39073C-7889-4A26-8D64-AF40FA8FF2F6}"/>
              </a:ext>
            </a:extLst>
          </p:cNvPr>
          <p:cNvSpPr/>
          <p:nvPr/>
        </p:nvSpPr>
        <p:spPr>
          <a:xfrm>
            <a:off x="1160014" y="1627462"/>
            <a:ext cx="2877424" cy="14512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C5AA5-898E-4FB7-AA15-61ADF915D454}"/>
              </a:ext>
            </a:extLst>
          </p:cNvPr>
          <p:cNvSpPr/>
          <p:nvPr/>
        </p:nvSpPr>
        <p:spPr>
          <a:xfrm>
            <a:off x="2011029" y="1891446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Rg1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31D18B-0760-41DA-9FC8-A6E5C3B5218D}"/>
              </a:ext>
            </a:extLst>
          </p:cNvPr>
          <p:cNvSpPr/>
          <p:nvPr/>
        </p:nvSpPr>
        <p:spPr>
          <a:xfrm>
            <a:off x="4888453" y="1627462"/>
            <a:ext cx="2877424" cy="14512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C2C78E-7271-4CEB-8707-A11F57805672}"/>
              </a:ext>
            </a:extLst>
          </p:cNvPr>
          <p:cNvSpPr/>
          <p:nvPr/>
        </p:nvSpPr>
        <p:spPr>
          <a:xfrm>
            <a:off x="5708245" y="1891445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Rg2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3348D-C285-4D25-BDED-653C5A1E7F36}"/>
              </a:ext>
            </a:extLst>
          </p:cNvPr>
          <p:cNvSpPr/>
          <p:nvPr/>
        </p:nvSpPr>
        <p:spPr>
          <a:xfrm>
            <a:off x="8616892" y="1627463"/>
            <a:ext cx="2877424" cy="14512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6DC7CC-3732-479F-BC3A-E9D97A97F721}"/>
              </a:ext>
            </a:extLst>
          </p:cNvPr>
          <p:cNvSpPr/>
          <p:nvPr/>
        </p:nvSpPr>
        <p:spPr>
          <a:xfrm>
            <a:off x="9436684" y="1891446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Rg3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8178A7-A2B8-4C02-8592-A858C108E41C}"/>
              </a:ext>
            </a:extLst>
          </p:cNvPr>
          <p:cNvSpPr/>
          <p:nvPr/>
        </p:nvSpPr>
        <p:spPr>
          <a:xfrm>
            <a:off x="1191237" y="3667386"/>
            <a:ext cx="2877424" cy="14512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949472-25F0-4D25-AA48-CAD387D7BF09}"/>
              </a:ext>
            </a:extLst>
          </p:cNvPr>
          <p:cNvSpPr/>
          <p:nvPr/>
        </p:nvSpPr>
        <p:spPr>
          <a:xfrm>
            <a:off x="2011029" y="3931369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Rg4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5CBF17-D7EC-4B38-BD42-7C9C323336D2}"/>
              </a:ext>
            </a:extLst>
          </p:cNvPr>
          <p:cNvSpPr/>
          <p:nvPr/>
        </p:nvSpPr>
        <p:spPr>
          <a:xfrm>
            <a:off x="4888453" y="3667385"/>
            <a:ext cx="2877424" cy="14512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D5F4E0-C351-4825-B1FF-6416E36B03C6}"/>
              </a:ext>
            </a:extLst>
          </p:cNvPr>
          <p:cNvSpPr/>
          <p:nvPr/>
        </p:nvSpPr>
        <p:spPr>
          <a:xfrm>
            <a:off x="5708245" y="3931368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Rg5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EDC4EE-BF3F-4AB3-A81A-42134702C858}"/>
              </a:ext>
            </a:extLst>
          </p:cNvPr>
          <p:cNvSpPr/>
          <p:nvPr/>
        </p:nvSpPr>
        <p:spPr>
          <a:xfrm>
            <a:off x="8616892" y="3667386"/>
            <a:ext cx="2877424" cy="14512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872F68-BABB-44C7-A3C3-0C40BEE1ACC0}"/>
              </a:ext>
            </a:extLst>
          </p:cNvPr>
          <p:cNvSpPr/>
          <p:nvPr/>
        </p:nvSpPr>
        <p:spPr>
          <a:xfrm>
            <a:off x="9436684" y="3931369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Rg6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8A4AB7-FEF4-482D-8C4B-78398537449C}"/>
              </a:ext>
            </a:extLst>
          </p:cNvPr>
          <p:cNvSpPr/>
          <p:nvPr/>
        </p:nvSpPr>
        <p:spPr>
          <a:xfrm>
            <a:off x="3676010" y="374459"/>
            <a:ext cx="4839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Registrii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084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39073C-7889-4A26-8D64-AF40FA8FF2F6}"/>
              </a:ext>
            </a:extLst>
          </p:cNvPr>
          <p:cNvSpPr/>
          <p:nvPr/>
        </p:nvSpPr>
        <p:spPr>
          <a:xfrm>
            <a:off x="1469691" y="1622995"/>
            <a:ext cx="2877424" cy="14512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C5AA5-898E-4FB7-AA15-61ADF915D454}"/>
              </a:ext>
            </a:extLst>
          </p:cNvPr>
          <p:cNvSpPr/>
          <p:nvPr/>
        </p:nvSpPr>
        <p:spPr>
          <a:xfrm>
            <a:off x="2207717" y="1891446"/>
            <a:ext cx="8444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31D18B-0760-41DA-9FC8-A6E5C3B5218D}"/>
              </a:ext>
            </a:extLst>
          </p:cNvPr>
          <p:cNvSpPr/>
          <p:nvPr/>
        </p:nvSpPr>
        <p:spPr>
          <a:xfrm>
            <a:off x="4919675" y="1627462"/>
            <a:ext cx="2877424" cy="14512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C2C78E-7271-4CEB-8707-A11F57805672}"/>
              </a:ext>
            </a:extLst>
          </p:cNvPr>
          <p:cNvSpPr/>
          <p:nvPr/>
        </p:nvSpPr>
        <p:spPr>
          <a:xfrm>
            <a:off x="5837607" y="1891445"/>
            <a:ext cx="9791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3348D-C285-4D25-BDED-653C5A1E7F36}"/>
              </a:ext>
            </a:extLst>
          </p:cNvPr>
          <p:cNvSpPr/>
          <p:nvPr/>
        </p:nvSpPr>
        <p:spPr>
          <a:xfrm>
            <a:off x="8616892" y="1627463"/>
            <a:ext cx="2877424" cy="145129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8A4AB7-FEF4-482D-8C4B-78398537449C}"/>
              </a:ext>
            </a:extLst>
          </p:cNvPr>
          <p:cNvSpPr/>
          <p:nvPr/>
        </p:nvSpPr>
        <p:spPr>
          <a:xfrm>
            <a:off x="3760618" y="374459"/>
            <a:ext cx="46707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Registrii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9B198E-B7A2-4A8E-B79A-5460EFBB95FA}"/>
              </a:ext>
            </a:extLst>
          </p:cNvPr>
          <p:cNvSpPr/>
          <p:nvPr/>
        </p:nvSpPr>
        <p:spPr>
          <a:xfrm>
            <a:off x="4706967" y="3408431"/>
            <a:ext cx="330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Stocheaza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culoarea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randare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4B503D-97F6-4B3C-83D3-D6F6F2F548CA}"/>
              </a:ext>
            </a:extLst>
          </p:cNvPr>
          <p:cNvSpPr/>
          <p:nvPr/>
        </p:nvSpPr>
        <p:spPr>
          <a:xfrm>
            <a:off x="947306" y="3429000"/>
            <a:ext cx="330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Stocheaza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instructiunea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curenta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D67D29-2F08-400C-A8B7-4F8068D9DC7E}"/>
              </a:ext>
            </a:extLst>
          </p:cNvPr>
          <p:cNvSpPr/>
          <p:nvPr/>
        </p:nvSpPr>
        <p:spPr>
          <a:xfrm>
            <a:off x="9530781" y="1891445"/>
            <a:ext cx="104964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C9ED72-13F3-4C72-877E-FC81B326C122}"/>
              </a:ext>
            </a:extLst>
          </p:cNvPr>
          <p:cNvSpPr/>
          <p:nvPr/>
        </p:nvSpPr>
        <p:spPr>
          <a:xfrm>
            <a:off x="8404184" y="3408431"/>
            <a:ext cx="330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Stocheaza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input-ul</a:t>
            </a:r>
          </a:p>
        </p:txBody>
      </p:sp>
    </p:spTree>
    <p:extLst>
      <p:ext uri="{BB962C8B-B14F-4D97-AF65-F5344CB8AC3E}">
        <p14:creationId xmlns:p14="http://schemas.microsoft.com/office/powerpoint/2010/main" val="336727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0EA02F-FC2C-43A9-986B-BF8767AE3199}"/>
              </a:ext>
            </a:extLst>
          </p:cNvPr>
          <p:cNvSpPr/>
          <p:nvPr/>
        </p:nvSpPr>
        <p:spPr>
          <a:xfrm>
            <a:off x="4278386" y="293615"/>
            <a:ext cx="2964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DayDream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Assembly language (DDA)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739D57-5CF7-4378-B502-67127436192F}"/>
              </a:ext>
            </a:extLst>
          </p:cNvPr>
          <p:cNvSpPr/>
          <p:nvPr/>
        </p:nvSpPr>
        <p:spPr>
          <a:xfrm>
            <a:off x="906011" y="1812022"/>
            <a:ext cx="2021747" cy="10234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C58B8B-AB3F-4A5B-8714-41DDC73ADA36}"/>
              </a:ext>
            </a:extLst>
          </p:cNvPr>
          <p:cNvSpPr/>
          <p:nvPr/>
        </p:nvSpPr>
        <p:spPr>
          <a:xfrm>
            <a:off x="411043" y="2092917"/>
            <a:ext cx="30116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mut reg1 reg2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D5F53D-1750-4758-81EA-7035C7F41DEA}"/>
              </a:ext>
            </a:extLst>
          </p:cNvPr>
          <p:cNvSpPr/>
          <p:nvPr/>
        </p:nvSpPr>
        <p:spPr>
          <a:xfrm>
            <a:off x="932835" y="2967334"/>
            <a:ext cx="2021747" cy="10551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Muta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in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registrul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in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registrul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47A4D1-2ED4-49A5-913C-4DB8FB92007F}"/>
              </a:ext>
            </a:extLst>
          </p:cNvPr>
          <p:cNvSpPr/>
          <p:nvPr/>
        </p:nvSpPr>
        <p:spPr>
          <a:xfrm>
            <a:off x="3449550" y="1812022"/>
            <a:ext cx="2021747" cy="10234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DAE0AA-D075-4559-BF98-92E7D8A18FA2}"/>
              </a:ext>
            </a:extLst>
          </p:cNvPr>
          <p:cNvSpPr/>
          <p:nvPr/>
        </p:nvSpPr>
        <p:spPr>
          <a:xfrm>
            <a:off x="2954582" y="2092917"/>
            <a:ext cx="30116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reg1 reg2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69684-E8B2-44E7-8844-7461E5E0F8ED}"/>
              </a:ext>
            </a:extLst>
          </p:cNvPr>
          <p:cNvSpPr/>
          <p:nvPr/>
        </p:nvSpPr>
        <p:spPr>
          <a:xfrm>
            <a:off x="3476374" y="2967334"/>
            <a:ext cx="202174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aduna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in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registrul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in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registrul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stocheaza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registrul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1EC948-83AF-4E7B-91A1-F88F965E8A5B}"/>
              </a:ext>
            </a:extLst>
          </p:cNvPr>
          <p:cNvSpPr/>
          <p:nvPr/>
        </p:nvSpPr>
        <p:spPr>
          <a:xfrm>
            <a:off x="5966263" y="1812022"/>
            <a:ext cx="2021747" cy="10234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50BB99-1B2E-4EDC-9BCB-22A1400EF26F}"/>
              </a:ext>
            </a:extLst>
          </p:cNvPr>
          <p:cNvSpPr/>
          <p:nvPr/>
        </p:nvSpPr>
        <p:spPr>
          <a:xfrm>
            <a:off x="5993087" y="2967334"/>
            <a:ext cx="202174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Stocheaza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memorie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0F0972-7B04-477F-859D-B0FB95449D59}"/>
              </a:ext>
            </a:extLst>
          </p:cNvPr>
          <p:cNvSpPr/>
          <p:nvPr/>
        </p:nvSpPr>
        <p:spPr>
          <a:xfrm>
            <a:off x="5471295" y="2092917"/>
            <a:ext cx="30116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reg1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FB0D3A-68F5-43D3-A05C-ECB43A0E0ECA}"/>
              </a:ext>
            </a:extLst>
          </p:cNvPr>
          <p:cNvSpPr/>
          <p:nvPr/>
        </p:nvSpPr>
        <p:spPr>
          <a:xfrm>
            <a:off x="8509802" y="1812022"/>
            <a:ext cx="2021747" cy="10234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54002E-E639-4175-B703-1AE51C8E5DD7}"/>
              </a:ext>
            </a:extLst>
          </p:cNvPr>
          <p:cNvSpPr/>
          <p:nvPr/>
        </p:nvSpPr>
        <p:spPr>
          <a:xfrm>
            <a:off x="8536626" y="2967334"/>
            <a:ext cx="202174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Incarca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din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memorie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6BBE20-013F-471F-B55F-5E3FD62865F7}"/>
              </a:ext>
            </a:extLst>
          </p:cNvPr>
          <p:cNvSpPr/>
          <p:nvPr/>
        </p:nvSpPr>
        <p:spPr>
          <a:xfrm>
            <a:off x="8014834" y="2092917"/>
            <a:ext cx="30116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reg1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6F97A5-3C62-44F4-BD77-1966459DA1BF}"/>
              </a:ext>
            </a:extLst>
          </p:cNvPr>
          <p:cNvSpPr/>
          <p:nvPr/>
        </p:nvSpPr>
        <p:spPr>
          <a:xfrm>
            <a:off x="906011" y="4154377"/>
            <a:ext cx="2021747" cy="10234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ECEC85-F49F-42FB-8776-F97132E11812}"/>
              </a:ext>
            </a:extLst>
          </p:cNvPr>
          <p:cNvSpPr/>
          <p:nvPr/>
        </p:nvSpPr>
        <p:spPr>
          <a:xfrm>
            <a:off x="411043" y="4435272"/>
            <a:ext cx="30116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</a:t>
            </a: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reg1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reg2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841C7E-9680-415C-A177-BD5180F3A5FE}"/>
              </a:ext>
            </a:extLst>
          </p:cNvPr>
          <p:cNvSpPr/>
          <p:nvPr/>
        </p:nvSpPr>
        <p:spPr>
          <a:xfrm>
            <a:off x="932835" y="5309689"/>
            <a:ext cx="202174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scade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in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registrul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in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registrul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stocheaza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registrul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9F0F05-089F-464F-AB5E-D00F96215E0E}"/>
              </a:ext>
            </a:extLst>
          </p:cNvPr>
          <p:cNvSpPr/>
          <p:nvPr/>
        </p:nvSpPr>
        <p:spPr>
          <a:xfrm>
            <a:off x="5966263" y="3873480"/>
            <a:ext cx="2021747" cy="10234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DC1980-A088-4AB1-857B-7858C4D006D9}"/>
              </a:ext>
            </a:extLst>
          </p:cNvPr>
          <p:cNvSpPr/>
          <p:nvPr/>
        </p:nvSpPr>
        <p:spPr>
          <a:xfrm>
            <a:off x="5471295" y="4154375"/>
            <a:ext cx="30116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2E7A1B-7493-488A-9A0C-AA26561C7575}"/>
              </a:ext>
            </a:extLst>
          </p:cNvPr>
          <p:cNvSpPr/>
          <p:nvPr/>
        </p:nvSpPr>
        <p:spPr>
          <a:xfrm>
            <a:off x="5993087" y="5028792"/>
            <a:ext cx="202174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Ruleaza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364886-B4BB-4DEF-8BAC-D88206231612}"/>
              </a:ext>
            </a:extLst>
          </p:cNvPr>
          <p:cNvSpPr/>
          <p:nvPr/>
        </p:nvSpPr>
        <p:spPr>
          <a:xfrm>
            <a:off x="8509800" y="3873480"/>
            <a:ext cx="2021747" cy="10234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0FCD07-F9A8-413C-8547-113BCB0D923F}"/>
              </a:ext>
            </a:extLst>
          </p:cNvPr>
          <p:cNvSpPr/>
          <p:nvPr/>
        </p:nvSpPr>
        <p:spPr>
          <a:xfrm>
            <a:off x="8014832" y="4154375"/>
            <a:ext cx="30116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sar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771A94-93DB-4B4B-860D-F1ADFE922B8B}"/>
              </a:ext>
            </a:extLst>
          </p:cNvPr>
          <p:cNvSpPr/>
          <p:nvPr/>
        </p:nvSpPr>
        <p:spPr>
          <a:xfrm>
            <a:off x="8482976" y="5095195"/>
            <a:ext cx="202174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Sare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la o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instructiune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din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memorie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300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00C7FFA-0A4D-4FD9-A98F-6693E954CAC3}"/>
              </a:ext>
            </a:extLst>
          </p:cNvPr>
          <p:cNvSpPr/>
          <p:nvPr/>
        </p:nvSpPr>
        <p:spPr>
          <a:xfrm>
            <a:off x="494968" y="425605"/>
            <a:ext cx="2021747" cy="10234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DAB49-D2F1-4363-B5F1-6E60A71DBA4F}"/>
              </a:ext>
            </a:extLst>
          </p:cNvPr>
          <p:cNvSpPr/>
          <p:nvPr/>
        </p:nvSpPr>
        <p:spPr>
          <a:xfrm>
            <a:off x="0" y="706500"/>
            <a:ext cx="30116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reg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8AA941-5597-4D97-9678-8456D47E3BB8}"/>
              </a:ext>
            </a:extLst>
          </p:cNvPr>
          <p:cNvSpPr/>
          <p:nvPr/>
        </p:nvSpPr>
        <p:spPr>
          <a:xfrm>
            <a:off x="468144" y="1647320"/>
            <a:ext cx="202174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Sare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la o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instructiune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din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memorie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daca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indeplinese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conditia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AC80D0-BF65-47DB-BC41-25821EC5D4A9}"/>
              </a:ext>
            </a:extLst>
          </p:cNvPr>
          <p:cNvSpPr/>
          <p:nvPr/>
        </p:nvSpPr>
        <p:spPr>
          <a:xfrm>
            <a:off x="3130509" y="425605"/>
            <a:ext cx="2021747" cy="10234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DCD347-B33A-4B2D-84B1-DA435A313C45}"/>
              </a:ext>
            </a:extLst>
          </p:cNvPr>
          <p:cNvSpPr/>
          <p:nvPr/>
        </p:nvSpPr>
        <p:spPr>
          <a:xfrm>
            <a:off x="2635541" y="706500"/>
            <a:ext cx="30116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 reg1 reg2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467519-8192-4468-ACDE-EA8490FF5F30}"/>
              </a:ext>
            </a:extLst>
          </p:cNvPr>
          <p:cNvSpPr/>
          <p:nvPr/>
        </p:nvSpPr>
        <p:spPr>
          <a:xfrm>
            <a:off x="3103685" y="1647320"/>
            <a:ext cx="202174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(&gt;) reg1 cu reg2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salveaza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rezultatul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reg1 (1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True, 0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False)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F3FCDB-7650-4188-8065-1B00FCB7E227}"/>
              </a:ext>
            </a:extLst>
          </p:cNvPr>
          <p:cNvSpPr/>
          <p:nvPr/>
        </p:nvSpPr>
        <p:spPr>
          <a:xfrm>
            <a:off x="5739226" y="425605"/>
            <a:ext cx="2021747" cy="10234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8BD29F-FF5B-46FB-B4E1-08B3310C78FB}"/>
              </a:ext>
            </a:extLst>
          </p:cNvPr>
          <p:cNvSpPr/>
          <p:nvPr/>
        </p:nvSpPr>
        <p:spPr>
          <a:xfrm>
            <a:off x="5244258" y="706500"/>
            <a:ext cx="30116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 reg1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7BC6E1-F01D-47FD-94BB-DB7FFD896285}"/>
              </a:ext>
            </a:extLst>
          </p:cNvPr>
          <p:cNvSpPr/>
          <p:nvPr/>
        </p:nvSpPr>
        <p:spPr>
          <a:xfrm>
            <a:off x="5712402" y="1647320"/>
            <a:ext cx="202174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Neaga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valoarea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din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registrul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reg1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8596A0-F240-4946-A42C-A94881CA70A4}"/>
              </a:ext>
            </a:extLst>
          </p:cNvPr>
          <p:cNvSpPr/>
          <p:nvPr/>
        </p:nvSpPr>
        <p:spPr>
          <a:xfrm>
            <a:off x="8724085" y="425605"/>
            <a:ext cx="2021747" cy="10234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444828-58D8-44EE-BC7E-62BAACD33751}"/>
              </a:ext>
            </a:extLst>
          </p:cNvPr>
          <p:cNvSpPr/>
          <p:nvPr/>
        </p:nvSpPr>
        <p:spPr>
          <a:xfrm>
            <a:off x="8229117" y="706500"/>
            <a:ext cx="30116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reg1 reg2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6BEEE9-A16D-4D0A-AE22-EE1EE1E79A56}"/>
              </a:ext>
            </a:extLst>
          </p:cNvPr>
          <p:cNvSpPr/>
          <p:nvPr/>
        </p:nvSpPr>
        <p:spPr>
          <a:xfrm>
            <a:off x="8697261" y="1647320"/>
            <a:ext cx="202174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(==) reg1 cu reg2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salveaza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rezultatul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reg1 (1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True, 0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False)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F691F-113F-40A8-9EA3-DBC9F7EE62A4}"/>
              </a:ext>
            </a:extLst>
          </p:cNvPr>
          <p:cNvSpPr/>
          <p:nvPr/>
        </p:nvSpPr>
        <p:spPr>
          <a:xfrm>
            <a:off x="613796" y="3586312"/>
            <a:ext cx="2021747" cy="10234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0A363-C71A-4F4A-B25F-3B50ADC8AAA3}"/>
              </a:ext>
            </a:extLst>
          </p:cNvPr>
          <p:cNvSpPr/>
          <p:nvPr/>
        </p:nvSpPr>
        <p:spPr>
          <a:xfrm>
            <a:off x="118828" y="3867207"/>
            <a:ext cx="30116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vrm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reg1 reg2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5D142-1955-425E-8CED-02E270337EE8}"/>
              </a:ext>
            </a:extLst>
          </p:cNvPr>
          <p:cNvSpPr/>
          <p:nvPr/>
        </p:nvSpPr>
        <p:spPr>
          <a:xfrm>
            <a:off x="586972" y="4808027"/>
            <a:ext cx="202174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 pixel la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din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vram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85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175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Stefy</dc:creator>
  <cp:lastModifiedBy>Stefy</cp:lastModifiedBy>
  <cp:revision>18</cp:revision>
  <dcterms:created xsi:type="dcterms:W3CDTF">2020-07-30T13:54:44Z</dcterms:created>
  <dcterms:modified xsi:type="dcterms:W3CDTF">2020-07-31T10:45:03Z</dcterms:modified>
</cp:coreProperties>
</file>