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82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3" r:id="rId15"/>
    <p:sldId id="257" r:id="rId16"/>
    <p:sldId id="258" r:id="rId17"/>
    <p:sldId id="259" r:id="rId18"/>
    <p:sldId id="260" r:id="rId19"/>
    <p:sldId id="261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974" y="-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DBE448-4CBC-4297-AE17-7F3F4E4EF7B1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E00360E-C09B-47CA-AFD6-95725F604D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87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E448-4CBC-4297-AE17-7F3F4E4EF7B1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360E-C09B-47CA-AFD6-95725F604D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53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E448-4CBC-4297-AE17-7F3F4E4EF7B1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360E-C09B-47CA-AFD6-95725F604D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713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E448-4CBC-4297-AE17-7F3F4E4EF7B1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360E-C09B-47CA-AFD6-95725F604D94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5661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E448-4CBC-4297-AE17-7F3F4E4EF7B1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360E-C09B-47CA-AFD6-95725F604D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393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E448-4CBC-4297-AE17-7F3F4E4EF7B1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360E-C09B-47CA-AFD6-95725F604D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006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E448-4CBC-4297-AE17-7F3F4E4EF7B1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360E-C09B-47CA-AFD6-95725F604D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86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E448-4CBC-4297-AE17-7F3F4E4EF7B1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360E-C09B-47CA-AFD6-95725F604D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183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E448-4CBC-4297-AE17-7F3F4E4EF7B1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360E-C09B-47CA-AFD6-95725F604D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57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E448-4CBC-4297-AE17-7F3F4E4EF7B1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360E-C09B-47CA-AFD6-95725F604D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63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E448-4CBC-4297-AE17-7F3F4E4EF7B1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360E-C09B-47CA-AFD6-95725F604D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58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E448-4CBC-4297-AE17-7F3F4E4EF7B1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360E-C09B-47CA-AFD6-95725F604D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53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E448-4CBC-4297-AE17-7F3F4E4EF7B1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360E-C09B-47CA-AFD6-95725F604D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16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E448-4CBC-4297-AE17-7F3F4E4EF7B1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360E-C09B-47CA-AFD6-95725F604D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6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E448-4CBC-4297-AE17-7F3F4E4EF7B1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360E-C09B-47CA-AFD6-95725F604D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30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E448-4CBC-4297-AE17-7F3F4E4EF7B1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360E-C09B-47CA-AFD6-95725F604D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38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E448-4CBC-4297-AE17-7F3F4E4EF7B1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360E-C09B-47CA-AFD6-95725F604D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6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BE448-4CBC-4297-AE17-7F3F4E4EF7B1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0360E-C09B-47CA-AFD6-95725F604D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825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A844CC-6CFA-455B-7671-D081257AA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400" y="1782503"/>
            <a:ext cx="6815669" cy="1604163"/>
          </a:xfrm>
        </p:spPr>
        <p:txBody>
          <a:bodyPr>
            <a:normAutofit fontScale="90000"/>
          </a:bodyPr>
          <a:lstStyle/>
          <a:p>
            <a:r>
              <a:rPr lang="en-US" dirty="0"/>
              <a:t>NAME:</a:t>
            </a:r>
            <a:br>
              <a:rPr lang="en-US" dirty="0"/>
            </a:br>
            <a:r>
              <a:rPr lang="en-US" dirty="0"/>
              <a:t>KASAGONI JAGRUTHI</a:t>
            </a:r>
            <a:br>
              <a:rPr lang="en-US" dirty="0"/>
            </a:br>
            <a:r>
              <a:rPr lang="en-US" dirty="0"/>
              <a:t>YEAR:3</a:t>
            </a:r>
            <a:r>
              <a:rPr lang="en-US" baseline="30000" dirty="0"/>
              <a:t>rd</a:t>
            </a:r>
            <a:r>
              <a:rPr lang="en-US" dirty="0"/>
              <a:t> YEAR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D398598-7D6C-8DDA-96C7-E277F6C62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22358"/>
            <a:ext cx="8791575" cy="2819082"/>
          </a:xfrm>
        </p:spPr>
        <p:txBody>
          <a:bodyPr>
            <a:normAutofit/>
          </a:bodyPr>
          <a:lstStyle/>
          <a:p>
            <a:r>
              <a:rPr lang="en-US" dirty="0"/>
              <a:t>COLLEGE:JNTUHCEJ</a:t>
            </a:r>
          </a:p>
          <a:p>
            <a:r>
              <a:rPr lang="en-US" dirty="0"/>
              <a:t>BRANCH:CSE</a:t>
            </a:r>
          </a:p>
          <a:p>
            <a:r>
              <a:rPr lang="en-US" dirty="0"/>
              <a:t>PROJECTNAME :applying classifier</a:t>
            </a:r>
            <a:r>
              <a:rPr lang="en-US" dirty="0" smtClean="0"/>
              <a:t>/ regression, Exploratory </a:t>
            </a:r>
            <a:r>
              <a:rPr lang="en-US" dirty="0"/>
              <a:t>Data Analysis</a:t>
            </a:r>
          </a:p>
          <a:p>
            <a:r>
              <a:rPr lang="en-IN" dirty="0"/>
              <a:t>MAJOR PROJECT 1 and 2</a:t>
            </a:r>
          </a:p>
        </p:txBody>
      </p:sp>
    </p:spTree>
    <p:extLst>
      <p:ext uri="{BB962C8B-B14F-4D97-AF65-F5344CB8AC3E}">
        <p14:creationId xmlns:p14="http://schemas.microsoft.com/office/powerpoint/2010/main" val="452522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D7A91B-3122-DF49-42B2-9C84ED5F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89148D9-0296-07DF-5B7B-C0C50D1C3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3360"/>
            <a:ext cx="11958320" cy="6532880"/>
          </a:xfrm>
        </p:spPr>
      </p:pic>
    </p:spTree>
    <p:extLst>
      <p:ext uri="{BB962C8B-B14F-4D97-AF65-F5344CB8AC3E}">
        <p14:creationId xmlns:p14="http://schemas.microsoft.com/office/powerpoint/2010/main" val="2725991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7D2D6C-76AD-BCA1-32C1-4907A2F1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A27EE39-B9FA-9A52-687A-EE4E91BDD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" y="111760"/>
            <a:ext cx="11917680" cy="6654800"/>
          </a:xfrm>
        </p:spPr>
      </p:pic>
    </p:spTree>
    <p:extLst>
      <p:ext uri="{BB962C8B-B14F-4D97-AF65-F5344CB8AC3E}">
        <p14:creationId xmlns:p14="http://schemas.microsoft.com/office/powerpoint/2010/main" val="96387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1E9CB6-BFCB-CD59-967C-C7D11F0A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0AC7D58-1994-B908-DBC2-7A1760DCF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64" y="243840"/>
            <a:ext cx="11877215" cy="6492240"/>
          </a:xfrm>
        </p:spPr>
      </p:pic>
    </p:spTree>
    <p:extLst>
      <p:ext uri="{BB962C8B-B14F-4D97-AF65-F5344CB8AC3E}">
        <p14:creationId xmlns:p14="http://schemas.microsoft.com/office/powerpoint/2010/main" val="4294076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B10E44-F8B8-1DC7-5986-120F7658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DFCDCA3-5267-D2C8-599B-072E64C4E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" y="172720"/>
            <a:ext cx="11998960" cy="6593840"/>
          </a:xfrm>
        </p:spPr>
      </p:pic>
    </p:spTree>
    <p:extLst>
      <p:ext uri="{BB962C8B-B14F-4D97-AF65-F5344CB8AC3E}">
        <p14:creationId xmlns:p14="http://schemas.microsoft.com/office/powerpoint/2010/main" val="2298306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498DB0-3BD7-2D64-A236-73E70CFD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PROJECT-2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6D6754-359B-CAA8-DA37-47C7A4691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9419"/>
            <a:ext cx="10515600" cy="31675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URL-https://colab.research.google.com/drive/1foFEvmgo26iYbh0BapRjPJm0rXlPfD39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5113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DE6850-992F-6C61-D6CD-71C42286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5EF9B04E-C049-6256-C00C-2AD91E6BF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" y="172720"/>
            <a:ext cx="11927840" cy="6573520"/>
          </a:xfrm>
        </p:spPr>
      </p:pic>
    </p:spTree>
    <p:extLst>
      <p:ext uri="{BB962C8B-B14F-4D97-AF65-F5344CB8AC3E}">
        <p14:creationId xmlns:p14="http://schemas.microsoft.com/office/powerpoint/2010/main" val="2343136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FE4DBD-A983-CA77-DB34-F0966F81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C2551D9-952A-8F48-218B-749F70ED2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111760"/>
            <a:ext cx="11988800" cy="6664960"/>
          </a:xfrm>
        </p:spPr>
      </p:pic>
    </p:spTree>
    <p:extLst>
      <p:ext uri="{BB962C8B-B14F-4D97-AF65-F5344CB8AC3E}">
        <p14:creationId xmlns:p14="http://schemas.microsoft.com/office/powerpoint/2010/main" val="3924323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A86D00-424C-5703-2C94-276AE503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6B16D49-2FE4-3EA5-1625-9D5F9D40C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62560"/>
            <a:ext cx="11897360" cy="6593840"/>
          </a:xfrm>
        </p:spPr>
      </p:pic>
    </p:spTree>
    <p:extLst>
      <p:ext uri="{BB962C8B-B14F-4D97-AF65-F5344CB8AC3E}">
        <p14:creationId xmlns:p14="http://schemas.microsoft.com/office/powerpoint/2010/main" val="1733809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CE437A-FDBC-BF4B-41A4-983E4C20A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19E0243-8F2C-600F-28DD-554A3EE32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21920"/>
            <a:ext cx="12019280" cy="6624320"/>
          </a:xfrm>
        </p:spPr>
      </p:pic>
    </p:spTree>
    <p:extLst>
      <p:ext uri="{BB962C8B-B14F-4D97-AF65-F5344CB8AC3E}">
        <p14:creationId xmlns:p14="http://schemas.microsoft.com/office/powerpoint/2010/main" val="2934307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B57D9C-B398-C0C2-2FD8-A732E0CF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22152A4-312C-C1C0-CE98-EB22E6439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" y="121920"/>
            <a:ext cx="11917680" cy="6604000"/>
          </a:xfrm>
        </p:spPr>
      </p:pic>
    </p:spTree>
    <p:extLst>
      <p:ext uri="{BB962C8B-B14F-4D97-AF65-F5344CB8AC3E}">
        <p14:creationId xmlns:p14="http://schemas.microsoft.com/office/powerpoint/2010/main" val="204905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7AFCB9-8A4A-9977-B91E-EC105E08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03240"/>
          </a:xfrm>
        </p:spPr>
        <p:txBody>
          <a:bodyPr/>
          <a:lstStyle/>
          <a:p>
            <a:r>
              <a:rPr lang="en-US" dirty="0"/>
              <a:t>                    MAJOR PROJECT-1</a:t>
            </a:r>
            <a:br>
              <a:rPr lang="en-US" dirty="0"/>
            </a:br>
            <a:r>
              <a:rPr lang="en-US" dirty="0"/>
              <a:t>URL-https://colab.research.google.com/drive/14TZ3IACj36RO5d4KGtup5r67MaeA00VM#scrollTo=5UTKdkG_latr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0335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B690DF-EC91-5B45-EFE1-3D8915D7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4680256-5479-40E0-28FD-C56906B54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1887200" cy="6583680"/>
          </a:xfrm>
        </p:spPr>
      </p:pic>
    </p:spTree>
    <p:extLst>
      <p:ext uri="{BB962C8B-B14F-4D97-AF65-F5344CB8AC3E}">
        <p14:creationId xmlns:p14="http://schemas.microsoft.com/office/powerpoint/2010/main" val="1005886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C9AEE6-E7AE-F631-1D10-9640F4B0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BAFF923-7D89-CA7E-C8B4-BEB840AFC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23520"/>
            <a:ext cx="11866880" cy="6532880"/>
          </a:xfrm>
        </p:spPr>
      </p:pic>
    </p:spTree>
    <p:extLst>
      <p:ext uri="{BB962C8B-B14F-4D97-AF65-F5344CB8AC3E}">
        <p14:creationId xmlns:p14="http://schemas.microsoft.com/office/powerpoint/2010/main" val="3885243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408B13-DEB3-723B-B5CA-C39D63AC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83624FC-2CC0-FE0C-AB4E-3F5932F53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" y="314960"/>
            <a:ext cx="11816080" cy="6339840"/>
          </a:xfrm>
        </p:spPr>
      </p:pic>
    </p:spTree>
    <p:extLst>
      <p:ext uri="{BB962C8B-B14F-4D97-AF65-F5344CB8AC3E}">
        <p14:creationId xmlns:p14="http://schemas.microsoft.com/office/powerpoint/2010/main" val="638527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90FD5F-BDBD-357A-1E5A-2114CBF5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4298461-A863-50C7-425F-7191C98EE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0" y="286871"/>
            <a:ext cx="11716871" cy="6257364"/>
          </a:xfrm>
        </p:spPr>
      </p:pic>
    </p:spTree>
    <p:extLst>
      <p:ext uri="{BB962C8B-B14F-4D97-AF65-F5344CB8AC3E}">
        <p14:creationId xmlns:p14="http://schemas.microsoft.com/office/powerpoint/2010/main" val="3248089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B5610A-C76A-AC17-729B-DA1D2586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436DB53-590E-0B57-536D-039CD6BE3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18" y="259976"/>
            <a:ext cx="11779623" cy="6373906"/>
          </a:xfrm>
        </p:spPr>
      </p:pic>
    </p:spTree>
    <p:extLst>
      <p:ext uri="{BB962C8B-B14F-4D97-AF65-F5344CB8AC3E}">
        <p14:creationId xmlns:p14="http://schemas.microsoft.com/office/powerpoint/2010/main" val="654422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4F36EF-6C90-6C4F-C9CA-F946DEE3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5815B99-9DC9-9904-9E9D-40594D1AE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5" y="94129"/>
            <a:ext cx="11743765" cy="6669741"/>
          </a:xfrm>
        </p:spPr>
      </p:pic>
    </p:spTree>
    <p:extLst>
      <p:ext uri="{BB962C8B-B14F-4D97-AF65-F5344CB8AC3E}">
        <p14:creationId xmlns:p14="http://schemas.microsoft.com/office/powerpoint/2010/main" val="1098353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38B075-99A3-389B-8A86-D81F893D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AF2D1A6-1249-A564-8AB7-DD4ADB02C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17" y="336176"/>
            <a:ext cx="11788590" cy="6185647"/>
          </a:xfrm>
        </p:spPr>
      </p:pic>
    </p:spTree>
    <p:extLst>
      <p:ext uri="{BB962C8B-B14F-4D97-AF65-F5344CB8AC3E}">
        <p14:creationId xmlns:p14="http://schemas.microsoft.com/office/powerpoint/2010/main" val="2466661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54097B-A4EF-8355-5C67-B8F880EDD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7A55E9F-226C-1FDA-7FFF-B5C4394D8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1" y="161366"/>
            <a:ext cx="11978640" cy="6499410"/>
          </a:xfrm>
        </p:spPr>
      </p:pic>
    </p:spTree>
    <p:extLst>
      <p:ext uri="{BB962C8B-B14F-4D97-AF65-F5344CB8AC3E}">
        <p14:creationId xmlns:p14="http://schemas.microsoft.com/office/powerpoint/2010/main" val="1673091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3690B2-878D-5A21-57E7-93EF9AFC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15F3D7-735E-139E-7D5E-642C7650D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g</a:t>
            </a:r>
            <a:r>
              <a:rPr lang="en-IN" dirty="0" err="1" smtClean="0"/>
              <a:t>ithub</a:t>
            </a:r>
            <a:r>
              <a:rPr lang="en-IN" dirty="0" smtClean="0"/>
              <a:t> account: https://github.com/KasagoniJagruthi2108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73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A43CC7-DADB-9F3A-5A12-1B63AB474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ED7E1C6-D119-007B-A19E-BC729B6D7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" y="172720"/>
            <a:ext cx="12093388" cy="6480287"/>
          </a:xfrm>
        </p:spPr>
      </p:pic>
    </p:spTree>
    <p:extLst>
      <p:ext uri="{BB962C8B-B14F-4D97-AF65-F5344CB8AC3E}">
        <p14:creationId xmlns:p14="http://schemas.microsoft.com/office/powerpoint/2010/main" val="113596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8B3B49-7A0C-4D52-F0A2-6CDB438B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730B2C6-B4F6-55F6-302E-4965E21C9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" y="152400"/>
            <a:ext cx="11948160" cy="6614160"/>
          </a:xfrm>
        </p:spPr>
      </p:pic>
    </p:spTree>
    <p:extLst>
      <p:ext uri="{BB962C8B-B14F-4D97-AF65-F5344CB8AC3E}">
        <p14:creationId xmlns:p14="http://schemas.microsoft.com/office/powerpoint/2010/main" val="209540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C88D11-2E5A-3C93-99EA-D17E56F7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5308188-B372-A252-1486-C660D4E5F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365760"/>
            <a:ext cx="11897360" cy="6309360"/>
          </a:xfrm>
        </p:spPr>
      </p:pic>
    </p:spTree>
    <p:extLst>
      <p:ext uri="{BB962C8B-B14F-4D97-AF65-F5344CB8AC3E}">
        <p14:creationId xmlns:p14="http://schemas.microsoft.com/office/powerpoint/2010/main" val="177311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66A7B6-05A3-5635-9DCB-D8D31161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31F550C-C500-A95B-B2C4-7F3741B28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4000"/>
            <a:ext cx="11877040" cy="6471920"/>
          </a:xfrm>
        </p:spPr>
      </p:pic>
    </p:spTree>
    <p:extLst>
      <p:ext uri="{BB962C8B-B14F-4D97-AF65-F5344CB8AC3E}">
        <p14:creationId xmlns:p14="http://schemas.microsoft.com/office/powerpoint/2010/main" val="75404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C31363-C8BC-78CE-60E2-73559FCB8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5BC03BC-3A94-2B07-A78D-87C656EB8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" y="101600"/>
            <a:ext cx="11938000" cy="6644640"/>
          </a:xfrm>
        </p:spPr>
      </p:pic>
    </p:spTree>
    <p:extLst>
      <p:ext uri="{BB962C8B-B14F-4D97-AF65-F5344CB8AC3E}">
        <p14:creationId xmlns:p14="http://schemas.microsoft.com/office/powerpoint/2010/main" val="2316459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2CD172-1DBA-C6F8-C106-9A7D4CA5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0C1B34A-9A43-1E14-8A08-5F274772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" y="132080"/>
            <a:ext cx="11927840" cy="6614160"/>
          </a:xfrm>
        </p:spPr>
      </p:pic>
    </p:spTree>
    <p:extLst>
      <p:ext uri="{BB962C8B-B14F-4D97-AF65-F5344CB8AC3E}">
        <p14:creationId xmlns:p14="http://schemas.microsoft.com/office/powerpoint/2010/main" val="4153183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FA187-FE93-662B-826A-0137E075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6C6F6A0-BDE5-5B05-FED7-61E6ABB68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03200"/>
            <a:ext cx="11938000" cy="6563360"/>
          </a:xfrm>
        </p:spPr>
      </p:pic>
    </p:spTree>
    <p:extLst>
      <p:ext uri="{BB962C8B-B14F-4D97-AF65-F5344CB8AC3E}">
        <p14:creationId xmlns:p14="http://schemas.microsoft.com/office/powerpoint/2010/main" val="1151117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601</TotalTime>
  <Words>33</Words>
  <Application>Microsoft Office PowerPoint</Application>
  <PresentationFormat>Custom</PresentationFormat>
  <Paragraphs>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Circuit</vt:lpstr>
      <vt:lpstr>NAME: KASAGONI JAGRUTHI YEAR:3rd YEAR</vt:lpstr>
      <vt:lpstr>                    MAJOR PROJECT-1 URL-https://colab.research.google.com/drive/14TZ3IACj36RO5d4KGtup5r67MaeA00VM#scrollTo=5UTKdkG_latr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MAJOR PROJECT-2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NAME:KASAGONI JAGRUTHI YEAR:3rd YEAR</dc:title>
  <dc:creator>jagruthikasagoni@outlook.com</dc:creator>
  <cp:lastModifiedBy>DELL</cp:lastModifiedBy>
  <cp:revision>7</cp:revision>
  <dcterms:created xsi:type="dcterms:W3CDTF">2022-12-27T08:55:26Z</dcterms:created>
  <dcterms:modified xsi:type="dcterms:W3CDTF">2022-12-28T05:49:58Z</dcterms:modified>
</cp:coreProperties>
</file>