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C25D7-01F8-4C91-8D2F-BC7A1FB2CEEC}" v="8" dt="2025-07-14T09:28:48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玄 笠原" userId="1fb439be585f3986" providerId="LiveId" clId="{2A1C25D7-01F8-4C91-8D2F-BC7A1FB2CEEC}"/>
    <pc:docChg chg="custSel addSld modSld sldOrd">
      <pc:chgData name="玄 笠原" userId="1fb439be585f3986" providerId="LiveId" clId="{2A1C25D7-01F8-4C91-8D2F-BC7A1FB2CEEC}" dt="2025-07-14T09:29:24.385" v="252" actId="113"/>
      <pc:docMkLst>
        <pc:docMk/>
      </pc:docMkLst>
      <pc:sldChg chg="modSp new mod ord">
        <pc:chgData name="玄 笠原" userId="1fb439be585f3986" providerId="LiveId" clId="{2A1C25D7-01F8-4C91-8D2F-BC7A1FB2CEEC}" dt="2025-07-14T09:23:03.646" v="25"/>
        <pc:sldMkLst>
          <pc:docMk/>
          <pc:sldMk cId="2089333845" sldId="261"/>
        </pc:sldMkLst>
        <pc:spChg chg="mod">
          <ac:chgData name="玄 笠原" userId="1fb439be585f3986" providerId="LiveId" clId="{2A1C25D7-01F8-4C91-8D2F-BC7A1FB2CEEC}" dt="2025-07-14T09:22:57.479" v="23" actId="20577"/>
          <ac:spMkLst>
            <pc:docMk/>
            <pc:sldMk cId="2089333845" sldId="261"/>
            <ac:spMk id="2" creationId="{352FB139-A11F-944A-5B95-A148E78B1847}"/>
          </ac:spMkLst>
        </pc:spChg>
        <pc:spChg chg="mod">
          <ac:chgData name="玄 笠原" userId="1fb439be585f3986" providerId="LiveId" clId="{2A1C25D7-01F8-4C91-8D2F-BC7A1FB2CEEC}" dt="2025-07-14T09:22:42.709" v="3" actId="27636"/>
          <ac:spMkLst>
            <pc:docMk/>
            <pc:sldMk cId="2089333845" sldId="261"/>
            <ac:spMk id="3" creationId="{F90DBF1C-4068-3125-02AD-88545468BB81}"/>
          </ac:spMkLst>
        </pc:spChg>
      </pc:sldChg>
      <pc:sldChg chg="modSp new mod">
        <pc:chgData name="玄 笠原" userId="1fb439be585f3986" providerId="LiveId" clId="{2A1C25D7-01F8-4C91-8D2F-BC7A1FB2CEEC}" dt="2025-07-14T09:29:24.385" v="252" actId="113"/>
        <pc:sldMkLst>
          <pc:docMk/>
          <pc:sldMk cId="1098539984" sldId="262"/>
        </pc:sldMkLst>
        <pc:spChg chg="mod">
          <ac:chgData name="玄 笠原" userId="1fb439be585f3986" providerId="LiveId" clId="{2A1C25D7-01F8-4C91-8D2F-BC7A1FB2CEEC}" dt="2025-07-14T09:29:24.385" v="252" actId="113"/>
          <ac:spMkLst>
            <pc:docMk/>
            <pc:sldMk cId="1098539984" sldId="262"/>
            <ac:spMk id="2" creationId="{3C0F5A15-611E-0C58-CBDD-89029A865DAC}"/>
          </ac:spMkLst>
        </pc:spChg>
        <pc:spChg chg="mod">
          <ac:chgData name="玄 笠原" userId="1fb439be585f3986" providerId="LiveId" clId="{2A1C25D7-01F8-4C91-8D2F-BC7A1FB2CEEC}" dt="2025-07-14T09:26:32.329" v="150" actId="255"/>
          <ac:spMkLst>
            <pc:docMk/>
            <pc:sldMk cId="1098539984" sldId="262"/>
            <ac:spMk id="3" creationId="{989672F0-C6C8-0913-7E0C-A9E189284643}"/>
          </ac:spMkLst>
        </pc:spChg>
      </pc:sldChg>
      <pc:sldChg chg="modSp new mod">
        <pc:chgData name="玄 笠原" userId="1fb439be585f3986" providerId="LiveId" clId="{2A1C25D7-01F8-4C91-8D2F-BC7A1FB2CEEC}" dt="2025-07-14T09:29:20.342" v="251" actId="113"/>
        <pc:sldMkLst>
          <pc:docMk/>
          <pc:sldMk cId="951608036" sldId="263"/>
        </pc:sldMkLst>
        <pc:spChg chg="mod">
          <ac:chgData name="玄 笠原" userId="1fb439be585f3986" providerId="LiveId" clId="{2A1C25D7-01F8-4C91-8D2F-BC7A1FB2CEEC}" dt="2025-07-14T09:29:20.342" v="251" actId="113"/>
          <ac:spMkLst>
            <pc:docMk/>
            <pc:sldMk cId="951608036" sldId="263"/>
            <ac:spMk id="2" creationId="{7A786919-4BB4-E226-12C6-420117BCB61E}"/>
          </ac:spMkLst>
        </pc:spChg>
        <pc:spChg chg="mod">
          <ac:chgData name="玄 笠原" userId="1fb439be585f3986" providerId="LiveId" clId="{2A1C25D7-01F8-4C91-8D2F-BC7A1FB2CEEC}" dt="2025-07-14T09:26:39.844" v="151" actId="255"/>
          <ac:spMkLst>
            <pc:docMk/>
            <pc:sldMk cId="951608036" sldId="263"/>
            <ac:spMk id="3" creationId="{833034FF-3AC5-1764-A993-5B9AF6658816}"/>
          </ac:spMkLst>
        </pc:spChg>
      </pc:sldChg>
      <pc:sldChg chg="modSp new mod">
        <pc:chgData name="玄 笠原" userId="1fb439be585f3986" providerId="LiveId" clId="{2A1C25D7-01F8-4C91-8D2F-BC7A1FB2CEEC}" dt="2025-07-14T09:29:15.722" v="250" actId="113"/>
        <pc:sldMkLst>
          <pc:docMk/>
          <pc:sldMk cId="2233110087" sldId="264"/>
        </pc:sldMkLst>
        <pc:spChg chg="mod">
          <ac:chgData name="玄 笠原" userId="1fb439be585f3986" providerId="LiveId" clId="{2A1C25D7-01F8-4C91-8D2F-BC7A1FB2CEEC}" dt="2025-07-14T09:29:15.722" v="250" actId="113"/>
          <ac:spMkLst>
            <pc:docMk/>
            <pc:sldMk cId="2233110087" sldId="264"/>
            <ac:spMk id="2" creationId="{0076BC4C-7A78-978A-AF53-F7517DAA196D}"/>
          </ac:spMkLst>
        </pc:spChg>
        <pc:spChg chg="mod">
          <ac:chgData name="玄 笠原" userId="1fb439be585f3986" providerId="LiveId" clId="{2A1C25D7-01F8-4C91-8D2F-BC7A1FB2CEEC}" dt="2025-07-14T09:27:53.255" v="205" actId="20577"/>
          <ac:spMkLst>
            <pc:docMk/>
            <pc:sldMk cId="2233110087" sldId="264"/>
            <ac:spMk id="3" creationId="{158B856B-07FD-FEFB-3E9C-EDF7C21B465C}"/>
          </ac:spMkLst>
        </pc:spChg>
      </pc:sldChg>
      <pc:sldChg chg="modSp new mod">
        <pc:chgData name="玄 笠原" userId="1fb439be585f3986" providerId="LiveId" clId="{2A1C25D7-01F8-4C91-8D2F-BC7A1FB2CEEC}" dt="2025-07-14T09:29:11.352" v="249" actId="113"/>
        <pc:sldMkLst>
          <pc:docMk/>
          <pc:sldMk cId="1878990419" sldId="265"/>
        </pc:sldMkLst>
        <pc:spChg chg="mod">
          <ac:chgData name="玄 笠原" userId="1fb439be585f3986" providerId="LiveId" clId="{2A1C25D7-01F8-4C91-8D2F-BC7A1FB2CEEC}" dt="2025-07-14T09:29:11.352" v="249" actId="113"/>
          <ac:spMkLst>
            <pc:docMk/>
            <pc:sldMk cId="1878990419" sldId="265"/>
            <ac:spMk id="2" creationId="{6DC77C9F-4E13-C05B-43F0-1F2D515743E3}"/>
          </ac:spMkLst>
        </pc:spChg>
        <pc:spChg chg="mod">
          <ac:chgData name="玄 笠原" userId="1fb439be585f3986" providerId="LiveId" clId="{2A1C25D7-01F8-4C91-8D2F-BC7A1FB2CEEC}" dt="2025-07-14T09:29:05.935" v="248" actId="1076"/>
          <ac:spMkLst>
            <pc:docMk/>
            <pc:sldMk cId="1878990419" sldId="265"/>
            <ac:spMk id="3" creationId="{070407F6-CD3C-F73C-8E58-EDAF0105DD3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C08DE-C3DE-5D2B-A5BC-22F461E46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DDAD6F4-C866-5EA9-3004-0FF847733B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64FE79-4B2D-A9DE-C92F-669381CD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DB9E-D02F-44D7-B6C1-C6398C4FD5A6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BAC3AD-7BDB-5DCA-6E56-DB05EC740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20A39B-2077-B776-DDEB-511DC5C6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D838-3ED3-4C0B-9F57-FBCDEB93A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395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C8CD4A-6914-509B-CDAC-F06F6AAA4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E0F2CF-4FFD-5843-8143-ECE18CC38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7ACCB9-F39F-5A3E-0C8A-656B1DE18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DB9E-D02F-44D7-B6C1-C6398C4FD5A6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435114-7B66-29CD-553E-F676F8645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C42C53-9C49-A502-CA83-D5BEE574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D838-3ED3-4C0B-9F57-FBCDEB93A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050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88CD481-CB5C-8FBF-F81C-73B65EEA0E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FDD793-7F1B-55E9-C8F9-AA8B6CDBFB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417139-A954-12F7-25C3-F0290661B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DB9E-D02F-44D7-B6C1-C6398C4FD5A6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002231-1304-6BBF-7FBC-EC8EECBE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8925DB-FE11-1EC9-68F3-9020C567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D838-3ED3-4C0B-9F57-FBCDEB93A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323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723DF-479C-4C07-4217-9FBB3AC7F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027398A-3C4B-3521-3FED-8B764557F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E0939B-6163-F6AD-6DF8-AA029331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DB9E-D02F-44D7-B6C1-C6398C4FD5A6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5FFFD6-6553-63FE-AAA7-259AAED19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B89AE0-3AC1-44F8-143C-1B39F2B6C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D838-3ED3-4C0B-9F57-FBCDEB93A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7974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7C8A4-C82C-D402-A47D-022143D7F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6C9607-C8DE-806C-6F19-0DB0306A5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E537BA-9B5E-B938-B209-C2F96BE46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DB9E-D02F-44D7-B6C1-C6398C4FD5A6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3E991F-D6E4-DBF0-114F-557EC8431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ADE1BF-6BED-84CF-21F6-0B68CE8BF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D838-3ED3-4C0B-9F57-FBCDEB93A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9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2B3E9F-D662-799C-F6DF-462C3F6A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A71F1-4FDE-4997-6635-CE88D20FA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71C10E8-77BD-0873-F4D1-AFD43CCA0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69502B-ACC5-EA38-D2E0-BCF017AEE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DB9E-D02F-44D7-B6C1-C6398C4FD5A6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4A507B-5136-A1CE-812E-C49B90389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AE4B4C-910F-474E-8E67-CE54D40B7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D838-3ED3-4C0B-9F57-FBCDEB93A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972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3B8744-BBDC-3F58-EDF0-CE7123349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D5A13B-0E43-6C77-88F5-F4B8DEF10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C52F2F-E678-8394-4716-4402E6882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4528A8A-0321-43BD-7F26-724ED9D497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6F010C0-2A49-F3D9-F612-CBE55DE83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201B410-22E8-AF55-575F-56C38593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DB9E-D02F-44D7-B6C1-C6398C4FD5A6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87B58A-EAEB-3D78-2D2D-8021E53D4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DD7C90A-B2D7-5354-F891-C0722B97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D838-3ED3-4C0B-9F57-FBCDEB93A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2374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438C1E-5BC2-7E50-4C47-B8641C71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F0CE36F-A205-18ED-BD7D-11BAD898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DB9E-D02F-44D7-B6C1-C6398C4FD5A6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974875B-CCDE-EAA3-C240-A8589F467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90CD89E-D05A-D31F-B8C3-517F4FEF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D838-3ED3-4C0B-9F57-FBCDEB93A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1131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0749A8-1B2F-426D-97D4-5CED89A4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DB9E-D02F-44D7-B6C1-C6398C4FD5A6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06EA6CC-44D1-D56A-1DDA-80E7DF2D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30168FF-4ECA-79B0-4C5D-9437EA038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D838-3ED3-4C0B-9F57-FBCDEB93A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97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09A29-6837-92B7-66BF-821C2CD47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01B737-30F9-0DB3-20D2-6C64CBE5D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B12D82-1589-454E-A74C-42B4F07FC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700B7D-4ED7-662E-5ED9-7CD4FFA1F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DB9E-D02F-44D7-B6C1-C6398C4FD5A6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AE054-3CA3-9321-90A4-9EE7A1078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036C924-0C21-9D4E-4B35-042C638BE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D838-3ED3-4C0B-9F57-FBCDEB93A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2235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16278-CFEB-9BFE-8E87-FB12D24D2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6A811A7-29B7-E6C1-CEF8-401111B1C1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0C0DEA-35CC-605A-8998-3A61E57F83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7441F72-C74E-E6CA-66C1-B43106855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EDB9E-D02F-44D7-B6C1-C6398C4FD5A6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6DD0C1-AB0A-361A-F66E-EEBC08D56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F33CA7-3EF5-5FDA-059A-517038B0C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1FD838-3ED3-4C0B-9F57-FBCDEB93A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764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480F491-64FA-8734-35E7-0AAA915E9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46ED4B-14F8-E8CA-4FA4-01B3C825B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141B86-62E2-CE9A-7F73-EBC2CF994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BEDB9E-D02F-44D7-B6C1-C6398C4FD5A6}" type="datetimeFigureOut">
              <a:rPr kumimoji="1" lang="ja-JP" altLang="en-US" smtClean="0"/>
              <a:t>2025/7/14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834E68-1D7C-D179-6A9B-DBDF72585C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B533A6-6CB2-C345-B7A5-86E1055EF1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1FD838-3ED3-4C0B-9F57-FBCDEB93AA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37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C6E01-8B13-2199-9B90-37DC40E33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テキスト分類の前処理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6DEE855-9723-51E6-9EA7-E703933D2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sz="2400" b="1" dirty="0"/>
              <a:t>目的</a:t>
            </a:r>
          </a:p>
          <a:p>
            <a:r>
              <a:rPr lang="ja-JP" altLang="en-US" sz="2400" dirty="0"/>
              <a:t>モデルに入力できる形にテキストを変換する</a:t>
            </a:r>
          </a:p>
          <a:p>
            <a:r>
              <a:rPr lang="ja-JP" altLang="en-US" sz="2400" dirty="0"/>
              <a:t>テキストの「ノイズ」を減らして学習効率を上げる</a:t>
            </a:r>
            <a:endParaRPr lang="en-US" altLang="ja-JP" sz="2400" dirty="0"/>
          </a:p>
          <a:p>
            <a:pPr marL="0" indent="0">
              <a:buNone/>
            </a:pPr>
            <a:endParaRPr lang="en-US" altLang="ja-JP" sz="2400" dirty="0"/>
          </a:p>
          <a:p>
            <a:pPr marL="0" indent="0">
              <a:buNone/>
            </a:pPr>
            <a:r>
              <a:rPr lang="ja-JP" altLang="en-US" sz="2400" b="1" dirty="0"/>
              <a:t>なぜ前処理が必要か</a:t>
            </a:r>
          </a:p>
          <a:p>
            <a:r>
              <a:rPr lang="ja-JP" altLang="en-US" sz="2400" dirty="0"/>
              <a:t>コンピュータは </a:t>
            </a:r>
            <a:r>
              <a:rPr lang="ja-JP" altLang="en-US" sz="2400" b="1" dirty="0"/>
              <a:t>文字列のままでは理解できない</a:t>
            </a:r>
            <a:endParaRPr lang="ja-JP" altLang="en-US" sz="2400" dirty="0"/>
          </a:p>
          <a:p>
            <a:r>
              <a:rPr lang="ja-JP" altLang="en-US" sz="2400" dirty="0"/>
              <a:t>モデルに渡すには </a:t>
            </a:r>
            <a:r>
              <a:rPr lang="ja-JP" altLang="en-US" sz="2400" b="1" dirty="0"/>
              <a:t>数値（ベクトル）</a:t>
            </a:r>
            <a:r>
              <a:rPr lang="ja-JP" altLang="en-US" sz="2400" dirty="0"/>
              <a:t> に変換する必要がある</a:t>
            </a:r>
          </a:p>
          <a:p>
            <a:r>
              <a:rPr lang="ja-JP" altLang="en-US" sz="2400" dirty="0"/>
              <a:t>ノイズ（例</a:t>
            </a:r>
            <a:r>
              <a:rPr lang="en-US" altLang="ja-JP" sz="2400" dirty="0"/>
              <a:t>: </a:t>
            </a:r>
            <a:r>
              <a:rPr lang="ja-JP" altLang="en-US" sz="2400" dirty="0"/>
              <a:t>記号や</a:t>
            </a:r>
            <a:r>
              <a:rPr lang="en-US" altLang="ja-JP" sz="2400" dirty="0"/>
              <a:t>HTML</a:t>
            </a:r>
            <a:r>
              <a:rPr lang="ja-JP" altLang="en-US" sz="2400" dirty="0"/>
              <a:t>タグなど）が多いと学習が不安定</a:t>
            </a:r>
          </a:p>
          <a:p>
            <a:pPr marL="0" indent="0">
              <a:buNone/>
            </a:pPr>
            <a:endParaRPr lang="ja-JP" altLang="en-US" sz="2400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09404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254B9F-6247-F0DD-B73D-4E7471B9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前処理の一般的な流れ</a:t>
            </a:r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5445F0E-F740-52C6-DC37-85DAA7C76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28101424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81560224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501598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dirty="0"/>
                        <a:t>ステップ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内容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531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① テキストのクリーニング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不要な記号・改行・空白の除去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4476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② 小文字化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Hello → hello（</a:t>
                      </a:r>
                      <a:r>
                        <a:rPr lang="ja-JP" altLang="en-US"/>
                        <a:t>一貫性のため）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557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③ トークン化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テキストを単語・サブワード単位に分割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241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④ 数値化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単語を</a:t>
                      </a:r>
                      <a:r>
                        <a:rPr lang="en-US" altLang="ja-JP"/>
                        <a:t>ID</a:t>
                      </a:r>
                      <a:r>
                        <a:rPr lang="ja-JP" altLang="en-US"/>
                        <a:t>に変換（</a:t>
                      </a:r>
                      <a:r>
                        <a:rPr lang="en-US" altLang="ja-JP"/>
                        <a:t>Tokenizer</a:t>
                      </a:r>
                      <a:r>
                        <a:rPr lang="ja-JP" altLang="en-US"/>
                        <a:t>で実施）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1651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/>
                        <a:t>⑤ パディング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dirty="0"/>
                        <a:t>長さの違う文章を同じ長さに揃える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614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417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FB139-A11F-944A-5B95-A148E78B1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前処理のイメージ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0DBF1C-4068-3125-02AD-88545468B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/>
              <a:t>Original text:  "This is awesome!"</a:t>
            </a:r>
          </a:p>
          <a:p>
            <a:pPr marL="0" indent="0">
              <a:buNone/>
            </a:pPr>
            <a:r>
              <a:rPr lang="en-US" altLang="ja-JP" dirty="0"/>
              <a:t>      ↓</a:t>
            </a:r>
          </a:p>
          <a:p>
            <a:pPr marL="0" indent="0">
              <a:buNone/>
            </a:pPr>
            <a:r>
              <a:rPr lang="en-US" altLang="ja-JP" dirty="0"/>
              <a:t>Cleaning:       "this is awesome"</a:t>
            </a:r>
          </a:p>
          <a:p>
            <a:pPr marL="0" indent="0">
              <a:buNone/>
            </a:pPr>
            <a:r>
              <a:rPr lang="en-US" altLang="ja-JP" dirty="0"/>
              <a:t>      ↓</a:t>
            </a:r>
          </a:p>
          <a:p>
            <a:pPr marL="0" indent="0">
              <a:buNone/>
            </a:pPr>
            <a:r>
              <a:rPr lang="en-US" altLang="ja-JP" dirty="0"/>
              <a:t>Tokenize:       ["this", "is", "awesome"]</a:t>
            </a:r>
          </a:p>
          <a:p>
            <a:pPr marL="0" indent="0">
              <a:buNone/>
            </a:pPr>
            <a:r>
              <a:rPr lang="en-US" altLang="ja-JP" dirty="0"/>
              <a:t>      ↓</a:t>
            </a:r>
          </a:p>
          <a:p>
            <a:pPr marL="0" indent="0">
              <a:buNone/>
            </a:pPr>
            <a:r>
              <a:rPr lang="en-US" altLang="ja-JP" dirty="0" err="1"/>
              <a:t>Numericalize</a:t>
            </a:r>
            <a:r>
              <a:rPr lang="en-US" altLang="ja-JP" dirty="0"/>
              <a:t>:   [2023, 2003, 6200]</a:t>
            </a:r>
          </a:p>
          <a:p>
            <a:pPr marL="0" indent="0">
              <a:buNone/>
            </a:pPr>
            <a:r>
              <a:rPr lang="en-US" altLang="ja-JP" dirty="0"/>
              <a:t>      ↓</a:t>
            </a:r>
          </a:p>
          <a:p>
            <a:pPr marL="0" indent="0">
              <a:buNone/>
            </a:pPr>
            <a:r>
              <a:rPr lang="en-US" altLang="ja-JP" dirty="0"/>
              <a:t>Padding:        [2023, 2003, 6200, 0, 0, 0]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89333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621AC8-7976-D834-4987-4FBDD6D2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クリーニングの例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1D713B-91AF-5F2F-720C-B2DCAD8B8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0092"/>
            <a:ext cx="11277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ja-JP" dirty="0"/>
              <a:t>import re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text = “This is a sample review! </a:t>
            </a:r>
            <a:r>
              <a:rPr lang="ja-JP" altLang="en-US" dirty="0"/>
              <a:t>😃 </a:t>
            </a:r>
            <a:r>
              <a:rPr lang="en-US" altLang="ja-JP" dirty="0"/>
              <a:t>&lt;</a:t>
            </a:r>
            <a:r>
              <a:rPr lang="en-US" altLang="ja-JP" dirty="0" err="1"/>
              <a:t>br</a:t>
            </a:r>
            <a:r>
              <a:rPr lang="en-US" altLang="ja-JP" dirty="0"/>
              <a:t>&gt; It‘s AWESOME!!!”</a:t>
            </a:r>
            <a:r>
              <a:rPr lang="ja-JP" altLang="en-US" dirty="0"/>
              <a:t>　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text = </a:t>
            </a:r>
            <a:r>
              <a:rPr lang="en-US" altLang="ja-JP" dirty="0" err="1"/>
              <a:t>text.lower</a:t>
            </a:r>
            <a:r>
              <a:rPr lang="en-US" altLang="ja-JP" dirty="0"/>
              <a:t>() # </a:t>
            </a:r>
            <a:r>
              <a:rPr lang="ja-JP" altLang="en-US" dirty="0"/>
              <a:t>小文字化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text = </a:t>
            </a:r>
            <a:r>
              <a:rPr lang="en-US" altLang="ja-JP" dirty="0" err="1"/>
              <a:t>re.sub</a:t>
            </a:r>
            <a:r>
              <a:rPr lang="en-US" altLang="ja-JP" dirty="0"/>
              <a:t>(r“&lt;.*?&gt;”, “”, text)</a:t>
            </a:r>
            <a:r>
              <a:rPr lang="ja-JP" altLang="en-US" dirty="0"/>
              <a:t>　</a:t>
            </a:r>
            <a:r>
              <a:rPr lang="en-US" altLang="ja-JP" dirty="0"/>
              <a:t> # HTML</a:t>
            </a:r>
            <a:r>
              <a:rPr lang="ja-JP" altLang="en-US" dirty="0"/>
              <a:t>タグ除去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text = </a:t>
            </a:r>
            <a:r>
              <a:rPr lang="en-US" altLang="ja-JP" dirty="0" err="1"/>
              <a:t>re.sub</a:t>
            </a:r>
            <a:r>
              <a:rPr lang="en-US" altLang="ja-JP" dirty="0"/>
              <a:t>(r“[^a-zA-Z0-9\s]”, “”, text)</a:t>
            </a:r>
            <a:r>
              <a:rPr lang="ja-JP" altLang="en-US" dirty="0"/>
              <a:t> </a:t>
            </a:r>
            <a:r>
              <a:rPr lang="en-US" altLang="ja-JP" dirty="0"/>
              <a:t># </a:t>
            </a:r>
            <a:r>
              <a:rPr lang="ja-JP" altLang="en-US" dirty="0"/>
              <a:t>記号・絵文字除去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print(text) 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8289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1B9C61-FD5F-FD95-56F6-72C24FB4A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トークン化とテンソル化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6C791B-630B-C7D1-5C39-CE3BBF325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7891"/>
            <a:ext cx="10905067" cy="237384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1600" dirty="0"/>
              <a:t>from transformers import </a:t>
            </a:r>
            <a:r>
              <a:rPr lang="en-US" altLang="ja-JP" sz="1600" dirty="0" err="1"/>
              <a:t>BertTokenizer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tokenizer = </a:t>
            </a:r>
            <a:r>
              <a:rPr lang="en-US" altLang="ja-JP" sz="1600" dirty="0" err="1"/>
              <a:t>BertTokenizer.from_pretrained</a:t>
            </a:r>
            <a:r>
              <a:rPr lang="en-US" altLang="ja-JP" sz="1600" dirty="0"/>
              <a:t>('</a:t>
            </a:r>
            <a:r>
              <a:rPr lang="en-US" altLang="ja-JP" sz="1600" dirty="0" err="1"/>
              <a:t>bert</a:t>
            </a:r>
            <a:r>
              <a:rPr lang="en-US" altLang="ja-JP" sz="1600" dirty="0"/>
              <a:t>-base-uncased’)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tokens = tokenizer("This is a sample review!", padding="</a:t>
            </a:r>
            <a:r>
              <a:rPr lang="en-US" altLang="ja-JP" sz="1600" dirty="0" err="1"/>
              <a:t>max_length</a:t>
            </a:r>
            <a:r>
              <a:rPr lang="en-US" altLang="ja-JP" sz="1600" dirty="0"/>
              <a:t>", </a:t>
            </a:r>
            <a:r>
              <a:rPr lang="en-US" altLang="ja-JP" sz="1600" dirty="0" err="1"/>
              <a:t>max_length</a:t>
            </a:r>
            <a:r>
              <a:rPr lang="en-US" altLang="ja-JP" sz="1600" dirty="0"/>
              <a:t>=10, truncation=True)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print(tokens['</a:t>
            </a:r>
            <a:r>
              <a:rPr lang="en-US" altLang="ja-JP" sz="1600" dirty="0" err="1"/>
              <a:t>input_ids</a:t>
            </a:r>
            <a:r>
              <a:rPr lang="en-US" altLang="ja-JP" sz="1600" dirty="0"/>
              <a:t>'])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9477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0F5A15-611E-0C58-CBDD-89029A86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2400" b="1" dirty="0"/>
              <a:t>実際のデータセットで行う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9672F0-C6C8-0913-7E0C-A9E18928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1600" dirty="0"/>
              <a:t>・データセットのロード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from datasets import </a:t>
            </a:r>
            <a:r>
              <a:rPr lang="en-US" altLang="ja-JP" sz="1600" dirty="0" err="1"/>
              <a:t>load_dataset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# IMDB</a:t>
            </a:r>
            <a:r>
              <a:rPr lang="ja-JP" altLang="en-US" sz="1600" dirty="0"/>
              <a:t>レビューのデータセットをロード</a:t>
            </a:r>
          </a:p>
          <a:p>
            <a:pPr marL="0" indent="0">
              <a:buNone/>
            </a:pPr>
            <a:r>
              <a:rPr lang="en-US" altLang="ja-JP" sz="1600" dirty="0"/>
              <a:t>dataset = </a:t>
            </a:r>
            <a:r>
              <a:rPr lang="en-US" altLang="ja-JP" sz="1600" dirty="0" err="1"/>
              <a:t>load_dataset</a:t>
            </a:r>
            <a:r>
              <a:rPr lang="en-US" altLang="ja-JP" sz="1600" dirty="0"/>
              <a:t>("</a:t>
            </a:r>
            <a:r>
              <a:rPr lang="en-US" altLang="ja-JP" sz="1600" dirty="0" err="1"/>
              <a:t>imdb</a:t>
            </a:r>
            <a:r>
              <a:rPr lang="en-US" altLang="ja-JP" sz="1600" dirty="0"/>
              <a:t>")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print(dataset)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98539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786919-4BB4-E226-12C6-420117BCB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r>
              <a:rPr lang="ja-JP" altLang="en-US" sz="2400" b="1" dirty="0"/>
              <a:t>実際のデータセットで行う</a:t>
            </a:r>
            <a:endParaRPr kumimoji="1" lang="ja-JP" altLang="en-US" sz="24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3034FF-3AC5-1764-A993-5B9AF6658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9133"/>
            <a:ext cx="10515600" cy="5067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ja-JP" altLang="en-US" sz="1600" dirty="0"/>
              <a:t>・データクリーニング</a:t>
            </a: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import re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def </a:t>
            </a:r>
            <a:r>
              <a:rPr lang="en-US" altLang="ja-JP" sz="1600" dirty="0" err="1"/>
              <a:t>clean_text</a:t>
            </a:r>
            <a:r>
              <a:rPr lang="en-US" altLang="ja-JP" sz="1600" dirty="0"/>
              <a:t>(text):</a:t>
            </a:r>
          </a:p>
          <a:p>
            <a:pPr marL="0" indent="0">
              <a:buNone/>
            </a:pPr>
            <a:r>
              <a:rPr lang="en-US" altLang="ja-JP" sz="1600" dirty="0"/>
              <a:t>    # HTML</a:t>
            </a:r>
            <a:r>
              <a:rPr lang="ja-JP" altLang="en-US" sz="1600" dirty="0"/>
              <a:t>タグ除去</a:t>
            </a:r>
          </a:p>
          <a:p>
            <a:pPr marL="0" indent="0">
              <a:buNone/>
            </a:pPr>
            <a:r>
              <a:rPr lang="ja-JP" altLang="en-US" sz="1600" dirty="0"/>
              <a:t>    </a:t>
            </a:r>
            <a:r>
              <a:rPr lang="en-US" altLang="ja-JP" sz="1600" dirty="0"/>
              <a:t>text = </a:t>
            </a:r>
            <a:r>
              <a:rPr lang="en-US" altLang="ja-JP" sz="1600" dirty="0" err="1"/>
              <a:t>re.sub</a:t>
            </a:r>
            <a:r>
              <a:rPr lang="en-US" altLang="ja-JP" sz="1600" dirty="0"/>
              <a:t>(r"&lt;.*?&gt;", "", text)</a:t>
            </a:r>
          </a:p>
          <a:p>
            <a:pPr marL="0" indent="0">
              <a:buNone/>
            </a:pPr>
            <a:r>
              <a:rPr lang="en-US" altLang="ja-JP" sz="1600" dirty="0"/>
              <a:t>    # </a:t>
            </a:r>
            <a:r>
              <a:rPr lang="ja-JP" altLang="en-US" sz="1600" dirty="0"/>
              <a:t>記号除去</a:t>
            </a:r>
          </a:p>
          <a:p>
            <a:pPr marL="0" indent="0">
              <a:buNone/>
            </a:pPr>
            <a:r>
              <a:rPr lang="ja-JP" altLang="en-US" sz="1600" dirty="0"/>
              <a:t>    </a:t>
            </a:r>
            <a:r>
              <a:rPr lang="en-US" altLang="ja-JP" sz="1600" dirty="0"/>
              <a:t>text = </a:t>
            </a:r>
            <a:r>
              <a:rPr lang="en-US" altLang="ja-JP" sz="1600" dirty="0" err="1"/>
              <a:t>re.sub</a:t>
            </a:r>
            <a:r>
              <a:rPr lang="en-US" altLang="ja-JP" sz="1600" dirty="0"/>
              <a:t>(r"[^a-zA-Z0-9\s]", "", text)</a:t>
            </a:r>
          </a:p>
          <a:p>
            <a:pPr marL="0" indent="0">
              <a:buNone/>
            </a:pPr>
            <a:r>
              <a:rPr lang="en-US" altLang="ja-JP" sz="1600" dirty="0"/>
              <a:t>    # </a:t>
            </a:r>
            <a:r>
              <a:rPr lang="ja-JP" altLang="en-US" sz="1600" dirty="0"/>
              <a:t>小文字化</a:t>
            </a:r>
          </a:p>
          <a:p>
            <a:pPr marL="0" indent="0">
              <a:buNone/>
            </a:pPr>
            <a:r>
              <a:rPr lang="ja-JP" altLang="en-US" sz="1600" dirty="0"/>
              <a:t>    </a:t>
            </a:r>
            <a:r>
              <a:rPr lang="en-US" altLang="ja-JP" sz="1600" dirty="0"/>
              <a:t>text = </a:t>
            </a:r>
            <a:r>
              <a:rPr lang="en-US" altLang="ja-JP" sz="1600" dirty="0" err="1"/>
              <a:t>text.lower</a:t>
            </a:r>
            <a:r>
              <a:rPr lang="en-US" altLang="ja-JP" sz="1600" dirty="0"/>
              <a:t>()</a:t>
            </a:r>
          </a:p>
          <a:p>
            <a:pPr marL="0" indent="0">
              <a:buNone/>
            </a:pPr>
            <a:r>
              <a:rPr lang="en-US" altLang="ja-JP" sz="1600" dirty="0"/>
              <a:t>    return text</a:t>
            </a:r>
          </a:p>
          <a:p>
            <a:pPr marL="0" indent="0">
              <a:buNone/>
            </a:pPr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# </a:t>
            </a:r>
            <a:r>
              <a:rPr lang="ja-JP" altLang="en-US" sz="1600" dirty="0"/>
              <a:t>サンプル適用</a:t>
            </a:r>
          </a:p>
          <a:p>
            <a:pPr marL="0" indent="0">
              <a:buNone/>
            </a:pPr>
            <a:r>
              <a:rPr lang="en-US" altLang="ja-JP" sz="1600" dirty="0" err="1"/>
              <a:t>sample_text</a:t>
            </a:r>
            <a:r>
              <a:rPr lang="en-US" altLang="ja-JP" sz="1600" dirty="0"/>
              <a:t> = dataset["train"][0]["text"]</a:t>
            </a:r>
          </a:p>
          <a:p>
            <a:pPr marL="0" indent="0">
              <a:buNone/>
            </a:pPr>
            <a:r>
              <a:rPr lang="en-US" altLang="ja-JP" sz="1600" dirty="0"/>
              <a:t>print("Before:", </a:t>
            </a:r>
            <a:r>
              <a:rPr lang="en-US" altLang="ja-JP" sz="1600" dirty="0" err="1"/>
              <a:t>sample_text</a:t>
            </a:r>
            <a:r>
              <a:rPr lang="en-US" altLang="ja-JP" sz="1600" dirty="0"/>
              <a:t>[:300])</a:t>
            </a:r>
          </a:p>
          <a:p>
            <a:pPr marL="0" indent="0">
              <a:buNone/>
            </a:pPr>
            <a:r>
              <a:rPr lang="en-US" altLang="ja-JP" sz="1600" dirty="0"/>
              <a:t>print("After:", </a:t>
            </a:r>
            <a:r>
              <a:rPr lang="en-US" altLang="ja-JP" sz="1600" dirty="0" err="1"/>
              <a:t>clean_text</a:t>
            </a:r>
            <a:r>
              <a:rPr lang="en-US" altLang="ja-JP" sz="1600" dirty="0"/>
              <a:t>(</a:t>
            </a:r>
            <a:r>
              <a:rPr lang="en-US" altLang="ja-JP" sz="1600" dirty="0" err="1"/>
              <a:t>sample_text</a:t>
            </a:r>
            <a:r>
              <a:rPr lang="en-US" altLang="ja-JP" sz="1600" dirty="0"/>
              <a:t>)[:300])</a:t>
            </a:r>
          </a:p>
          <a:p>
            <a:pPr marL="0" indent="0">
              <a:buNone/>
            </a:pP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1608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76BC4C-7A78-978A-AF53-F7517DAA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ja-JP" altLang="en-US" sz="2400" b="1" dirty="0"/>
              <a:t>実際のデータセットで行う</a:t>
            </a:r>
            <a:endParaRPr kumimoji="1" lang="ja-JP" altLang="en-US" sz="24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8B856B-07FD-FEFB-3E9C-EDF7C21B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734"/>
            <a:ext cx="10515600" cy="509322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ja-JP" altLang="en-US" dirty="0"/>
              <a:t>・トークナイズしてテンソル化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from transformers import </a:t>
            </a:r>
            <a:r>
              <a:rPr lang="en-US" altLang="ja-JP" dirty="0" err="1"/>
              <a:t>BertTokenizer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BERT</a:t>
            </a:r>
            <a:r>
              <a:rPr lang="ja-JP" altLang="en-US" dirty="0"/>
              <a:t>トークナイザーをロード</a:t>
            </a:r>
          </a:p>
          <a:p>
            <a:pPr marL="0" indent="0">
              <a:buNone/>
            </a:pPr>
            <a:r>
              <a:rPr lang="en-US" altLang="ja-JP" dirty="0"/>
              <a:t>tokenizer = </a:t>
            </a:r>
            <a:r>
              <a:rPr lang="en-US" altLang="ja-JP" dirty="0" err="1"/>
              <a:t>BertTokenizer.from_pretrained</a:t>
            </a:r>
            <a:r>
              <a:rPr lang="en-US" altLang="ja-JP" dirty="0"/>
              <a:t>('</a:t>
            </a:r>
            <a:r>
              <a:rPr lang="en-US" altLang="ja-JP" dirty="0" err="1"/>
              <a:t>bert</a:t>
            </a:r>
            <a:r>
              <a:rPr lang="en-US" altLang="ja-JP" dirty="0"/>
              <a:t>-base-uncased')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# </a:t>
            </a:r>
            <a:r>
              <a:rPr lang="ja-JP" altLang="en-US" dirty="0"/>
              <a:t>サンプルデータに適用</a:t>
            </a:r>
          </a:p>
          <a:p>
            <a:pPr marL="0" indent="0">
              <a:buNone/>
            </a:pPr>
            <a:r>
              <a:rPr lang="en-US" altLang="ja-JP" dirty="0"/>
              <a:t>encoded = tokenizer(</a:t>
            </a:r>
          </a:p>
          <a:p>
            <a:pPr marL="0" indent="0">
              <a:buNone/>
            </a:pPr>
            <a:r>
              <a:rPr lang="en-US" altLang="ja-JP" dirty="0"/>
              <a:t>    </a:t>
            </a:r>
            <a:r>
              <a:rPr lang="en-US" altLang="ja-JP" dirty="0" err="1"/>
              <a:t>clean_text</a:t>
            </a:r>
            <a:r>
              <a:rPr lang="en-US" altLang="ja-JP" dirty="0"/>
              <a:t>(</a:t>
            </a:r>
            <a:r>
              <a:rPr lang="en-US" altLang="ja-JP" dirty="0" err="1"/>
              <a:t>sample_text</a:t>
            </a:r>
            <a:r>
              <a:rPr lang="en-US" altLang="ja-JP" dirty="0"/>
              <a:t>),</a:t>
            </a:r>
          </a:p>
          <a:p>
            <a:pPr marL="0" indent="0">
              <a:buNone/>
            </a:pPr>
            <a:r>
              <a:rPr lang="en-US" altLang="ja-JP" dirty="0"/>
              <a:t>    padding="</a:t>
            </a:r>
            <a:r>
              <a:rPr lang="en-US" altLang="ja-JP" dirty="0" err="1"/>
              <a:t>max_length</a:t>
            </a:r>
            <a:r>
              <a:rPr lang="en-US" altLang="ja-JP" dirty="0"/>
              <a:t>",  # </a:t>
            </a:r>
            <a:r>
              <a:rPr lang="ja-JP" altLang="en-US" dirty="0"/>
              <a:t>長さを揃える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/>
              <a:t>truncation=True,       # </a:t>
            </a:r>
            <a:r>
              <a:rPr lang="ja-JP" altLang="en-US" dirty="0"/>
              <a:t>長すぎる文章をカット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 err="1"/>
              <a:t>max_length</a:t>
            </a:r>
            <a:r>
              <a:rPr lang="en-US" altLang="ja-JP" dirty="0"/>
              <a:t>=128,        # </a:t>
            </a:r>
            <a:r>
              <a:rPr lang="ja-JP" altLang="en-US" dirty="0"/>
              <a:t>最大長さを指定</a:t>
            </a:r>
          </a:p>
          <a:p>
            <a:pPr marL="0" indent="0">
              <a:buNone/>
            </a:pPr>
            <a:r>
              <a:rPr lang="ja-JP" altLang="en-US" dirty="0"/>
              <a:t>    </a:t>
            </a:r>
            <a:r>
              <a:rPr lang="en-US" altLang="ja-JP" dirty="0" err="1"/>
              <a:t>return_tensors</a:t>
            </a:r>
            <a:r>
              <a:rPr lang="en-US" altLang="ja-JP" dirty="0"/>
              <a:t>="pt"    # </a:t>
            </a:r>
            <a:r>
              <a:rPr lang="en-US" altLang="ja-JP" dirty="0" err="1"/>
              <a:t>PyTorch</a:t>
            </a:r>
            <a:r>
              <a:rPr lang="ja-JP" altLang="en-US" dirty="0"/>
              <a:t>テンソルとして返す</a:t>
            </a:r>
          </a:p>
          <a:p>
            <a:pPr marL="0" indent="0">
              <a:buNone/>
            </a:pP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print("Token IDs:", encoded["</a:t>
            </a:r>
            <a:r>
              <a:rPr lang="en-US" altLang="ja-JP" dirty="0" err="1"/>
              <a:t>input_ids</a:t>
            </a:r>
            <a:r>
              <a:rPr lang="en-US" altLang="ja-JP" dirty="0"/>
              <a:t>"])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33110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C77C9F-4E13-C05B-43F0-1F2D51574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r>
              <a:rPr lang="ja-JP" altLang="en-US" sz="2400" b="1" dirty="0"/>
              <a:t>実際のデータセットで行う</a:t>
            </a:r>
            <a:endParaRPr kumimoji="1" lang="ja-JP" altLang="en-US" sz="2400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70407F6-CD3C-F73C-8E58-EDAF0105D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9225"/>
            <a:ext cx="10515600" cy="4351338"/>
          </a:xfrm>
        </p:spPr>
        <p:txBody>
          <a:bodyPr>
            <a:normAutofit/>
          </a:bodyPr>
          <a:lstStyle/>
          <a:p>
            <a:r>
              <a:rPr kumimoji="1" lang="ja-JP" altLang="en-US" sz="1600" dirty="0"/>
              <a:t>データセットへの適応</a:t>
            </a:r>
            <a:endParaRPr kumimoji="1"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def </a:t>
            </a:r>
            <a:r>
              <a:rPr lang="en-US" altLang="ja-JP" sz="1600" dirty="0" err="1"/>
              <a:t>preprocess_function</a:t>
            </a:r>
            <a:r>
              <a:rPr lang="en-US" altLang="ja-JP" sz="1600" dirty="0"/>
              <a:t>(examples):</a:t>
            </a:r>
          </a:p>
          <a:p>
            <a:pPr marL="0" indent="0">
              <a:buNone/>
            </a:pPr>
            <a:r>
              <a:rPr lang="en-US" altLang="ja-JP" sz="1600" dirty="0"/>
              <a:t>    return tokenizer(</a:t>
            </a:r>
          </a:p>
          <a:p>
            <a:pPr marL="0" indent="0">
              <a:buNone/>
            </a:pPr>
            <a:r>
              <a:rPr lang="en-US" altLang="ja-JP" sz="1600" dirty="0"/>
              <a:t>        [</a:t>
            </a:r>
            <a:r>
              <a:rPr lang="en-US" altLang="ja-JP" sz="1600" dirty="0" err="1"/>
              <a:t>clean_text</a:t>
            </a:r>
            <a:r>
              <a:rPr lang="en-US" altLang="ja-JP" sz="1600" dirty="0"/>
              <a:t>(text) for text in examples['text']],</a:t>
            </a:r>
          </a:p>
          <a:p>
            <a:pPr marL="0" indent="0">
              <a:buNone/>
            </a:pPr>
            <a:r>
              <a:rPr lang="en-US" altLang="ja-JP" sz="1600" dirty="0"/>
              <a:t>        padding="</a:t>
            </a:r>
            <a:r>
              <a:rPr lang="en-US" altLang="ja-JP" sz="1600" dirty="0" err="1"/>
              <a:t>max_length</a:t>
            </a:r>
            <a:r>
              <a:rPr lang="en-US" altLang="ja-JP" sz="1600" dirty="0"/>
              <a:t>",</a:t>
            </a:r>
          </a:p>
          <a:p>
            <a:pPr marL="0" indent="0">
              <a:buNone/>
            </a:pPr>
            <a:r>
              <a:rPr lang="en-US" altLang="ja-JP" sz="1600" dirty="0"/>
              <a:t>        truncation=True,</a:t>
            </a:r>
          </a:p>
          <a:p>
            <a:pPr marL="0" indent="0">
              <a:buNone/>
            </a:pPr>
            <a:r>
              <a:rPr lang="en-US" altLang="ja-JP" sz="1600" dirty="0"/>
              <a:t>        </a:t>
            </a:r>
            <a:r>
              <a:rPr lang="en-US" altLang="ja-JP" sz="1600" dirty="0" err="1"/>
              <a:t>max_length</a:t>
            </a:r>
            <a:r>
              <a:rPr lang="en-US" altLang="ja-JP" sz="1600" dirty="0"/>
              <a:t>=128</a:t>
            </a:r>
          </a:p>
          <a:p>
            <a:pPr marL="0" indent="0">
              <a:buNone/>
            </a:pPr>
            <a:r>
              <a:rPr lang="en-US" altLang="ja-JP" sz="1600" dirty="0"/>
              <a:t>    )</a:t>
            </a:r>
          </a:p>
          <a:p>
            <a:endParaRPr lang="en-US" altLang="ja-JP" sz="1600" dirty="0"/>
          </a:p>
          <a:p>
            <a:pPr marL="0" indent="0">
              <a:buNone/>
            </a:pPr>
            <a:r>
              <a:rPr lang="en-US" altLang="ja-JP" sz="1600" dirty="0"/>
              <a:t># </a:t>
            </a:r>
            <a:r>
              <a:rPr lang="ja-JP" altLang="en-US" sz="1600" dirty="0"/>
              <a:t>データセットのトークナイズ</a:t>
            </a:r>
          </a:p>
          <a:p>
            <a:pPr marL="0" indent="0">
              <a:buNone/>
            </a:pPr>
            <a:r>
              <a:rPr lang="en-US" altLang="ja-JP" sz="1600" dirty="0" err="1"/>
              <a:t>tokenized_datasets</a:t>
            </a:r>
            <a:r>
              <a:rPr lang="en-US" altLang="ja-JP" sz="1600" dirty="0"/>
              <a:t> = </a:t>
            </a:r>
            <a:r>
              <a:rPr lang="en-US" altLang="ja-JP" sz="1600" dirty="0" err="1"/>
              <a:t>dataset.map</a:t>
            </a:r>
            <a:r>
              <a:rPr lang="en-US" altLang="ja-JP" sz="1600" dirty="0"/>
              <a:t>(</a:t>
            </a:r>
            <a:r>
              <a:rPr lang="en-US" altLang="ja-JP" sz="1600" dirty="0" err="1"/>
              <a:t>preprocess_function</a:t>
            </a:r>
            <a:r>
              <a:rPr lang="en-US" altLang="ja-JP" sz="1600" dirty="0"/>
              <a:t>, batched=True)</a:t>
            </a:r>
          </a:p>
          <a:p>
            <a:pPr marL="0" indent="0">
              <a:buNone/>
            </a:pPr>
            <a:r>
              <a:rPr lang="en-US" altLang="ja-JP" sz="1600" dirty="0"/>
              <a:t>print(</a:t>
            </a:r>
            <a:r>
              <a:rPr lang="en-US" altLang="ja-JP" sz="1600" dirty="0" err="1"/>
              <a:t>tokenized_datasets</a:t>
            </a:r>
            <a:r>
              <a:rPr lang="en-US" altLang="ja-JP" sz="1600" dirty="0"/>
              <a:t>)</a:t>
            </a:r>
          </a:p>
          <a:p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8990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639</Words>
  <Application>Microsoft Office PowerPoint</Application>
  <PresentationFormat>ワイド画面</PresentationFormat>
  <Paragraphs>107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テキスト分類の前処理</vt:lpstr>
      <vt:lpstr>前処理の一般的な流れ</vt:lpstr>
      <vt:lpstr>前処理のイメージ</vt:lpstr>
      <vt:lpstr>クリーニングの例</vt:lpstr>
      <vt:lpstr>トークン化とテンソル化</vt:lpstr>
      <vt:lpstr>実際のデータセットで行う</vt:lpstr>
      <vt:lpstr>実際のデータセットで行う</vt:lpstr>
      <vt:lpstr>実際のデータセットで行う</vt:lpstr>
      <vt:lpstr>実際のデータセットで行う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笠原 玄 GEN KASAHARA</dc:creator>
  <cp:lastModifiedBy>笠原 玄 GEN KASAHARA</cp:lastModifiedBy>
  <cp:revision>1</cp:revision>
  <dcterms:created xsi:type="dcterms:W3CDTF">2025-07-14T09:12:37Z</dcterms:created>
  <dcterms:modified xsi:type="dcterms:W3CDTF">2025-07-14T09:29:25Z</dcterms:modified>
</cp:coreProperties>
</file>