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ECDD4A-3DBA-F903-CA30-F4FA908A7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BABD88-4828-FA05-C961-A1C16036B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C14B98-6B38-62BD-F5FC-5C3E36B9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1D4C-9C60-4A8B-AE82-621594C17234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54BF88-10EB-AE11-B2AC-5944B32C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89BF14-D50B-C334-A890-83E26825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27F1E-678A-422A-97BA-76B38E89A2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1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B2798A-60CB-1B14-C0E4-3665491AD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EEADD2-07FB-5C4D-BD19-CB80D5F0E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8069C1-5051-F80D-1DB8-1AF7D7E14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1D4C-9C60-4A8B-AE82-621594C17234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7296BD-FFF5-9FD5-AAB6-2B9257C33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683DEA-5B78-97F9-52CC-F9164BEBC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27F1E-678A-422A-97BA-76B38E89A2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2993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D09DEAF-A5FC-26F1-AA5A-8EFD71D1E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0A65AD-3759-98D1-EDD3-7468B7646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D007E4-EDA9-94FB-E706-4767192B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1D4C-9C60-4A8B-AE82-621594C17234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F9A680-D65C-75D7-A682-1ABAFF28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106B34-F108-3682-BEC2-1B582AE2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27F1E-678A-422A-97BA-76B38E89A2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401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3E81DB-86E0-4D0A-FFD8-ED03AFBAD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03D420-BBFC-8F24-A2CA-556A25B05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3A9E79-22A9-57E6-A587-09394A12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1D4C-9C60-4A8B-AE82-621594C17234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9460E4-9826-4497-3EB4-1DFE75673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8CC1E5-F702-528E-8ED9-9E45C5E0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27F1E-678A-422A-97BA-76B38E89A2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72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DC3837-CBDD-B7E0-D54A-1D6F979B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D48BF6-C56F-AACC-0684-838D30B1B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20799E-9C2D-89E2-CEB5-75D11BD7B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1D4C-9C60-4A8B-AE82-621594C17234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2801E9-73E1-C81E-CA82-969AA51D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6F9F99-2687-9F07-838C-0F4608DD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27F1E-678A-422A-97BA-76B38E89A2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69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1AC037-7044-0AED-9F10-8F7FD193E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D33F69-E13F-8E86-629C-3F6D52589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C0F9F20-F085-5521-6343-4294AD00E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8AEB5A-746A-1E3C-BB6B-1CFD1AF8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1D4C-9C60-4A8B-AE82-621594C17234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35357F-8051-F5F9-D1B8-41D976B72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698D0B-ACA4-1D24-951B-12FE148C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27F1E-678A-422A-97BA-76B38E89A2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32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FBF365-D9C5-8395-E165-838E8597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A02A34-A441-AE1D-D947-3E6B0B36D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E452293-6DFE-AD18-1805-BFC0581C2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E8C77BA-2D60-A861-A06A-91531702A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0285519-976A-23F5-E1A1-B3D8FF2BE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7DF010-A99E-0214-95B0-BE3AAB78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1D4C-9C60-4A8B-AE82-621594C17234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F1D8940-ACBC-A2FA-0BE7-78A22FE84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46E51D-A9D0-8998-2567-9BB5DB13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27F1E-678A-422A-97BA-76B38E89A2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52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A35FEA-7B67-4B91-76EF-DA989505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3E7F0D-4D87-FB3E-3DCF-52BB52D8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1D4C-9C60-4A8B-AE82-621594C17234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4F47AA2-FBD0-4D0A-B90F-35E23D882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2F26A89-ABB8-BADB-C86B-49DB42D3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27F1E-678A-422A-97BA-76B38E89A2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88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6D86E68-38AB-B6AD-F163-F7EE3EA5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1D4C-9C60-4A8B-AE82-621594C17234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1D69D17-8CA5-531E-F377-99A1FE70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19FA50-7DD7-DC59-64D6-DA94BAF11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27F1E-678A-422A-97BA-76B38E89A2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072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13A4E3-78CD-672A-5740-6297F8C3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88E7E4-1409-CEA9-388F-E5948483D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91EAA4-95D8-6E52-0039-28D73E923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FD26E0-C117-FC56-C4DD-848787FF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1D4C-9C60-4A8B-AE82-621594C17234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0C1014-BB79-87B2-6FD1-4298F62F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4D011B-298D-565A-9E14-755266AE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27F1E-678A-422A-97BA-76B38E89A2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40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77A3EB-8387-3902-738F-3D63828DB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6FAD09D-C582-424B-3DF8-45021EED4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9B20AD-1B07-F8A1-3F4B-C017EBE5E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236F92-50A2-8A20-1A65-C42592441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1D4C-9C60-4A8B-AE82-621594C17234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ABE8FE-0460-14C4-204B-4276D3E1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089DE7-CBA3-3D39-C09B-B528FEFA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27F1E-678A-422A-97BA-76B38E89A2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86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5725016-DD73-502D-029B-F9114C87F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F1AA56-F3C9-B150-D855-BD209DE4D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8428A3-F9F5-C120-7A1A-37263F4B7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211D4C-9C60-4A8B-AE82-621594C17234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7C3A89-3D27-12BF-5096-1F8537D8A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B015D1-E051-EBD6-8381-EB7A85720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227F1E-678A-422A-97BA-76B38E89A2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98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C5ADF5-6598-B86F-DB45-FD0F2A33F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モデルの評価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1B814A-69E0-767D-F6F3-501F853E9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前提知識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精度、再現率、</a:t>
            </a:r>
            <a:r>
              <a:rPr lang="en-US" altLang="ja-JP" dirty="0"/>
              <a:t>F1</a:t>
            </a:r>
            <a:r>
              <a:rPr lang="ja-JP" altLang="en-US" dirty="0"/>
              <a:t>スコア、混同行列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570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06C407-96A5-6BF1-65D9-1B5207243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精度・再現率・</a:t>
            </a:r>
            <a:r>
              <a:rPr lang="en-US" altLang="ja-JP" dirty="0"/>
              <a:t>F1</a:t>
            </a:r>
            <a:r>
              <a:rPr lang="ja-JP" altLang="en-US" dirty="0"/>
              <a:t>スコアの計算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EA9D41-1BB4-7B56-8535-3E3D0A216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ja-JP" dirty="0"/>
              <a:t>from </a:t>
            </a:r>
            <a:r>
              <a:rPr lang="en-US" altLang="ja-JP" dirty="0" err="1"/>
              <a:t>sklearn.metrics</a:t>
            </a:r>
            <a:r>
              <a:rPr lang="en-US" altLang="ja-JP" dirty="0"/>
              <a:t> import </a:t>
            </a:r>
            <a:r>
              <a:rPr lang="en-US" altLang="ja-JP" dirty="0" err="1"/>
              <a:t>accuracy_score</a:t>
            </a:r>
            <a:r>
              <a:rPr lang="en-US" altLang="ja-JP" dirty="0"/>
              <a:t>, </a:t>
            </a:r>
            <a:r>
              <a:rPr lang="en-US" altLang="ja-JP" dirty="0" err="1"/>
              <a:t>precision_recall_fscore_support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# Trainer</a:t>
            </a:r>
            <a:r>
              <a:rPr lang="ja-JP" altLang="en-US" dirty="0"/>
              <a:t>の予測メソッド</a:t>
            </a:r>
          </a:p>
          <a:p>
            <a:pPr marL="0" indent="0">
              <a:buNone/>
            </a:pPr>
            <a:r>
              <a:rPr lang="en-US" altLang="ja-JP" dirty="0"/>
              <a:t>predictions = </a:t>
            </a:r>
            <a:r>
              <a:rPr lang="en-US" altLang="ja-JP" dirty="0" err="1"/>
              <a:t>trainer.predict</a:t>
            </a:r>
            <a:r>
              <a:rPr lang="en-US" altLang="ja-JP" dirty="0"/>
              <a:t>(</a:t>
            </a:r>
            <a:r>
              <a:rPr lang="en-US" altLang="ja-JP" dirty="0" err="1"/>
              <a:t>eval_dataset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 err="1"/>
              <a:t>y_true</a:t>
            </a:r>
            <a:r>
              <a:rPr lang="en-US" altLang="ja-JP" dirty="0"/>
              <a:t> = </a:t>
            </a:r>
            <a:r>
              <a:rPr lang="en-US" altLang="ja-JP" dirty="0" err="1"/>
              <a:t>predictions.label_ids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y_pred</a:t>
            </a:r>
            <a:r>
              <a:rPr lang="en-US" altLang="ja-JP" dirty="0"/>
              <a:t> = </a:t>
            </a:r>
            <a:r>
              <a:rPr lang="en-US" altLang="ja-JP" dirty="0" err="1"/>
              <a:t>predictions.predictions.argmax</a:t>
            </a:r>
            <a:r>
              <a:rPr lang="en-US" altLang="ja-JP" dirty="0"/>
              <a:t>(axis=1)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# </a:t>
            </a:r>
            <a:r>
              <a:rPr lang="ja-JP" altLang="en-US" dirty="0"/>
              <a:t>精度・再現率・</a:t>
            </a:r>
            <a:r>
              <a:rPr lang="en-US" altLang="ja-JP" dirty="0"/>
              <a:t>F1</a:t>
            </a:r>
            <a:r>
              <a:rPr lang="ja-JP" altLang="en-US" dirty="0"/>
              <a:t>スコア</a:t>
            </a:r>
          </a:p>
          <a:p>
            <a:pPr marL="0" indent="0">
              <a:buNone/>
            </a:pPr>
            <a:r>
              <a:rPr lang="en-US" altLang="ja-JP" dirty="0"/>
              <a:t>accuracy = </a:t>
            </a:r>
            <a:r>
              <a:rPr lang="en-US" altLang="ja-JP" dirty="0" err="1"/>
              <a:t>accuracy_score</a:t>
            </a:r>
            <a:r>
              <a:rPr lang="en-US" altLang="ja-JP" dirty="0"/>
              <a:t>(</a:t>
            </a:r>
            <a:r>
              <a:rPr lang="en-US" altLang="ja-JP" dirty="0" err="1"/>
              <a:t>y_true</a:t>
            </a:r>
            <a:r>
              <a:rPr lang="en-US" altLang="ja-JP" dirty="0"/>
              <a:t>, </a:t>
            </a:r>
            <a:r>
              <a:rPr lang="en-US" altLang="ja-JP" dirty="0" err="1"/>
              <a:t>y_pred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precision, recall, f1, _ = </a:t>
            </a:r>
            <a:r>
              <a:rPr lang="en-US" altLang="ja-JP" dirty="0" err="1"/>
              <a:t>precision_recall_fscore_support</a:t>
            </a:r>
            <a:r>
              <a:rPr lang="en-US" altLang="ja-JP" dirty="0"/>
              <a:t>(</a:t>
            </a:r>
            <a:r>
              <a:rPr lang="en-US" altLang="ja-JP" dirty="0" err="1"/>
              <a:t>y_true</a:t>
            </a:r>
            <a:r>
              <a:rPr lang="en-US" altLang="ja-JP" dirty="0"/>
              <a:t>, </a:t>
            </a:r>
            <a:r>
              <a:rPr lang="en-US" altLang="ja-JP" dirty="0" err="1"/>
              <a:t>y_pred</a:t>
            </a:r>
            <a:r>
              <a:rPr lang="en-US" altLang="ja-JP" dirty="0"/>
              <a:t>, average="binary")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print(</a:t>
            </a:r>
            <a:r>
              <a:rPr lang="en-US" altLang="ja-JP" dirty="0" err="1"/>
              <a:t>f"Accuracy</a:t>
            </a:r>
            <a:r>
              <a:rPr lang="en-US" altLang="ja-JP" dirty="0"/>
              <a:t>: {accuracy:.4f}")</a:t>
            </a:r>
          </a:p>
          <a:p>
            <a:pPr marL="0" indent="0">
              <a:buNone/>
            </a:pPr>
            <a:r>
              <a:rPr lang="en-US" altLang="ja-JP" dirty="0"/>
              <a:t>print(</a:t>
            </a:r>
            <a:r>
              <a:rPr lang="en-US" altLang="ja-JP" dirty="0" err="1"/>
              <a:t>f"Precision</a:t>
            </a:r>
            <a:r>
              <a:rPr lang="en-US" altLang="ja-JP" dirty="0"/>
              <a:t>: {precision:.4f}")</a:t>
            </a:r>
          </a:p>
          <a:p>
            <a:pPr marL="0" indent="0">
              <a:buNone/>
            </a:pPr>
            <a:r>
              <a:rPr lang="en-US" altLang="ja-JP" dirty="0"/>
              <a:t>print(</a:t>
            </a:r>
            <a:r>
              <a:rPr lang="en-US" altLang="ja-JP" dirty="0" err="1"/>
              <a:t>f"Recall</a:t>
            </a:r>
            <a:r>
              <a:rPr lang="en-US" altLang="ja-JP" dirty="0"/>
              <a:t>: {recall:.4f}")</a:t>
            </a:r>
          </a:p>
          <a:p>
            <a:pPr marL="0" indent="0">
              <a:buNone/>
            </a:pPr>
            <a:r>
              <a:rPr lang="en-US" altLang="ja-JP" dirty="0"/>
              <a:t>print(f"F1 Score: {f1:.4f}")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1678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80D7E6-588D-FB06-54BB-549903BF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混同行列の描写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CA8195-A5D2-04A8-57CD-4D0DAD25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matplotlib.pyplot</a:t>
            </a:r>
            <a:r>
              <a:rPr lang="en-US" altLang="ja-JP" dirty="0"/>
              <a:t> as </a:t>
            </a:r>
            <a:r>
              <a:rPr lang="en-US" altLang="ja-JP" dirty="0" err="1"/>
              <a:t>plt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from </a:t>
            </a:r>
            <a:r>
              <a:rPr lang="en-US" altLang="ja-JP" dirty="0" err="1"/>
              <a:t>sklearn.metrics</a:t>
            </a:r>
            <a:r>
              <a:rPr lang="en-US" altLang="ja-JP" dirty="0"/>
              <a:t> import </a:t>
            </a:r>
            <a:r>
              <a:rPr lang="en-US" altLang="ja-JP" dirty="0" err="1"/>
              <a:t>ConfusionMatrixDisplay</a:t>
            </a:r>
            <a:r>
              <a:rPr lang="en-US" altLang="ja-JP" dirty="0"/>
              <a:t>, </a:t>
            </a:r>
            <a:r>
              <a:rPr lang="en-US" altLang="ja-JP" dirty="0" err="1"/>
              <a:t>confusion_matrix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# </a:t>
            </a:r>
            <a:r>
              <a:rPr lang="ja-JP" altLang="en-US" dirty="0"/>
              <a:t>混同行列</a:t>
            </a:r>
          </a:p>
          <a:p>
            <a:pPr marL="0" indent="0">
              <a:buNone/>
            </a:pPr>
            <a:r>
              <a:rPr lang="en-US" altLang="ja-JP" dirty="0"/>
              <a:t>cm = </a:t>
            </a:r>
            <a:r>
              <a:rPr lang="en-US" altLang="ja-JP" dirty="0" err="1"/>
              <a:t>confusion_matrix</a:t>
            </a:r>
            <a:r>
              <a:rPr lang="en-US" altLang="ja-JP" dirty="0"/>
              <a:t>(</a:t>
            </a:r>
            <a:r>
              <a:rPr lang="en-US" altLang="ja-JP" dirty="0" err="1"/>
              <a:t>y_true</a:t>
            </a:r>
            <a:r>
              <a:rPr lang="en-US" altLang="ja-JP" dirty="0"/>
              <a:t>, </a:t>
            </a:r>
            <a:r>
              <a:rPr lang="en-US" altLang="ja-JP" dirty="0" err="1"/>
              <a:t>y_pred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 err="1"/>
              <a:t>disp</a:t>
            </a:r>
            <a:r>
              <a:rPr lang="en-US" altLang="ja-JP" dirty="0"/>
              <a:t> = </a:t>
            </a:r>
            <a:r>
              <a:rPr lang="en-US" altLang="ja-JP" dirty="0" err="1"/>
              <a:t>ConfusionMatrixDisplay</a:t>
            </a:r>
            <a:r>
              <a:rPr lang="en-US" altLang="ja-JP" dirty="0"/>
              <a:t>(</a:t>
            </a:r>
            <a:r>
              <a:rPr lang="en-US" altLang="ja-JP" dirty="0" err="1"/>
              <a:t>confusion_matrix</a:t>
            </a:r>
            <a:r>
              <a:rPr lang="en-US" altLang="ja-JP" dirty="0"/>
              <a:t>=cm, </a:t>
            </a:r>
            <a:r>
              <a:rPr lang="en-US" altLang="ja-JP" dirty="0" err="1"/>
              <a:t>display_labels</a:t>
            </a:r>
            <a:r>
              <a:rPr lang="en-US" altLang="ja-JP" dirty="0"/>
              <a:t>=["Negative", "Positive"])</a:t>
            </a:r>
          </a:p>
          <a:p>
            <a:pPr marL="0" indent="0">
              <a:buNone/>
            </a:pPr>
            <a:r>
              <a:rPr lang="en-US" altLang="ja-JP" dirty="0" err="1"/>
              <a:t>disp.plot</a:t>
            </a:r>
            <a:r>
              <a:rPr lang="en-US" altLang="ja-JP" dirty="0"/>
              <a:t>(</a:t>
            </a:r>
            <a:r>
              <a:rPr lang="en-US" altLang="ja-JP" dirty="0" err="1"/>
              <a:t>cmap</a:t>
            </a:r>
            <a:r>
              <a:rPr lang="en-US" altLang="ja-JP" dirty="0"/>
              <a:t>="Blues")</a:t>
            </a:r>
          </a:p>
          <a:p>
            <a:pPr marL="0" indent="0">
              <a:buNone/>
            </a:pPr>
            <a:r>
              <a:rPr lang="en-US" altLang="ja-JP" dirty="0" err="1"/>
              <a:t>plt.title</a:t>
            </a:r>
            <a:r>
              <a:rPr lang="en-US" altLang="ja-JP" dirty="0"/>
              <a:t>("Confusion Matrix")</a:t>
            </a:r>
          </a:p>
          <a:p>
            <a:pPr marL="0" indent="0">
              <a:buNone/>
            </a:pPr>
            <a:r>
              <a:rPr lang="en-US" altLang="ja-JP" dirty="0" err="1"/>
              <a:t>plt.show</a:t>
            </a:r>
            <a:r>
              <a:rPr lang="en-US" altLang="ja-JP" dirty="0"/>
              <a:t>()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081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8C107E-1DD7-3664-E777-484CA82A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学習曲線の描写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0DCE2C-7DF9-BB25-3283-0C1348887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29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ja-JP" dirty="0"/>
              <a:t># </a:t>
            </a:r>
            <a:r>
              <a:rPr lang="ja-JP" altLang="en-US" dirty="0"/>
              <a:t>ログから学習曲線を描画</a:t>
            </a:r>
          </a:p>
          <a:p>
            <a:pPr marL="0" indent="0">
              <a:buNone/>
            </a:pPr>
            <a:r>
              <a:rPr lang="en-US" altLang="ja-JP" dirty="0"/>
              <a:t>import pandas as pd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logs = </a:t>
            </a:r>
            <a:r>
              <a:rPr lang="en-US" altLang="ja-JP" dirty="0" err="1"/>
              <a:t>pd.DataFrame</a:t>
            </a:r>
            <a:r>
              <a:rPr lang="en-US" altLang="ja-JP" dirty="0"/>
              <a:t>(</a:t>
            </a:r>
            <a:r>
              <a:rPr lang="en-US" altLang="ja-JP" dirty="0" err="1"/>
              <a:t>trainer.state.log_history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# </a:t>
            </a:r>
            <a:r>
              <a:rPr lang="ja-JP" altLang="en-US" dirty="0"/>
              <a:t>損失関数（</a:t>
            </a:r>
            <a:r>
              <a:rPr lang="en-US" altLang="ja-JP" dirty="0"/>
              <a:t>loss</a:t>
            </a:r>
            <a:r>
              <a:rPr lang="ja-JP" altLang="en-US" dirty="0"/>
              <a:t>）の推移</a:t>
            </a:r>
          </a:p>
          <a:p>
            <a:pPr marL="0" indent="0">
              <a:buNone/>
            </a:pPr>
            <a:r>
              <a:rPr lang="en-US" altLang="ja-JP" dirty="0" err="1"/>
              <a:t>plt.plot</a:t>
            </a:r>
            <a:r>
              <a:rPr lang="en-US" altLang="ja-JP" dirty="0"/>
              <a:t>(logs["epoch"], logs["loss"], label="Training Loss")</a:t>
            </a:r>
          </a:p>
          <a:p>
            <a:pPr marL="0" indent="0">
              <a:buNone/>
            </a:pPr>
            <a:r>
              <a:rPr lang="en-US" altLang="ja-JP" dirty="0"/>
              <a:t>if "</a:t>
            </a:r>
            <a:r>
              <a:rPr lang="en-US" altLang="ja-JP" dirty="0" err="1"/>
              <a:t>eval_loss</a:t>
            </a:r>
            <a:r>
              <a:rPr lang="en-US" altLang="ja-JP" dirty="0"/>
              <a:t>" in </a:t>
            </a:r>
            <a:r>
              <a:rPr lang="en-US" altLang="ja-JP" dirty="0" err="1"/>
              <a:t>logs.columns</a:t>
            </a:r>
            <a:r>
              <a:rPr lang="en-US" altLang="ja-JP" dirty="0"/>
              <a:t>: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plt.plot</a:t>
            </a:r>
            <a:r>
              <a:rPr lang="en-US" altLang="ja-JP" dirty="0"/>
              <a:t>(logs["epoch"], logs["</a:t>
            </a:r>
            <a:r>
              <a:rPr lang="en-US" altLang="ja-JP" dirty="0" err="1"/>
              <a:t>eval_loss</a:t>
            </a:r>
            <a:r>
              <a:rPr lang="en-US" altLang="ja-JP" dirty="0"/>
              <a:t>"], label="Validation Loss")</a:t>
            </a:r>
          </a:p>
          <a:p>
            <a:pPr marL="0" indent="0">
              <a:buNone/>
            </a:pPr>
            <a:r>
              <a:rPr lang="en-US" altLang="ja-JP" dirty="0" err="1"/>
              <a:t>plt.xlabel</a:t>
            </a:r>
            <a:r>
              <a:rPr lang="en-US" altLang="ja-JP" dirty="0"/>
              <a:t>("Epoch")</a:t>
            </a:r>
          </a:p>
          <a:p>
            <a:pPr marL="0" indent="0">
              <a:buNone/>
            </a:pPr>
            <a:r>
              <a:rPr lang="en-US" altLang="ja-JP" dirty="0" err="1"/>
              <a:t>plt.ylabel</a:t>
            </a:r>
            <a:r>
              <a:rPr lang="en-US" altLang="ja-JP" dirty="0"/>
              <a:t>("Loss")</a:t>
            </a:r>
          </a:p>
          <a:p>
            <a:pPr marL="0" indent="0">
              <a:buNone/>
            </a:pPr>
            <a:r>
              <a:rPr lang="en-US" altLang="ja-JP" dirty="0" err="1"/>
              <a:t>plt.title</a:t>
            </a:r>
            <a:r>
              <a:rPr lang="en-US" altLang="ja-JP" dirty="0"/>
              <a:t>("Loss Curve")</a:t>
            </a:r>
          </a:p>
          <a:p>
            <a:pPr marL="0" indent="0">
              <a:buNone/>
            </a:pPr>
            <a:r>
              <a:rPr lang="en-US" altLang="ja-JP" dirty="0" err="1"/>
              <a:t>plt.legend</a:t>
            </a:r>
            <a:r>
              <a:rPr lang="en-US" altLang="ja-JP" dirty="0"/>
              <a:t>()</a:t>
            </a:r>
          </a:p>
          <a:p>
            <a:pPr marL="0" indent="0">
              <a:buNone/>
            </a:pPr>
            <a:r>
              <a:rPr lang="en-US" altLang="ja-JP" dirty="0" err="1"/>
              <a:t>plt.show</a:t>
            </a:r>
            <a:r>
              <a:rPr lang="en-US" altLang="ja-JP" dirty="0"/>
              <a:t>()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5340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357</Words>
  <Application>Microsoft Office PowerPoint</Application>
  <PresentationFormat>ワイド画面</PresentationFormat>
  <Paragraphs>44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モデルの評価</vt:lpstr>
      <vt:lpstr>精度・再現率・F1スコアの計算</vt:lpstr>
      <vt:lpstr>混同行列の描写</vt:lpstr>
      <vt:lpstr>学習曲線の描写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笠原 玄 GEN KASAHARA</dc:creator>
  <cp:lastModifiedBy>笠原 玄 GEN KASAHARA</cp:lastModifiedBy>
  <cp:revision>1</cp:revision>
  <dcterms:created xsi:type="dcterms:W3CDTF">2025-07-14T09:43:17Z</dcterms:created>
  <dcterms:modified xsi:type="dcterms:W3CDTF">2025-07-14T09:46:23Z</dcterms:modified>
</cp:coreProperties>
</file>