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9459A-AC96-2A6C-934F-96E06A189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BC566B-26DF-B020-0DE3-2DCBE75B9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A610A-552B-EA04-288C-CA19F426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383E-CE88-42C9-9EBC-4A75B5943D47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A7C46E-A328-1782-F5EE-66DC6C91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8885EA-25C3-03E8-069E-D106E6CC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A0E0-6BAE-40F9-94CF-F3F880DDD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93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CDEE1-2ACC-EA66-B91C-1B47C793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558E34-19AE-3245-006C-B64F7780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40CE1C-9C6C-6490-DE40-FAEC57DC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383E-CE88-42C9-9EBC-4A75B5943D47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41B4FE-7799-7C82-B66B-1508C4C3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D9C291-D5BC-A133-AB78-A2FB0D28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A0E0-6BAE-40F9-94CF-F3F880DDD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39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5A4F056-DC7B-2E50-746F-1B851F869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EAB9B2-3F37-7C4D-BA89-6AD529E4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BAE362-1D07-525C-E29A-E9472E7A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383E-CE88-42C9-9EBC-4A75B5943D47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34B7CA-3A0A-F29F-EED3-FE5B750B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B6098-D1FC-81FE-6A6B-4D612708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A0E0-6BAE-40F9-94CF-F3F880DDD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77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8F2FD6-96A1-E3B0-B018-5AA40799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74C1E0-D037-27E4-94B2-09BE1812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960A03-4731-093E-E306-EB8FCB4D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383E-CE88-42C9-9EBC-4A75B5943D47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5E5CB-6DED-88B6-C622-7D46F67E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091A7F-9F1E-C005-8D08-C8879439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A0E0-6BAE-40F9-94CF-F3F880DDD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41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8FE040-ED81-E911-A4DC-6CBBFACF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9113A2-F6A6-4907-6C65-FA9E3A23A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B81970-74AD-3A2C-BF0C-6FD51B44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383E-CE88-42C9-9EBC-4A75B5943D47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CD82F2-009A-F31A-85D1-14485567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1AD75F-D24A-44A3-3D1F-F804E243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A0E0-6BAE-40F9-94CF-F3F880DDD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58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CB9285-544D-412A-DDC2-337D952B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989386-D6EA-B962-DD63-2C0156679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7A4721-70E0-47F9-A8BE-DEF8B2A44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027CF9-523E-B930-4294-4731D5DE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383E-CE88-42C9-9EBC-4A75B5943D47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D3EC18-63B0-E7DF-2AA8-4C2032CF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39FFB8-AC35-5A68-E9E0-66FDC9A7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A0E0-6BAE-40F9-94CF-F3F880DDD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67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0658F-9D6F-5577-108D-94544FA0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C5A9FC-B913-A256-6D68-B2D7D5261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255F91-F53D-64EC-91E3-86FB88D6B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9A8D93-1BD8-1FEE-19AB-904003139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249699-359E-21C0-536E-AD3AB5ADD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F8A43F9-C98B-0EA6-10D3-DE6DFAB3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383E-CE88-42C9-9EBC-4A75B5943D47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E7E06C-C49D-8513-72F2-2FDC24A9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75FDAA-AF54-646B-780C-51BA1B48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A0E0-6BAE-40F9-94CF-F3F880DDD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17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DD637-8D90-2A8A-95D8-37F74ACC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B1943EF-554A-0E87-B7EC-DB41BC65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383E-CE88-42C9-9EBC-4A75B5943D47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7A217B-5440-DA8E-ACF9-923FF2E6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44CFCD-30F0-6694-6C4F-A0BE7A8F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A0E0-6BAE-40F9-94CF-F3F880DDD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2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9DA5FF-420C-1C1F-D5DD-A37820AD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383E-CE88-42C9-9EBC-4A75B5943D47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79FE2C2-00BF-4CFC-5CED-1AE563A2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8064A5-5476-B33C-0D2E-49720916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A0E0-6BAE-40F9-94CF-F3F880DDD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40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F6488-3281-7956-BEBE-6276D468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87E518-B13D-299A-7CE4-93080F744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707A3A-A133-8939-1DA1-8E16A014D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87981A-7D19-ABA1-86CD-05B38770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383E-CE88-42C9-9EBC-4A75B5943D47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8E34AE-89BC-86DC-595A-9B1BA9CC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4DDAB4-EEA3-834E-1F43-FD79EEF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A0E0-6BAE-40F9-94CF-F3F880DDD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14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FD5F0-ED0F-6D23-E815-0C093998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2F1F3D-462A-590F-A062-59EAD2876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0D5D78-CFE9-F051-922B-D8DBE4076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F776D6-AF9A-416A-3305-68244CD7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3383E-CE88-42C9-9EBC-4A75B5943D47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2137A-0633-C72B-ADC6-87AF8C60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D3388-1671-3E0B-59D6-25F15897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A0E0-6BAE-40F9-94CF-F3F880DDD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74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BACE2E9-CCEB-2EE4-1E60-9F10ED482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735113-EC74-D307-ECFC-AA510FB56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83DC0C-2823-CE06-5F7C-DBE8EC0EB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93383E-CE88-42C9-9EBC-4A75B5943D47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557C6C-A2EC-DB21-B605-60B95EA07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B556B4-C6F7-51E2-10B0-C9ACCF894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60A0E0-6BAE-40F9-94CF-F3F880DDD4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64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C1837-ED5B-6D15-31D0-85F4CBD5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032" y="382057"/>
            <a:ext cx="2514600" cy="921808"/>
          </a:xfrm>
        </p:spPr>
        <p:txBody>
          <a:bodyPr/>
          <a:lstStyle/>
          <a:p>
            <a:r>
              <a:rPr lang="ja-JP" altLang="en-US" dirty="0"/>
              <a:t>仮想環境</a:t>
            </a:r>
            <a:endParaRPr kumimoji="1" lang="ja-JP" altLang="en-US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F5415CE6-EC9E-69CA-12F0-6FFA4AAE4D76}"/>
              </a:ext>
            </a:extLst>
          </p:cNvPr>
          <p:cNvSpPr/>
          <p:nvPr/>
        </p:nvSpPr>
        <p:spPr>
          <a:xfrm>
            <a:off x="5390092" y="1532467"/>
            <a:ext cx="6116108" cy="462280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環境名</a:t>
            </a:r>
            <a:endParaRPr kumimoji="1" lang="en-US" altLang="ja-JP" sz="2800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B9B378A-DEA7-5273-9AA7-FC0E196EC422}"/>
              </a:ext>
            </a:extLst>
          </p:cNvPr>
          <p:cNvSpPr/>
          <p:nvPr/>
        </p:nvSpPr>
        <p:spPr>
          <a:xfrm>
            <a:off x="5858933" y="2633134"/>
            <a:ext cx="2379133" cy="1244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numpy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84DF4F9-2DD3-0A5B-918A-22F8504CF51D}"/>
              </a:ext>
            </a:extLst>
          </p:cNvPr>
          <p:cNvSpPr/>
          <p:nvPr/>
        </p:nvSpPr>
        <p:spPr>
          <a:xfrm>
            <a:off x="8876241" y="4356101"/>
            <a:ext cx="2379133" cy="1244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transformer</a:t>
            </a:r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972B92CD-9C25-DC33-1162-F7AEDF30C097}"/>
              </a:ext>
            </a:extLst>
          </p:cNvPr>
          <p:cNvSpPr/>
          <p:nvPr/>
        </p:nvSpPr>
        <p:spPr>
          <a:xfrm>
            <a:off x="5858933" y="4394200"/>
            <a:ext cx="2379133" cy="1244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pytorch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537FD26-DDCC-E768-FE22-A7438667968E}"/>
              </a:ext>
            </a:extLst>
          </p:cNvPr>
          <p:cNvSpPr/>
          <p:nvPr/>
        </p:nvSpPr>
        <p:spPr>
          <a:xfrm>
            <a:off x="8876241" y="2633134"/>
            <a:ext cx="2379133" cy="1244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pandas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903DDC5-0778-43AB-7AA9-C75A1C447895}"/>
              </a:ext>
            </a:extLst>
          </p:cNvPr>
          <p:cNvSpPr txBox="1"/>
          <p:nvPr/>
        </p:nvSpPr>
        <p:spPr>
          <a:xfrm>
            <a:off x="897467" y="2412706"/>
            <a:ext cx="3854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プロジェクトごとに、そのプロジェクトに適したモジュール、パッケージ、フレームワークなどインストールした環境を作成できる。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作成できる環境数に制限はない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anaconda</a:t>
            </a:r>
            <a:r>
              <a:rPr kumimoji="1" lang="ja-JP" altLang="en-US" dirty="0"/>
              <a:t>、</a:t>
            </a:r>
            <a:r>
              <a:rPr kumimoji="1" lang="en-US" altLang="ja-JP" dirty="0" err="1"/>
              <a:t>pyenv</a:t>
            </a:r>
            <a:r>
              <a:rPr kumimoji="1" lang="ja-JP" altLang="en-US" dirty="0"/>
              <a:t>、</a:t>
            </a:r>
            <a:r>
              <a:rPr kumimoji="1" lang="en-US" altLang="ja-JP" dirty="0" err="1"/>
              <a:t>venv</a:t>
            </a:r>
            <a:r>
              <a:rPr kumimoji="1" lang="ja-JP" altLang="en-US" dirty="0"/>
              <a:t>など仮想環境作成方法は様々あるが今回は</a:t>
            </a:r>
            <a:r>
              <a:rPr kumimoji="1" lang="en-US" altLang="ja-JP" dirty="0"/>
              <a:t>anaconda</a:t>
            </a:r>
            <a:r>
              <a:rPr kumimoji="1" lang="ja-JP" altLang="en-US" dirty="0"/>
              <a:t>を用いる</a:t>
            </a:r>
          </a:p>
        </p:txBody>
      </p:sp>
    </p:spTree>
    <p:extLst>
      <p:ext uri="{BB962C8B-B14F-4D97-AF65-F5344CB8AC3E}">
        <p14:creationId xmlns:p14="http://schemas.microsoft.com/office/powerpoint/2010/main" val="21820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C793A-983A-4338-1F38-ACCF94D7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058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Anaconda</a:t>
            </a:r>
            <a:r>
              <a:rPr kumimoji="1" lang="ja-JP" altLang="en-US" dirty="0"/>
              <a:t>のインストール方法</a:t>
            </a:r>
            <a:br>
              <a:rPr kumimoji="1" lang="en-US" altLang="ja-JP" dirty="0"/>
            </a:br>
            <a:r>
              <a:rPr kumimoji="1" lang="en-US" altLang="ja-JP" dirty="0"/>
              <a:t>(windows</a:t>
            </a:r>
            <a:r>
              <a:rPr kumimoji="1" lang="ja-JP" altLang="en-US" dirty="0"/>
              <a:t>、</a:t>
            </a:r>
            <a:r>
              <a:rPr kumimoji="1" lang="en-US" altLang="ja-JP" dirty="0"/>
              <a:t>mac)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CAC888-B38E-7590-B186-98D13425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anaconda</a:t>
            </a:r>
            <a:r>
              <a:rPr kumimoji="1" lang="ja-JP" altLang="en-US" dirty="0"/>
              <a:t>の公式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にアクセスして自分の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の</a:t>
            </a:r>
            <a:r>
              <a:rPr kumimoji="1" lang="en-US" altLang="ja-JP" dirty="0"/>
              <a:t>OS</a:t>
            </a:r>
            <a:r>
              <a:rPr kumimoji="1" lang="ja-JP" altLang="en-US" dirty="0"/>
              <a:t>に適したインストーラーをダウンロード</a:t>
            </a:r>
            <a:r>
              <a:rPr lang="en-US" altLang="ja-JP" dirty="0">
                <a:hlinkClick r:id="rId2"/>
              </a:rPr>
              <a:t>https://www.anaconda.com/download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・インストーラーを起動して</a:t>
            </a:r>
            <a:r>
              <a:rPr lang="en-US" altLang="ja-JP" dirty="0"/>
              <a:t>next</a:t>
            </a:r>
            <a:r>
              <a:rPr lang="ja-JP" altLang="en-US" dirty="0"/>
              <a:t>を押していきインストール開始。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（環境変数の</a:t>
            </a:r>
            <a:r>
              <a:rPr lang="en-US" altLang="ja-JP" dirty="0"/>
              <a:t>Path</a:t>
            </a:r>
            <a:r>
              <a:rPr lang="ja-JP" altLang="en-US" dirty="0"/>
              <a:t>を通すか聞かれるので</a:t>
            </a:r>
            <a:r>
              <a:rPr lang="en-US" altLang="ja-JP" dirty="0"/>
              <a:t>ok</a:t>
            </a:r>
            <a:r>
              <a:rPr lang="ja-JP" altLang="en-US" dirty="0"/>
              <a:t>を選択）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522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D71DE6-5811-CE6B-0AF6-46BF0FAE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Anaconda</a:t>
            </a:r>
            <a:r>
              <a:rPr kumimoji="1" lang="ja-JP" altLang="en-US" dirty="0"/>
              <a:t>のインストール方法</a:t>
            </a:r>
            <a:r>
              <a:rPr kumimoji="1" lang="en-US" altLang="ja-JP" dirty="0"/>
              <a:t>(ubuntu)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495163-CC30-5A80-6FA5-CBFA32193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anaconda</a:t>
            </a:r>
            <a:r>
              <a:rPr lang="ja-JP" altLang="en-US" dirty="0"/>
              <a:t>の公式</a:t>
            </a:r>
            <a:r>
              <a:rPr lang="en-US" altLang="ja-JP" dirty="0"/>
              <a:t>HP</a:t>
            </a:r>
            <a:r>
              <a:rPr lang="ja-JP" altLang="en-US" dirty="0"/>
              <a:t>にアクセスして</a:t>
            </a:r>
            <a:r>
              <a:rPr lang="en-US" altLang="ja-JP" dirty="0" err="1"/>
              <a:t>linux</a:t>
            </a:r>
            <a:r>
              <a:rPr lang="ja-JP" altLang="en-US" dirty="0"/>
              <a:t>用インストーラーのリンクをコピー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・ターミナルを起動しダウンロードに移動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・以下のコマンドを実行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err="1"/>
              <a:t>wget</a:t>
            </a:r>
            <a:r>
              <a:rPr lang="ja-JP" altLang="en-US" dirty="0"/>
              <a:t>　コピーしたリンク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bash</a:t>
            </a:r>
            <a:r>
              <a:rPr lang="ja-JP" altLang="en-US" dirty="0"/>
              <a:t>　ダウンロードしたファイル名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lang="en-US" altLang="ja-JP" dirty="0"/>
              <a:t>q</a:t>
            </a:r>
            <a:r>
              <a:rPr kumimoji="1" lang="ja-JP" altLang="en-US" dirty="0"/>
              <a:t>を押していき質問があれば答える　</a:t>
            </a:r>
          </a:p>
        </p:txBody>
      </p:sp>
    </p:spTree>
    <p:extLst>
      <p:ext uri="{BB962C8B-B14F-4D97-AF65-F5344CB8AC3E}">
        <p14:creationId xmlns:p14="http://schemas.microsoft.com/office/powerpoint/2010/main" val="173241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2C206-8DEE-DF97-0074-8598A469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仮想環境の作成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CDD2C7-4BFE-2096-A5E3-EC7512099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1690688"/>
            <a:ext cx="11108267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・ターミナルを開き以下のコマンドを実行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dirty="0" err="1"/>
              <a:t>conda</a:t>
            </a:r>
            <a:r>
              <a:rPr kumimoji="1" lang="en-US" altLang="ja-JP" dirty="0"/>
              <a:t> create –n</a:t>
            </a:r>
            <a:r>
              <a:rPr lang="ja-JP" altLang="en-US" dirty="0"/>
              <a:t> 環境名 </a:t>
            </a:r>
            <a:r>
              <a:rPr lang="en-US" altLang="ja-JP" dirty="0"/>
              <a:t>python==</a:t>
            </a:r>
            <a:r>
              <a:rPr lang="ja-JP" altLang="en-US" dirty="0"/>
              <a:t>インストールしたいバージョン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err="1"/>
              <a:t>conda</a:t>
            </a:r>
            <a:r>
              <a:rPr kumimoji="1" lang="en-US" altLang="ja-JP" dirty="0"/>
              <a:t> activate </a:t>
            </a:r>
            <a:r>
              <a:rPr kumimoji="1" lang="ja-JP" altLang="en-US" dirty="0"/>
              <a:t>環境名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・ターミナル内の</a:t>
            </a:r>
            <a:r>
              <a:rPr kumimoji="1" lang="en-US" altLang="ja-JP" dirty="0"/>
              <a:t>(base)</a:t>
            </a:r>
            <a:r>
              <a:rPr kumimoji="1" lang="ja-JP" altLang="en-US" dirty="0"/>
              <a:t>が</a:t>
            </a:r>
            <a:r>
              <a:rPr kumimoji="1" lang="en-US" altLang="ja-JP" dirty="0"/>
              <a:t>(</a:t>
            </a:r>
            <a:r>
              <a:rPr kumimoji="1" lang="ja-JP" altLang="en-US" dirty="0"/>
              <a:t>環境名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に変化しているのを確認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pip install</a:t>
            </a:r>
            <a:r>
              <a:rPr kumimoji="1" lang="ja-JP" altLang="en-US" dirty="0"/>
              <a:t>で必要なパッケージをインストール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326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51F6C-9C4F-3E53-5084-C9EE7078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41333" cy="1325563"/>
          </a:xfrm>
        </p:spPr>
        <p:txBody>
          <a:bodyPr/>
          <a:lstStyle/>
          <a:p>
            <a:r>
              <a:rPr kumimoji="1" lang="ja-JP" altLang="en-US" dirty="0"/>
              <a:t>よく使うコマンド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0ABE3ED-CB6F-CBB0-B192-5260475DB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495381"/>
              </p:ext>
            </p:extLst>
          </p:nvPr>
        </p:nvGraphicFramePr>
        <p:xfrm>
          <a:off x="838200" y="2355374"/>
          <a:ext cx="10515600" cy="20116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811553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91348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ja-JP" altLang="en-US" b="1" dirty="0">
                          <a:effectLst/>
                        </a:rPr>
                        <a:t>目的</a:t>
                      </a:r>
                    </a:p>
                  </a:txBody>
                  <a:tcPr marT="30480" marB="3048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ja-JP" altLang="en-US" b="1" dirty="0">
                          <a:effectLst/>
                        </a:rPr>
                        <a:t>コマンド</a:t>
                      </a:r>
                    </a:p>
                  </a:txBody>
                  <a:tcPr marT="30480" marB="30480" anchor="ctr"/>
                </a:tc>
                <a:extLst>
                  <a:ext uri="{0D108BD9-81ED-4DB2-BD59-A6C34878D82A}">
                    <a16:rowId xmlns:a16="http://schemas.microsoft.com/office/drawing/2014/main" val="1572066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ja-JP" altLang="en-US" dirty="0">
                          <a:effectLst/>
                        </a:rPr>
                        <a:t>仮想環境一覧</a:t>
                      </a:r>
                    </a:p>
                  </a:txBody>
                  <a:tcPr marT="30480" marB="3048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 err="1">
                          <a:effectLst/>
                        </a:rPr>
                        <a:t>conda</a:t>
                      </a:r>
                      <a:r>
                        <a:rPr lang="en-US" dirty="0">
                          <a:effectLst/>
                        </a:rPr>
                        <a:t> env list</a:t>
                      </a:r>
                    </a:p>
                  </a:txBody>
                  <a:tcPr marT="30480" marB="30480" anchor="ctr"/>
                </a:tc>
                <a:extLst>
                  <a:ext uri="{0D108BD9-81ED-4DB2-BD59-A6C34878D82A}">
                    <a16:rowId xmlns:a16="http://schemas.microsoft.com/office/drawing/2014/main" val="2226014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ja-JP" altLang="en-US" dirty="0">
                          <a:effectLst/>
                        </a:rPr>
                        <a:t>仮想環境作成</a:t>
                      </a:r>
                    </a:p>
                  </a:txBody>
                  <a:tcPr marT="30480" marB="3048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 err="1">
                          <a:effectLst/>
                        </a:rPr>
                        <a:t>conda</a:t>
                      </a:r>
                      <a:r>
                        <a:rPr lang="en-US" dirty="0">
                          <a:effectLst/>
                        </a:rPr>
                        <a:t> create -n [</a:t>
                      </a:r>
                      <a:r>
                        <a:rPr lang="ja-JP" altLang="en-US" dirty="0">
                          <a:effectLst/>
                        </a:rPr>
                        <a:t>環境名</a:t>
                      </a:r>
                      <a:r>
                        <a:rPr lang="en-US" altLang="ja-JP" dirty="0">
                          <a:effectLst/>
                        </a:rPr>
                        <a:t>]</a:t>
                      </a:r>
                      <a:r>
                        <a:rPr lang="ja-JP" altLang="en-US" dirty="0">
                          <a:effectLst/>
                        </a:rPr>
                        <a:t> </a:t>
                      </a:r>
                      <a:r>
                        <a:rPr lang="en-US" altLang="ja-JP" dirty="0">
                          <a:effectLst/>
                        </a:rPr>
                        <a:t>python==[</a:t>
                      </a:r>
                      <a:r>
                        <a:rPr lang="ja-JP" altLang="en-US" dirty="0">
                          <a:effectLst/>
                        </a:rPr>
                        <a:t>バージョン</a:t>
                      </a:r>
                      <a:r>
                        <a:rPr lang="en-US" altLang="ja-JP" dirty="0">
                          <a:effectLst/>
                        </a:rPr>
                        <a:t>]</a:t>
                      </a:r>
                    </a:p>
                  </a:txBody>
                  <a:tcPr marT="30480" marB="30480" anchor="ctr"/>
                </a:tc>
                <a:extLst>
                  <a:ext uri="{0D108BD9-81ED-4DB2-BD59-A6C34878D82A}">
                    <a16:rowId xmlns:a16="http://schemas.microsoft.com/office/drawing/2014/main" val="3970126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ja-JP" altLang="en-US" dirty="0">
                          <a:effectLst/>
                        </a:rPr>
                        <a:t>アクティベイト</a:t>
                      </a:r>
                    </a:p>
                  </a:txBody>
                  <a:tcPr marT="30480" marB="3048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 err="1">
                          <a:effectLst/>
                        </a:rPr>
                        <a:t>conda</a:t>
                      </a:r>
                      <a:r>
                        <a:rPr lang="en-US" dirty="0">
                          <a:effectLst/>
                        </a:rPr>
                        <a:t> activate [</a:t>
                      </a:r>
                      <a:r>
                        <a:rPr lang="ja-JP" altLang="en-US" dirty="0">
                          <a:effectLst/>
                        </a:rPr>
                        <a:t>仮想環境名</a:t>
                      </a:r>
                      <a:r>
                        <a:rPr lang="en-US" altLang="ja-JP" dirty="0">
                          <a:effectLst/>
                        </a:rPr>
                        <a:t>]</a:t>
                      </a:r>
                    </a:p>
                  </a:txBody>
                  <a:tcPr marT="30480" marB="30480" anchor="ctr"/>
                </a:tc>
                <a:extLst>
                  <a:ext uri="{0D108BD9-81ED-4DB2-BD59-A6C34878D82A}">
                    <a16:rowId xmlns:a16="http://schemas.microsoft.com/office/drawing/2014/main" val="19112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ja-JP" altLang="en-US" dirty="0">
                          <a:effectLst/>
                        </a:rPr>
                        <a:t>ディアクティベイト</a:t>
                      </a:r>
                    </a:p>
                  </a:txBody>
                  <a:tcPr marT="30480" marB="3048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>
                          <a:effectLst/>
                        </a:rPr>
                        <a:t>conda deactivate</a:t>
                      </a:r>
                    </a:p>
                  </a:txBody>
                  <a:tcPr marT="30480" marB="30480" anchor="ctr"/>
                </a:tc>
                <a:extLst>
                  <a:ext uri="{0D108BD9-81ED-4DB2-BD59-A6C34878D82A}">
                    <a16:rowId xmlns:a16="http://schemas.microsoft.com/office/drawing/2014/main" val="1410650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ja-JP" altLang="en-US" dirty="0">
                          <a:effectLst/>
                        </a:rPr>
                        <a:t>仮想環境削除</a:t>
                      </a:r>
                    </a:p>
                  </a:txBody>
                  <a:tcPr marT="30480" marB="3048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 err="1">
                          <a:effectLst/>
                        </a:rPr>
                        <a:t>conda</a:t>
                      </a:r>
                      <a:r>
                        <a:rPr lang="en-US" dirty="0">
                          <a:effectLst/>
                        </a:rPr>
                        <a:t> remove -n [</a:t>
                      </a:r>
                      <a:r>
                        <a:rPr lang="ja-JP" altLang="en-US" dirty="0">
                          <a:effectLst/>
                        </a:rPr>
                        <a:t>仮想環境名</a:t>
                      </a:r>
                      <a:r>
                        <a:rPr lang="en-US" altLang="ja-JP" dirty="0">
                          <a:effectLst/>
                        </a:rPr>
                        <a:t>] --</a:t>
                      </a:r>
                      <a:r>
                        <a:rPr lang="en-US" dirty="0">
                          <a:effectLst/>
                        </a:rPr>
                        <a:t>all</a:t>
                      </a:r>
                    </a:p>
                  </a:txBody>
                  <a:tcPr marT="30480" marB="30480" anchor="ctr"/>
                </a:tc>
                <a:extLst>
                  <a:ext uri="{0D108BD9-81ED-4DB2-BD59-A6C34878D82A}">
                    <a16:rowId xmlns:a16="http://schemas.microsoft.com/office/drawing/2014/main" val="1391792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25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275</Words>
  <Application>Microsoft Office PowerPoint</Application>
  <PresentationFormat>ワイド画面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仮想環境</vt:lpstr>
      <vt:lpstr>Anacondaのインストール方法 (windows、mac)</vt:lpstr>
      <vt:lpstr>Anacondaのインストール方法(ubuntu)</vt:lpstr>
      <vt:lpstr>仮想環境の作成</vt:lpstr>
      <vt:lpstr>よく使うコマンド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笠原 玄 GEN KASAHARA</dc:creator>
  <cp:lastModifiedBy>玄 笠原</cp:lastModifiedBy>
  <cp:revision>1</cp:revision>
  <dcterms:created xsi:type="dcterms:W3CDTF">2025-07-10T08:48:55Z</dcterms:created>
  <dcterms:modified xsi:type="dcterms:W3CDTF">2025-07-10T09:51:36Z</dcterms:modified>
</cp:coreProperties>
</file>