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46C95-DB93-D5E3-051D-0DBA48756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E4622F-588A-D720-4F6B-F804F5B3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E06D-B4F3-45F6-0F18-FB64D80BA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9D00D-CCCD-C43A-F077-300B0B04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5A899-F89F-63E7-FCE6-D03EB2EC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0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F3497-7E15-4756-1B53-0B671F55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D34744-1276-B785-6679-31C8AFA13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28417-045C-A35E-F854-46814A69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2C637-EF20-FBF2-C042-50FE280A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DB238-92F0-D32B-456C-B63A69ED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2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E3FB19-C2AF-07EE-0262-D71188E8B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A98810-37E5-284D-C466-49025424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7EE9-EAFD-0A29-208E-5A035807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D570BB-AC77-2AA8-8B11-90F546D6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A74F0-109B-72D1-D0AF-FEC1BF9A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7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7A215-A606-0BAF-6D82-E6D6C1C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45E18A-1F44-EB21-115A-A903546D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99DE6F-755D-334C-E73F-4BF68F1E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ECBFB-FBEE-23F1-EB2F-6B94C83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FFE08-913B-4730-D58B-66F3AD8E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4329B-81A8-573F-51D9-6577645C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50DABC-36F0-A72B-7720-CDDFC1EC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46B22-0AF9-DC51-6391-B54D25EE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9EE475-D799-134A-D7A3-324CA336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0EFA9-B5F0-AD05-0D99-991716B7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3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EBED6-D524-888E-E9EF-130E3AF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8B1C04-2C86-05E0-AF34-D79F2DC6A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B7A9F3-959E-1F83-92FA-91192A73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80AEC5-FEF8-7D65-651D-4F4B24F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97A7AF-D489-F757-15FD-69EA5620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EFEDB-7C87-63AF-9920-2719BEB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3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FD415-F5CC-7C58-A074-664C8299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AA8AE7-2548-5F0D-A2F1-68AA10D47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B57327-0901-89F6-D287-0D55453D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6E10B8-8B6A-6FE6-1553-83C8C58E3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CD229C-651F-57C2-12F9-A16E264F8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5D4DE4-3202-0285-CE40-17C19049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5E53C5-8E45-F4B4-76B6-4BAE117F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873464-60EA-BB25-AA30-12852D7E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2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BDB31-2127-D626-D300-D695F4DB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A4ABAA-ED6C-DFDB-98F5-407EDD29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7AFCC4-FCC4-C9A5-1E28-FD5699C1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351866-7462-C8D2-7AC5-E665BC7F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69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7A819-1DEE-531A-FD07-C95FCB33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1D50A4-E12F-A591-5317-95C3FCB0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D057D4-31A3-408F-DE1F-DA69AD54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970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E0EA8-BF4E-AD68-61BC-3D409E84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78645-2AA1-C29D-B63A-36BFB2E2D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970B85-9551-66B4-7452-9CA388DE1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5300B0-B006-2E98-46C5-9A38F223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2FF451-EA82-8ABF-379A-BA321F2F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1946A-572D-FC08-51AF-B38CDC72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45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2E7B4B-38C4-89E0-E916-8E781E0E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D73571-E399-2A7F-50BB-A62FCE64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5D9E45-B0B3-38A4-7657-7DB4C4A5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478779-6BB9-20BE-7ECA-D07EEC31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283BCA-CF49-208D-505F-7AA19147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F43D8A-D917-C3A7-C53F-ED76F5F5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2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401518-5765-2177-07D4-F2A06F55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3FD771-B44F-DD62-0B3A-48D5B2A6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A15828-9508-F9B1-E52A-C87CC4534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111E2-942E-447E-849F-A5BDDFFD34B5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CE52F-A4B0-14B1-6A91-43E60BF8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A4DAF4-B0D3-978E-4F50-06FBAC05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1908D-C10C-4EC1-A791-7A1FDD74F8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02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01D65-1163-5924-46E1-28FEE945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BERT</a:t>
            </a:r>
            <a:r>
              <a:rPr lang="ja-JP" altLang="en-US" dirty="0"/>
              <a:t>によるファインチューニング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B03C1-1A83-7B5D-5D4D-5E46D778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ゴール</a:t>
            </a:r>
          </a:p>
          <a:p>
            <a:r>
              <a:rPr lang="ja-JP" altLang="en-US" dirty="0"/>
              <a:t>事前学習済みの</a:t>
            </a:r>
            <a:r>
              <a:rPr lang="en-US" altLang="ja-JP" dirty="0"/>
              <a:t>BERT</a:t>
            </a:r>
            <a:r>
              <a:rPr lang="ja-JP" altLang="en-US" dirty="0"/>
              <a:t>モデルを用いて映画レビューの </a:t>
            </a:r>
            <a:r>
              <a:rPr lang="ja-JP" altLang="en-US" b="1" dirty="0"/>
              <a:t>ポジティブ</a:t>
            </a:r>
            <a:r>
              <a:rPr lang="en-US" altLang="ja-JP" b="1" dirty="0"/>
              <a:t>/</a:t>
            </a:r>
            <a:r>
              <a:rPr lang="ja-JP" altLang="en-US" b="1" dirty="0"/>
              <a:t>ネガティブ分類</a:t>
            </a:r>
            <a:endParaRPr lang="ja-JP" altLang="en-US" dirty="0"/>
          </a:p>
          <a:p>
            <a:r>
              <a:rPr lang="ja-JP" altLang="en-US" dirty="0"/>
              <a:t>学習済みモデルでテキスト分類の推論ができるようになる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50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A7677-B922-0049-6530-DB97CAD5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BD592B-F551-33D2-D997-A6FA6931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from datasets import </a:t>
            </a:r>
            <a:r>
              <a:rPr lang="en-US" altLang="ja-JP" dirty="0" err="1"/>
              <a:t>load_dataset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IMDB</a:t>
            </a:r>
            <a:r>
              <a:rPr lang="ja-JP" altLang="en-US" dirty="0"/>
              <a:t>レビューのデータセットをロード</a:t>
            </a:r>
          </a:p>
          <a:p>
            <a:pPr marL="0" indent="0">
              <a:buNone/>
            </a:pPr>
            <a:r>
              <a:rPr lang="en-US" altLang="ja-JP" dirty="0"/>
              <a:t>dataset = </a:t>
            </a:r>
            <a:r>
              <a:rPr lang="en-US" altLang="ja-JP" dirty="0" err="1"/>
              <a:t>load_dataset</a:t>
            </a:r>
            <a:r>
              <a:rPr lang="en-US" altLang="ja-JP" dirty="0"/>
              <a:t>("</a:t>
            </a:r>
            <a:r>
              <a:rPr lang="en-US" altLang="ja-JP" dirty="0" err="1"/>
              <a:t>imdb</a:t>
            </a:r>
            <a:r>
              <a:rPr lang="en-US" altLang="ja-JP" dirty="0"/>
              <a:t>")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サンプル表示</a:t>
            </a:r>
          </a:p>
          <a:p>
            <a:pPr marL="0" indent="0">
              <a:buNone/>
            </a:pPr>
            <a:r>
              <a:rPr lang="en-US" altLang="ja-JP" dirty="0"/>
              <a:t>print(dataset)</a:t>
            </a:r>
          </a:p>
          <a:p>
            <a:pPr marL="0" indent="0">
              <a:buNone/>
            </a:pPr>
            <a:r>
              <a:rPr lang="en-US" altLang="ja-JP" dirty="0"/>
              <a:t>print(dataset["train"][0])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972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14730-9BAF-B09F-C5EB-EBD74C8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Tokenizer</a:t>
            </a:r>
            <a:r>
              <a:rPr lang="ja-JP" altLang="en-US" dirty="0"/>
              <a:t>で前処理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EA260-5D43-F8DB-31BF-557626F6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7"/>
            <a:ext cx="10515600" cy="46444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from transformers import </a:t>
            </a:r>
            <a:r>
              <a:rPr lang="en-US" altLang="ja-JP" dirty="0" err="1"/>
              <a:t>BertTokenizer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事前学習済みの</a:t>
            </a:r>
            <a:r>
              <a:rPr lang="en-US" altLang="ja-JP" dirty="0"/>
              <a:t>BERT</a:t>
            </a:r>
            <a:r>
              <a:rPr lang="ja-JP" altLang="en-US" dirty="0"/>
              <a:t>トークナイザー</a:t>
            </a:r>
          </a:p>
          <a:p>
            <a:pPr marL="0" indent="0">
              <a:buNone/>
            </a:pPr>
            <a:r>
              <a:rPr lang="en-US" altLang="ja-JP" dirty="0"/>
              <a:t>tokenizer = </a:t>
            </a:r>
            <a:r>
              <a:rPr lang="en-US" altLang="ja-JP" dirty="0" err="1"/>
              <a:t>BertTokenizer.from_pretrained</a:t>
            </a:r>
            <a:r>
              <a:rPr lang="en-US" altLang="ja-JP" dirty="0"/>
              <a:t>("</a:t>
            </a:r>
            <a:r>
              <a:rPr lang="en-US" altLang="ja-JP" dirty="0" err="1"/>
              <a:t>bert</a:t>
            </a:r>
            <a:r>
              <a:rPr lang="en-US" altLang="ja-JP" dirty="0"/>
              <a:t>-base-uncased")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データセットにトークナイザーを適用</a:t>
            </a:r>
          </a:p>
          <a:p>
            <a:pPr marL="0" indent="0">
              <a:buNone/>
            </a:pPr>
            <a:r>
              <a:rPr lang="en-US" altLang="ja-JP" dirty="0"/>
              <a:t>def </a:t>
            </a:r>
            <a:r>
              <a:rPr lang="en-US" altLang="ja-JP" dirty="0" err="1"/>
              <a:t>tokenize_function</a:t>
            </a:r>
            <a:r>
              <a:rPr lang="en-US" altLang="ja-JP" dirty="0"/>
              <a:t>(examples):</a:t>
            </a:r>
          </a:p>
          <a:p>
            <a:pPr marL="0" indent="0">
              <a:buNone/>
            </a:pPr>
            <a:r>
              <a:rPr lang="en-US" altLang="ja-JP" dirty="0"/>
              <a:t>    return tokenizer(</a:t>
            </a:r>
          </a:p>
          <a:p>
            <a:pPr marL="0" indent="0">
              <a:buNone/>
            </a:pPr>
            <a:r>
              <a:rPr lang="en-US" altLang="ja-JP" dirty="0"/>
              <a:t>        examples["text"],</a:t>
            </a:r>
          </a:p>
          <a:p>
            <a:pPr marL="0" indent="0">
              <a:buNone/>
            </a:pPr>
            <a:r>
              <a:rPr lang="en-US" altLang="ja-JP" dirty="0"/>
              <a:t>        padding="</a:t>
            </a:r>
            <a:r>
              <a:rPr lang="en-US" altLang="ja-JP" dirty="0" err="1"/>
              <a:t>max_length</a:t>
            </a:r>
            <a:r>
              <a:rPr lang="en-US" altLang="ja-JP" dirty="0"/>
              <a:t>",</a:t>
            </a:r>
          </a:p>
          <a:p>
            <a:pPr marL="0" indent="0">
              <a:buNone/>
            </a:pPr>
            <a:r>
              <a:rPr lang="en-US" altLang="ja-JP" dirty="0"/>
              <a:t>        truncation=True,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max_length</a:t>
            </a:r>
            <a:r>
              <a:rPr lang="en-US" altLang="ja-JP" dirty="0"/>
              <a:t>=128</a:t>
            </a:r>
          </a:p>
          <a:p>
            <a:pPr marL="0" indent="0">
              <a:buNone/>
            </a:pPr>
            <a:r>
              <a:rPr lang="en-US" altLang="ja-JP" dirty="0"/>
              <a:t>    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全データに適用</a:t>
            </a:r>
          </a:p>
          <a:p>
            <a:pPr marL="0" indent="0">
              <a:buNone/>
            </a:pPr>
            <a:r>
              <a:rPr lang="en-US" altLang="ja-JP" dirty="0" err="1"/>
              <a:t>tokenized_datasets</a:t>
            </a:r>
            <a:r>
              <a:rPr lang="en-US" altLang="ja-JP" dirty="0"/>
              <a:t> = </a:t>
            </a:r>
            <a:r>
              <a:rPr lang="en-US" altLang="ja-JP" dirty="0" err="1"/>
              <a:t>dataset.map</a:t>
            </a:r>
            <a:r>
              <a:rPr lang="en-US" altLang="ja-JP" dirty="0"/>
              <a:t>(</a:t>
            </a:r>
            <a:r>
              <a:rPr lang="en-US" altLang="ja-JP" dirty="0" err="1"/>
              <a:t>tokenize_function</a:t>
            </a:r>
            <a:r>
              <a:rPr lang="en-US" altLang="ja-JP" dirty="0"/>
              <a:t>, batched=True)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15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9598C-A380-8A76-6A59-2A73648D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データセット分割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ABD60A-4F6F-6E82-0075-0E8944496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" y="1825625"/>
            <a:ext cx="1187873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不要なカラムを削除</a:t>
            </a:r>
          </a:p>
          <a:p>
            <a:pPr marL="0" indent="0">
              <a:buNone/>
            </a:pPr>
            <a:r>
              <a:rPr lang="en-US" altLang="ja-JP" dirty="0" err="1"/>
              <a:t>tokenized_datasets</a:t>
            </a:r>
            <a:r>
              <a:rPr lang="en-US" altLang="ja-JP" dirty="0"/>
              <a:t> = </a:t>
            </a:r>
            <a:r>
              <a:rPr lang="en-US" altLang="ja-JP" dirty="0" err="1"/>
              <a:t>tokenized_datasets.remove_columns</a:t>
            </a:r>
            <a:r>
              <a:rPr lang="en-US" altLang="ja-JP" dirty="0"/>
              <a:t>(["text"])</a:t>
            </a:r>
          </a:p>
          <a:p>
            <a:pPr marL="0" indent="0">
              <a:buNone/>
            </a:pPr>
            <a:r>
              <a:rPr lang="en-US" altLang="ja-JP" dirty="0" err="1"/>
              <a:t>tokenized_datasets</a:t>
            </a:r>
            <a:r>
              <a:rPr lang="en-US" altLang="ja-JP" dirty="0"/>
              <a:t> = </a:t>
            </a:r>
            <a:r>
              <a:rPr lang="en-US" altLang="ja-JP" dirty="0" err="1"/>
              <a:t>tokenized_datasets.rename_column</a:t>
            </a:r>
            <a:r>
              <a:rPr lang="en-US" altLang="ja-JP" dirty="0"/>
              <a:t>("label", "labels")</a:t>
            </a:r>
          </a:p>
          <a:p>
            <a:pPr marL="0" indent="0">
              <a:buNone/>
            </a:pPr>
            <a:r>
              <a:rPr lang="en-US" altLang="ja-JP" dirty="0" err="1"/>
              <a:t>tokenized_datasets.set_format</a:t>
            </a:r>
            <a:r>
              <a:rPr lang="en-US" altLang="ja-JP" dirty="0"/>
              <a:t>("torch")  # </a:t>
            </a:r>
            <a:r>
              <a:rPr lang="en-US" altLang="ja-JP" dirty="0" err="1"/>
              <a:t>PyTorch</a:t>
            </a:r>
            <a:r>
              <a:rPr lang="ja-JP" altLang="en-US" dirty="0"/>
              <a:t>テンソル化</a:t>
            </a:r>
          </a:p>
          <a:p>
            <a:pPr marL="0" indent="0">
              <a:buNone/>
            </a:pPr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分割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#train data</a:t>
            </a:r>
            <a:endParaRPr lang="ja-JP" altLang="en-US" dirty="0"/>
          </a:p>
          <a:p>
            <a:pPr marL="0" indent="0">
              <a:buNone/>
            </a:pPr>
            <a:r>
              <a:rPr lang="en-US" altLang="ja-JP" dirty="0" err="1"/>
              <a:t>train_dataset</a:t>
            </a:r>
            <a:r>
              <a:rPr lang="en-US" altLang="ja-JP" dirty="0"/>
              <a:t> = </a:t>
            </a:r>
            <a:r>
              <a:rPr lang="en-US" altLang="ja-JP" dirty="0" err="1"/>
              <a:t>tokenized_datasets</a:t>
            </a:r>
            <a:r>
              <a:rPr lang="en-US" altLang="ja-JP" dirty="0"/>
              <a:t>["train"].shuffle(seed=42).select(range(5000))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#test data </a:t>
            </a:r>
          </a:p>
          <a:p>
            <a:pPr marL="0" indent="0">
              <a:buNone/>
            </a:pPr>
            <a:r>
              <a:rPr lang="en-US" altLang="ja-JP" dirty="0" err="1"/>
              <a:t>eval_dataset</a:t>
            </a:r>
            <a:r>
              <a:rPr lang="en-US" altLang="ja-JP" dirty="0"/>
              <a:t> = </a:t>
            </a:r>
            <a:r>
              <a:rPr lang="en-US" altLang="ja-JP" dirty="0" err="1"/>
              <a:t>tokenized_datasets</a:t>
            </a:r>
            <a:r>
              <a:rPr lang="en-US" altLang="ja-JP" dirty="0"/>
              <a:t>["test"].shuffle(seed=42).select(range(1000))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697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20F377-05BA-48C8-8331-E10275B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モデル定義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59E31-B544-1184-888C-7F1194B6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825625"/>
            <a:ext cx="1167553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from transformers import </a:t>
            </a:r>
            <a:r>
              <a:rPr lang="en-US" altLang="ja-JP" dirty="0" err="1"/>
              <a:t>BertForSequenceClassification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BERT</a:t>
            </a:r>
            <a:r>
              <a:rPr lang="ja-JP" altLang="en-US" dirty="0"/>
              <a:t>を二値分類用にロード</a:t>
            </a:r>
          </a:p>
          <a:p>
            <a:pPr marL="0" indent="0">
              <a:buNone/>
            </a:pPr>
            <a:r>
              <a:rPr lang="en-US" altLang="ja-JP" sz="2000" dirty="0"/>
              <a:t>model = </a:t>
            </a:r>
            <a:r>
              <a:rPr lang="en-US" altLang="ja-JP" sz="2000" dirty="0" err="1"/>
              <a:t>BertForSequenceClassification.from_pretrained</a:t>
            </a:r>
            <a:r>
              <a:rPr lang="en-US" altLang="ja-JP" sz="2000" dirty="0"/>
              <a:t>("</a:t>
            </a:r>
            <a:r>
              <a:rPr lang="en-US" altLang="ja-JP" sz="2000" dirty="0" err="1"/>
              <a:t>bert</a:t>
            </a:r>
            <a:r>
              <a:rPr lang="en-US" altLang="ja-JP" sz="2000" dirty="0"/>
              <a:t>-base-uncased", </a:t>
            </a:r>
            <a:r>
              <a:rPr lang="en-US" altLang="ja-JP" sz="2000" dirty="0" err="1"/>
              <a:t>num_labels</a:t>
            </a:r>
            <a:r>
              <a:rPr lang="en-US" altLang="ja-JP" sz="2000" dirty="0"/>
              <a:t>=2)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271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40FA4D-F2C8-187B-DEFA-3C262EE1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942"/>
            <a:ext cx="10515600" cy="1325563"/>
          </a:xfrm>
        </p:spPr>
        <p:txBody>
          <a:bodyPr/>
          <a:lstStyle/>
          <a:p>
            <a:r>
              <a:rPr lang="en-US" altLang="ja-JP" dirty="0"/>
              <a:t>Trainer</a:t>
            </a:r>
            <a:r>
              <a:rPr lang="ja-JP" altLang="en-US" dirty="0"/>
              <a:t>による学習設定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DA8E2B-168D-628F-A89D-9085E00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200" dirty="0"/>
              <a:t>from transformers import </a:t>
            </a:r>
            <a:r>
              <a:rPr lang="en-US" altLang="ja-JP" sz="1200" dirty="0" err="1"/>
              <a:t>TrainingArguments</a:t>
            </a:r>
            <a:r>
              <a:rPr lang="en-US" altLang="ja-JP" sz="1200" dirty="0"/>
              <a:t>, Trainer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# </a:t>
            </a:r>
            <a:r>
              <a:rPr lang="ja-JP" altLang="en-US" sz="1200" dirty="0"/>
              <a:t>学習設定</a:t>
            </a:r>
          </a:p>
          <a:p>
            <a:pPr marL="0" indent="0">
              <a:buNone/>
            </a:pPr>
            <a:r>
              <a:rPr lang="en-US" altLang="ja-JP" sz="1200" dirty="0" err="1"/>
              <a:t>training_args</a:t>
            </a:r>
            <a:r>
              <a:rPr lang="en-US" altLang="ja-JP" sz="1200" dirty="0"/>
              <a:t> = </a:t>
            </a:r>
            <a:r>
              <a:rPr lang="en-US" altLang="ja-JP" sz="1200" dirty="0" err="1"/>
              <a:t>TrainingArguments</a:t>
            </a:r>
            <a:r>
              <a:rPr lang="en-US" altLang="ja-JP" sz="1200" dirty="0"/>
              <a:t>(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output_dir</a:t>
            </a:r>
            <a:r>
              <a:rPr lang="en-US" altLang="ja-JP" sz="1200" dirty="0"/>
              <a:t>="./results",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evaluation_strategy</a:t>
            </a:r>
            <a:r>
              <a:rPr lang="en-US" altLang="ja-JP" sz="1200" dirty="0"/>
              <a:t>="epoch",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per_device_train_batch_size</a:t>
            </a:r>
            <a:r>
              <a:rPr lang="en-US" altLang="ja-JP" sz="1200" dirty="0"/>
              <a:t>=8,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per_device_eval_batch_size</a:t>
            </a:r>
            <a:r>
              <a:rPr lang="en-US" altLang="ja-JP" sz="1200" dirty="0"/>
              <a:t>=8,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num_train_epochs</a:t>
            </a:r>
            <a:r>
              <a:rPr lang="en-US" altLang="ja-JP" sz="1200" dirty="0"/>
              <a:t>=2,       # </a:t>
            </a:r>
            <a:r>
              <a:rPr lang="ja-JP" altLang="en-US" sz="1200" dirty="0"/>
              <a:t>エポック数</a:t>
            </a:r>
          </a:p>
          <a:p>
            <a:pPr marL="0" indent="0">
              <a:buNone/>
            </a:pPr>
            <a:r>
              <a:rPr lang="ja-JP" altLang="en-US" sz="1200" dirty="0"/>
              <a:t>    </a:t>
            </a:r>
            <a:r>
              <a:rPr lang="en-US" altLang="ja-JP" sz="1200" dirty="0" err="1"/>
              <a:t>learning_rate</a:t>
            </a:r>
            <a:r>
              <a:rPr lang="en-US" altLang="ja-JP" sz="1200" dirty="0"/>
              <a:t>=2e-5,</a:t>
            </a:r>
            <a:r>
              <a:rPr lang="ja-JP" altLang="en-US" sz="1200" dirty="0"/>
              <a:t>　　　</a:t>
            </a:r>
            <a:r>
              <a:rPr lang="en-US" altLang="ja-JP" sz="1200" dirty="0"/>
              <a:t>#</a:t>
            </a:r>
            <a:r>
              <a:rPr lang="ja-JP" altLang="en-US" sz="1200" dirty="0"/>
              <a:t>学習率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weight_decay</a:t>
            </a:r>
            <a:r>
              <a:rPr lang="en-US" altLang="ja-JP" sz="1200" dirty="0"/>
              <a:t>=0.01,</a:t>
            </a:r>
            <a:r>
              <a:rPr lang="ja-JP" altLang="en-US" sz="1200" dirty="0"/>
              <a:t>　　　</a:t>
            </a:r>
            <a:r>
              <a:rPr lang="en-US" altLang="ja-JP" sz="1200" dirty="0"/>
              <a:t>#</a:t>
            </a:r>
            <a:r>
              <a:rPr lang="ja-JP" altLang="en-US" sz="1200" dirty="0"/>
              <a:t>正則化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)</a:t>
            </a:r>
          </a:p>
          <a:p>
            <a:pPr marL="0" indent="0">
              <a:buNone/>
            </a:pP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# Trainer</a:t>
            </a:r>
            <a:r>
              <a:rPr lang="ja-JP" altLang="en-US" sz="1200" dirty="0"/>
              <a:t>のセットアップ</a:t>
            </a:r>
          </a:p>
          <a:p>
            <a:pPr marL="0" indent="0">
              <a:buNone/>
            </a:pPr>
            <a:r>
              <a:rPr lang="en-US" altLang="ja-JP" sz="1200" dirty="0"/>
              <a:t>trainer = Trainer(</a:t>
            </a:r>
          </a:p>
          <a:p>
            <a:pPr marL="0" indent="0">
              <a:buNone/>
            </a:pPr>
            <a:r>
              <a:rPr lang="en-US" altLang="ja-JP" sz="1200" dirty="0"/>
              <a:t>    model=model,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=</a:t>
            </a:r>
            <a:r>
              <a:rPr lang="en-US" altLang="ja-JP" sz="1200" dirty="0" err="1"/>
              <a:t>training_args</a:t>
            </a:r>
            <a:r>
              <a:rPr lang="en-US" altLang="ja-JP" sz="1200" dirty="0"/>
              <a:t>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train_dataset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train_dataset</a:t>
            </a:r>
            <a:r>
              <a:rPr lang="en-US" altLang="ja-JP" sz="1200" dirty="0"/>
              <a:t>,</a:t>
            </a:r>
          </a:p>
          <a:p>
            <a:pPr marL="0" indent="0">
              <a:buNone/>
            </a:pPr>
            <a:r>
              <a:rPr lang="en-US" altLang="ja-JP" sz="1200" dirty="0"/>
              <a:t>    </a:t>
            </a:r>
            <a:r>
              <a:rPr lang="en-US" altLang="ja-JP" sz="1200" dirty="0" err="1"/>
              <a:t>eval_dataset</a:t>
            </a:r>
            <a:r>
              <a:rPr lang="en-US" altLang="ja-JP" sz="1200" dirty="0"/>
              <a:t>=</a:t>
            </a:r>
            <a:r>
              <a:rPr lang="en-US" altLang="ja-JP" sz="1200" dirty="0" err="1"/>
              <a:t>eval_dataset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)</a:t>
            </a:r>
          </a:p>
          <a:p>
            <a:pPr marL="0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4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7F753-6AD7-F3FC-CCF0-2EE6E2A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学習とモデル評価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825F83-6030-A6B5-2AB3-01D6CCF9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＃学習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trainer.train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＃評価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metrics = </a:t>
            </a:r>
            <a:r>
              <a:rPr lang="en-US" altLang="ja-JP" dirty="0" err="1"/>
              <a:t>trainer.evaluate</a:t>
            </a:r>
            <a:r>
              <a:rPr lang="en-US" altLang="ja-JP" dirty="0"/>
              <a:t>()</a:t>
            </a:r>
          </a:p>
          <a:p>
            <a:pPr marL="0" indent="0">
              <a:buNone/>
            </a:pPr>
            <a:r>
              <a:rPr lang="en-US" altLang="ja-JP" dirty="0"/>
              <a:t>print(metrics)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970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2AADC-9915-CE71-61CF-268DEEEB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推論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2CDB1-C1D8-421C-BBDC-5FFFBBAD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067"/>
            <a:ext cx="10515600" cy="46698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推論用テキスト</a:t>
            </a:r>
          </a:p>
          <a:p>
            <a:pPr marL="0" indent="0">
              <a:buNone/>
            </a:pPr>
            <a:r>
              <a:rPr lang="en-US" altLang="ja-JP" dirty="0" err="1"/>
              <a:t>test_text</a:t>
            </a:r>
            <a:r>
              <a:rPr lang="en-US" altLang="ja-JP" dirty="0"/>
              <a:t> = "The movie was fantastic! I loved every moment."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トークナイズ</a:t>
            </a:r>
          </a:p>
          <a:p>
            <a:pPr marL="0" indent="0">
              <a:buNone/>
            </a:pPr>
            <a:r>
              <a:rPr lang="en-US" altLang="ja-JP" dirty="0"/>
              <a:t>inputs = tokenizer(</a:t>
            </a:r>
            <a:r>
              <a:rPr lang="en-US" altLang="ja-JP" dirty="0" err="1"/>
              <a:t>test_text</a:t>
            </a:r>
            <a:r>
              <a:rPr lang="en-US" altLang="ja-JP" dirty="0"/>
              <a:t>, </a:t>
            </a:r>
            <a:r>
              <a:rPr lang="en-US" altLang="ja-JP" dirty="0" err="1"/>
              <a:t>return_tensors</a:t>
            </a:r>
            <a:r>
              <a:rPr lang="en-US" altLang="ja-JP" dirty="0"/>
              <a:t>="pt", padding=True, truncation=True, </a:t>
            </a:r>
            <a:r>
              <a:rPr lang="en-US" altLang="ja-JP" dirty="0" err="1"/>
              <a:t>max_length</a:t>
            </a:r>
            <a:r>
              <a:rPr lang="en-US" altLang="ja-JP" dirty="0"/>
              <a:t>=128)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モデル推論</a:t>
            </a:r>
          </a:p>
          <a:p>
            <a:pPr marL="0" indent="0">
              <a:buNone/>
            </a:pPr>
            <a:r>
              <a:rPr lang="en-US" altLang="ja-JP" dirty="0"/>
              <a:t>outputs = model(**inputs)</a:t>
            </a:r>
          </a:p>
          <a:p>
            <a:pPr marL="0" indent="0">
              <a:buNone/>
            </a:pPr>
            <a:r>
              <a:rPr lang="en-US" altLang="ja-JP" dirty="0" err="1"/>
              <a:t>predicted_class</a:t>
            </a:r>
            <a:r>
              <a:rPr lang="en-US" altLang="ja-JP" dirty="0"/>
              <a:t> = </a:t>
            </a:r>
            <a:r>
              <a:rPr lang="en-US" altLang="ja-JP" dirty="0" err="1"/>
              <a:t>outputs.logits.argmax</a:t>
            </a:r>
            <a:r>
              <a:rPr lang="en-US" altLang="ja-JP" dirty="0"/>
              <a:t>().item()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結果表示</a:t>
            </a:r>
          </a:p>
          <a:p>
            <a:pPr marL="0" indent="0">
              <a:buNone/>
            </a:pPr>
            <a:r>
              <a:rPr lang="en-US" altLang="ja-JP" dirty="0"/>
              <a:t>if </a:t>
            </a:r>
            <a:r>
              <a:rPr lang="en-US" altLang="ja-JP" dirty="0" err="1"/>
              <a:t>predicted_class</a:t>
            </a:r>
            <a:r>
              <a:rPr lang="en-US" altLang="ja-JP" dirty="0"/>
              <a:t> == 1:</a:t>
            </a:r>
          </a:p>
          <a:p>
            <a:pPr marL="0" indent="0">
              <a:buNone/>
            </a:pPr>
            <a:r>
              <a:rPr lang="en-US" altLang="ja-JP" dirty="0"/>
              <a:t>    print("</a:t>
            </a:r>
            <a:r>
              <a:rPr lang="ja-JP" altLang="en-US" dirty="0"/>
              <a:t>予測</a:t>
            </a:r>
            <a:r>
              <a:rPr lang="en-US" altLang="ja-JP" dirty="0"/>
              <a:t>: </a:t>
            </a:r>
            <a:r>
              <a:rPr lang="ja-JP" altLang="en-US" dirty="0"/>
              <a:t>ポジティブレビュー 👍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r>
              <a:rPr lang="en-US" altLang="ja-JP" dirty="0"/>
              <a:t>else:</a:t>
            </a:r>
          </a:p>
          <a:p>
            <a:pPr marL="0" indent="0">
              <a:buNone/>
            </a:pPr>
            <a:r>
              <a:rPr lang="en-US" altLang="ja-JP" dirty="0"/>
              <a:t>    print("</a:t>
            </a:r>
            <a:r>
              <a:rPr lang="ja-JP" altLang="en-US" dirty="0"/>
              <a:t>予測</a:t>
            </a:r>
            <a:r>
              <a:rPr lang="en-US" altLang="ja-JP" dirty="0"/>
              <a:t>: </a:t>
            </a:r>
            <a:r>
              <a:rPr lang="ja-JP" altLang="en-US" dirty="0"/>
              <a:t>ネガティブレビュー 👎</a:t>
            </a:r>
            <a:r>
              <a:rPr lang="en-US" altLang="ja-JP" dirty="0"/>
              <a:t>")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36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536</Words>
  <Application>Microsoft Office PowerPoint</Application>
  <PresentationFormat>ワイド画面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BERTによるファインチューニング</vt:lpstr>
      <vt:lpstr>データセットの準備</vt:lpstr>
      <vt:lpstr>Tokenizerで前処理</vt:lpstr>
      <vt:lpstr>データセット分割</vt:lpstr>
      <vt:lpstr>モデル定義</vt:lpstr>
      <vt:lpstr>Trainerによる学習設定</vt:lpstr>
      <vt:lpstr>学習とモデル評価</vt:lpstr>
      <vt:lpstr>推論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笠原 玄 GEN KASAHARA</dc:creator>
  <cp:lastModifiedBy>笠原 玄 GEN KASAHARA</cp:lastModifiedBy>
  <cp:revision>1</cp:revision>
  <dcterms:created xsi:type="dcterms:W3CDTF">2025-07-14T09:33:18Z</dcterms:created>
  <dcterms:modified xsi:type="dcterms:W3CDTF">2025-07-14T09:42:45Z</dcterms:modified>
</cp:coreProperties>
</file>