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F354-6C40-4A1A-B28F-78D63D68F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A58F6-3E71-4E49-BF8F-0524122E1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7F5EF-6F7E-47A2-94BA-5331FEA1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E52B-085C-4886-8DE6-9B0B03EBC4C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FA2D-186B-4A80-904B-B6D4E14B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B5B5-4C71-4DC0-A37D-C65DA46A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A0E-C738-4D33-804C-46FDC925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F096-83C1-43CC-A913-1E67124F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B214D-C736-459B-9113-4D67B7307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2D9BC-2F23-45F8-83DA-4D682F74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E52B-085C-4886-8DE6-9B0B03EBC4C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6B982-1700-4A16-B972-EEE9FA78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8A37-E950-4771-98EC-B1D4B51C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A0E-C738-4D33-804C-46FDC925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1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553DF-A1E6-4066-9660-E0E12C5CA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75348-6415-4E3B-A5CA-B8E033EBF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0FE82-44AC-4F9E-B08A-3D3CF5FC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E52B-085C-4886-8DE6-9B0B03EBC4C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D0B7-1597-43CD-8FA6-BBA63AE5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60FD-808B-46C3-827A-66A60414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A0E-C738-4D33-804C-46FDC925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B8FD-1B91-42FA-90F7-558CA1B7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AEAC-D506-452F-B533-D21ED540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8604-83D1-4BE9-ADBB-815D8F77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E52B-085C-4886-8DE6-9B0B03EBC4C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C8BFA-6B97-4360-B346-6276A516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DD37-086F-4CEA-ACBA-E2F15211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A0E-C738-4D33-804C-46FDC925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0AEF-A060-40AD-872B-0B8B996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8E687-1E31-4E2D-97AC-D236BE4D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4F88-4AAE-4958-B800-2DFD98DF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E52B-085C-4886-8DE6-9B0B03EBC4C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2855-C746-4566-94A3-76CDECB8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9578-137C-4B4D-A3D2-92F5027A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A0E-C738-4D33-804C-46FDC925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5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B17E-287A-4E8A-9B0E-6AEA0AB0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B35A-D42A-4EF6-A4EB-E6656A123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A3C9B-A14E-4473-9768-693366464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13A20-60B1-492F-82B2-8A76227E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E52B-085C-4886-8DE6-9B0B03EBC4C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4ED0-84B9-491D-8605-8826EAA1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2EF24-093F-4257-BBA8-42FF00B0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A0E-C738-4D33-804C-46FDC925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A7EB-4746-4F8C-B451-F6A004CD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63D6D-3B82-4C9E-B60C-8024021E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AA11C-6CF8-4003-9CD5-E75353D82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38CB2-C561-4C27-879C-71AC1BCA7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FA64E-DC5F-4623-804D-FFC7E30BA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C90FA-ECF3-4803-BB98-996B4D88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E52B-085C-4886-8DE6-9B0B03EBC4C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43B49-FC69-44BD-BE77-FA53C793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7662D-EABD-4E19-B352-496F42EB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A0E-C738-4D33-804C-46FDC925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9197-ABF5-45CC-ACF8-6482B407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E721D-45B7-46B8-B6E2-32163D2F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E52B-085C-4886-8DE6-9B0B03EBC4C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41F4B-E695-42B0-8045-77862829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A5DAA-FC3E-4DB4-B68B-68343BAD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A0E-C738-4D33-804C-46FDC925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4D69E-24FC-40CA-83DA-A8B062B3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E52B-085C-4886-8DE6-9B0B03EBC4C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629E3-1674-4EA7-91BD-3DB11415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1FF1E-1F41-4890-9C72-00C84C9C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A0E-C738-4D33-804C-46FDC925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F6D4-3457-4356-86BD-A2E129D5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0D76-F9AB-4226-8A33-D9ECE6772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5DA4-1358-4F0B-9BC6-941ECDD13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15617-FC11-4016-BC54-6C09DC79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E52B-085C-4886-8DE6-9B0B03EBC4C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16621-37A4-4C1E-A9F1-DCD08BFB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EE228-FD76-49D0-9ADB-E9D85580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A0E-C738-4D33-804C-46FDC925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6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DD52-934A-4F14-96E2-92125A35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1B03C-1DA4-4DE4-8A67-D93C66A60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2CA99-AEFC-440F-BA2C-9BB1E8856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6D61F-B394-43C5-99AD-7CEF7B02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E52B-085C-4886-8DE6-9B0B03EBC4C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5D11E-53CB-4DC0-956E-A2F4A26D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2F4D2-B7DE-438F-B008-CFA3DB14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A0E-C738-4D33-804C-46FDC925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8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C6761-054D-4247-A24C-660633AA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42636-2619-4102-988F-14973F9B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088DE-5D7D-46E3-BFB4-75218270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E52B-085C-4886-8DE6-9B0B03EBC4C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AF437-C219-4776-8499-7776689AD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BEC9D-A6C0-47B6-8A2A-A0E78276A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6A0E-C738-4D33-804C-46FDC925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0DCE-FA2F-4B19-ACC5-FBB09F366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PHYLOSOPHY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C7749-2ADD-4ECF-8E2D-1F689B644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270326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062A-7C5C-4841-BA04-6B12B814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808000"/>
                </a:highlight>
              </a:rPr>
              <a:t>           Definition of philosophy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2DEAD-6B58-4B50-B44A-315878012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08463-2680-4EF0-9DE8-1847301740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is science</a:t>
            </a:r>
          </a:p>
          <a:p>
            <a:r>
              <a:rPr lang="en-US" dirty="0"/>
              <a:t>It is a combination of two words</a:t>
            </a:r>
          </a:p>
          <a:p>
            <a:r>
              <a:rPr lang="en-US" dirty="0"/>
              <a:t>Philo and Sophia </a:t>
            </a:r>
          </a:p>
          <a:p>
            <a:r>
              <a:rPr lang="en-US" dirty="0"/>
              <a:t>Philo means the pursuit </a:t>
            </a:r>
          </a:p>
          <a:p>
            <a:r>
              <a:rPr lang="en-US" dirty="0"/>
              <a:t>And Sophia is knowledge so philosophy is the pursuit of knowledge.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4671C-F446-4BC3-BD72-918633EB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8B8D6F-F342-44F9-A848-DE875EB123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3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PHYLOSOPHY</vt:lpstr>
      <vt:lpstr>           Definition of philosophy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PHYLOSOPHY</dc:title>
  <dc:creator>Kasahun Arefayene (karefaye)</dc:creator>
  <cp:lastModifiedBy>Kasahun Arefayene (karefaye)</cp:lastModifiedBy>
  <cp:revision>2</cp:revision>
  <dcterms:created xsi:type="dcterms:W3CDTF">2021-06-24T21:59:24Z</dcterms:created>
  <dcterms:modified xsi:type="dcterms:W3CDTF">2021-06-24T22:08:54Z</dcterms:modified>
</cp:coreProperties>
</file>