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8"/>
  </p:notesMasterIdLst>
  <p:sldIdLst>
    <p:sldId id="2259" r:id="rId2"/>
    <p:sldId id="2260" r:id="rId3"/>
    <p:sldId id="2261" r:id="rId4"/>
    <p:sldId id="953" r:id="rId5"/>
    <p:sldId id="956" r:id="rId6"/>
    <p:sldId id="957" r:id="rId7"/>
    <p:sldId id="958" r:id="rId8"/>
    <p:sldId id="1045" r:id="rId9"/>
    <p:sldId id="959" r:id="rId10"/>
    <p:sldId id="960" r:id="rId11"/>
    <p:sldId id="961" r:id="rId12"/>
    <p:sldId id="962" r:id="rId13"/>
    <p:sldId id="964" r:id="rId14"/>
    <p:sldId id="2264" r:id="rId15"/>
    <p:sldId id="1050" r:id="rId16"/>
    <p:sldId id="1049" r:id="rId17"/>
    <p:sldId id="1073" r:id="rId18"/>
    <p:sldId id="1051" r:id="rId19"/>
    <p:sldId id="1052" r:id="rId20"/>
    <p:sldId id="1072" r:id="rId21"/>
    <p:sldId id="1071" r:id="rId22"/>
    <p:sldId id="1070" r:id="rId23"/>
    <p:sldId id="1058" r:id="rId24"/>
    <p:sldId id="1057" r:id="rId25"/>
    <p:sldId id="1074" r:id="rId26"/>
    <p:sldId id="1076" r:id="rId27"/>
    <p:sldId id="1075" r:id="rId28"/>
    <p:sldId id="1059" r:id="rId29"/>
    <p:sldId id="1066" r:id="rId30"/>
    <p:sldId id="2263" r:id="rId31"/>
    <p:sldId id="1061" r:id="rId32"/>
    <p:sldId id="965" r:id="rId33"/>
    <p:sldId id="966" r:id="rId34"/>
    <p:sldId id="967" r:id="rId35"/>
    <p:sldId id="2250" r:id="rId36"/>
    <p:sldId id="2265" r:id="rId37"/>
  </p:sldIdLst>
  <p:sldSz cx="9902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BB1AE57-10FC-491A-BA8D-091527EFB247}">
          <p14:sldIdLst>
            <p14:sldId id="2259"/>
            <p14:sldId id="2260"/>
          </p14:sldIdLst>
        </p14:section>
        <p14:section name="Unit 1" id="{524A8059-8BDB-4EA2-868E-4EAA3EA62184}">
          <p14:sldIdLst>
            <p14:sldId id="2261"/>
            <p14:sldId id="953"/>
            <p14:sldId id="956"/>
            <p14:sldId id="957"/>
            <p14:sldId id="958"/>
            <p14:sldId id="1045"/>
            <p14:sldId id="959"/>
            <p14:sldId id="960"/>
            <p14:sldId id="961"/>
            <p14:sldId id="962"/>
            <p14:sldId id="964"/>
          </p14:sldIdLst>
        </p14:section>
        <p14:section name="Unit 2" id="{40B26FC4-920D-4D48-84AB-D298D5A3DCB5}">
          <p14:sldIdLst>
            <p14:sldId id="2264"/>
            <p14:sldId id="1050"/>
            <p14:sldId id="1049"/>
            <p14:sldId id="1073"/>
            <p14:sldId id="1051"/>
            <p14:sldId id="1052"/>
            <p14:sldId id="1072"/>
            <p14:sldId id="1071"/>
            <p14:sldId id="1070"/>
            <p14:sldId id="1058"/>
            <p14:sldId id="1057"/>
            <p14:sldId id="1074"/>
            <p14:sldId id="1076"/>
            <p14:sldId id="1075"/>
            <p14:sldId id="1059"/>
            <p14:sldId id="1066"/>
            <p14:sldId id="2263"/>
            <p14:sldId id="1061"/>
            <p14:sldId id="965"/>
            <p14:sldId id="966"/>
            <p14:sldId id="967"/>
            <p14:sldId id="2250"/>
            <p14:sldId id="2265"/>
          </p14:sldIdLst>
        </p14:section>
      </p14:sectionLst>
    </p:ext>
    <p:ext uri="{EFAFB233-063F-42B5-8137-9DF3F51BA10A}">
      <p15:sldGuideLst xmlns:p15="http://schemas.microsoft.com/office/powerpoint/2012/main">
        <p15:guide id="1" orient="horz" pos="923" userDrawn="1">
          <p15:clr>
            <a:srgbClr val="A4A3A4"/>
          </p15:clr>
        </p15:guide>
        <p15:guide id="2" orient="horz" pos="1269" userDrawn="1">
          <p15:clr>
            <a:srgbClr val="A4A3A4"/>
          </p15:clr>
        </p15:guide>
        <p15:guide id="3" pos="311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1428A0"/>
    <a:srgbClr val="6AB0BC"/>
    <a:srgbClr val="00B3E3"/>
    <a:srgbClr val="0077C8"/>
    <a:srgbClr val="00B050"/>
    <a:srgbClr val="FFB546"/>
    <a:srgbClr val="EAEAEA"/>
    <a:srgbClr val="193EB0"/>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57" autoAdjust="0"/>
    <p:restoredTop sz="80407" autoAdjust="0"/>
  </p:normalViewPr>
  <p:slideViewPr>
    <p:cSldViewPr snapToGrid="0">
      <p:cViewPr varScale="1">
        <p:scale>
          <a:sx n="120" d="100"/>
          <a:sy n="120" d="100"/>
        </p:scale>
        <p:origin x="2400" y="184"/>
      </p:cViewPr>
      <p:guideLst>
        <p:guide orient="horz" pos="923"/>
        <p:guide orient="horz" pos="1269"/>
        <p:guide pos="3119"/>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판매</c:v>
                </c:pt>
              </c:strCache>
            </c:strRef>
          </c:tx>
          <c:spPr>
            <a:effectLst>
              <a:outerShdw blurRad="63500" dist="25400" dir="2700000" algn="tl" rotWithShape="0">
                <a:prstClr val="black">
                  <a:alpha val="40000"/>
                </a:prstClr>
              </a:outerShdw>
            </a:effectLst>
          </c:spPr>
          <c:dPt>
            <c:idx val="0"/>
            <c:bubble3D val="0"/>
            <c:spPr>
              <a:solidFill>
                <a:srgbClr val="0033CC"/>
              </a:solidFill>
              <a:effectLst>
                <a:outerShdw blurRad="63500" dist="25400" dir="2700000" algn="tl" rotWithShape="0">
                  <a:prstClr val="black">
                    <a:alpha val="40000"/>
                  </a:prstClr>
                </a:outerShdw>
              </a:effectLst>
            </c:spPr>
            <c:extLst>
              <c:ext xmlns:c16="http://schemas.microsoft.com/office/drawing/2014/chart" uri="{C3380CC4-5D6E-409C-BE32-E72D297353CC}">
                <c16:uniqueId val="{00000001-3E87-46F1-8006-CE63B0A6E664}"/>
              </c:ext>
            </c:extLst>
          </c:dPt>
          <c:dPt>
            <c:idx val="1"/>
            <c:bubble3D val="0"/>
            <c:spPr>
              <a:solidFill>
                <a:srgbClr val="00B050"/>
              </a:solidFill>
              <a:effectLst>
                <a:outerShdw blurRad="63500" dist="25400" dir="2700000" algn="tl" rotWithShape="0">
                  <a:prstClr val="black">
                    <a:alpha val="40000"/>
                  </a:prstClr>
                </a:outerShdw>
              </a:effectLst>
            </c:spPr>
            <c:extLst>
              <c:ext xmlns:c16="http://schemas.microsoft.com/office/drawing/2014/chart" uri="{C3380CC4-5D6E-409C-BE32-E72D297353CC}">
                <c16:uniqueId val="{00000003-3E87-46F1-8006-CE63B0A6E664}"/>
              </c:ext>
            </c:extLst>
          </c:dPt>
          <c:dPt>
            <c:idx val="2"/>
            <c:bubble3D val="0"/>
            <c:spPr>
              <a:solidFill>
                <a:schemeClr val="tx1">
                  <a:lumMod val="65000"/>
                  <a:lumOff val="35000"/>
                </a:schemeClr>
              </a:solidFill>
              <a:effectLst>
                <a:outerShdw blurRad="63500" dist="25400" dir="2700000" algn="tl" rotWithShape="0">
                  <a:prstClr val="black">
                    <a:alpha val="40000"/>
                  </a:prstClr>
                </a:outerShdw>
              </a:effectLst>
            </c:spPr>
            <c:extLst>
              <c:ext xmlns:c16="http://schemas.microsoft.com/office/drawing/2014/chart" uri="{C3380CC4-5D6E-409C-BE32-E72D297353CC}">
                <c16:uniqueId val="{00000005-3E87-46F1-8006-CE63B0A6E664}"/>
              </c:ext>
            </c:extLst>
          </c:dPt>
          <c:dPt>
            <c:idx val="3"/>
            <c:bubble3D val="0"/>
            <c:spPr>
              <a:solidFill>
                <a:schemeClr val="bg1">
                  <a:lumMod val="50000"/>
                </a:schemeClr>
              </a:solidFill>
              <a:effectLst>
                <a:outerShdw blurRad="63500" dist="25400" dir="2700000" algn="tl" rotWithShape="0">
                  <a:prstClr val="black">
                    <a:alpha val="40000"/>
                  </a:prstClr>
                </a:outerShdw>
              </a:effectLst>
            </c:spPr>
            <c:extLst>
              <c:ext xmlns:c16="http://schemas.microsoft.com/office/drawing/2014/chart" uri="{C3380CC4-5D6E-409C-BE32-E72D297353CC}">
                <c16:uniqueId val="{00000007-3E87-46F1-8006-CE63B0A6E664}"/>
              </c:ext>
            </c:extLst>
          </c:dPt>
          <c:dPt>
            <c:idx val="4"/>
            <c:bubble3D val="0"/>
            <c:spPr>
              <a:solidFill>
                <a:schemeClr val="bg1">
                  <a:lumMod val="65000"/>
                </a:schemeClr>
              </a:solidFill>
              <a:effectLst>
                <a:outerShdw blurRad="63500" dist="25400" dir="2700000" algn="tl" rotWithShape="0">
                  <a:prstClr val="black">
                    <a:alpha val="40000"/>
                  </a:prstClr>
                </a:outerShdw>
              </a:effectLst>
            </c:spPr>
            <c:extLst>
              <c:ext xmlns:c16="http://schemas.microsoft.com/office/drawing/2014/chart" uri="{C3380CC4-5D6E-409C-BE32-E72D297353CC}">
                <c16:uniqueId val="{00000008-3E87-46F1-8006-CE63B0A6E664}"/>
              </c:ext>
            </c:extLst>
          </c:dPt>
          <c:dPt>
            <c:idx val="5"/>
            <c:bubble3D val="0"/>
            <c:spPr>
              <a:solidFill>
                <a:schemeClr val="bg1">
                  <a:lumMod val="75000"/>
                </a:schemeClr>
              </a:solidFill>
              <a:effectLst>
                <a:outerShdw blurRad="63500" dist="25400" dir="2700000" algn="tl" rotWithShape="0">
                  <a:prstClr val="black">
                    <a:alpha val="40000"/>
                  </a:prstClr>
                </a:outerShdw>
              </a:effectLst>
            </c:spPr>
            <c:extLst>
              <c:ext xmlns:c16="http://schemas.microsoft.com/office/drawing/2014/chart" uri="{C3380CC4-5D6E-409C-BE32-E72D297353CC}">
                <c16:uniqueId val="{00000009-3E87-46F1-8006-CE63B0A6E664}"/>
              </c:ext>
            </c:extLst>
          </c:dPt>
          <c:dPt>
            <c:idx val="6"/>
            <c:bubble3D val="0"/>
            <c:spPr>
              <a:solidFill>
                <a:schemeClr val="bg1">
                  <a:lumMod val="85000"/>
                </a:schemeClr>
              </a:solidFill>
              <a:effectLst>
                <a:outerShdw blurRad="63500" dist="25400" dir="2700000" algn="tl" rotWithShape="0">
                  <a:prstClr val="black">
                    <a:alpha val="40000"/>
                  </a:prstClr>
                </a:outerShdw>
              </a:effectLst>
            </c:spPr>
            <c:extLst>
              <c:ext xmlns:c16="http://schemas.microsoft.com/office/drawing/2014/chart" uri="{C3380CC4-5D6E-409C-BE32-E72D297353CC}">
                <c16:uniqueId val="{0000000A-3E87-46F1-8006-CE63B0A6E664}"/>
              </c:ext>
            </c:extLst>
          </c:dPt>
          <c:dPt>
            <c:idx val="7"/>
            <c:bubble3D val="0"/>
            <c:spPr>
              <a:solidFill>
                <a:srgbClr val="EAEAEA"/>
              </a:solidFill>
              <a:effectLst>
                <a:outerShdw blurRad="63500" dist="25400" dir="2700000" algn="tl" rotWithShape="0">
                  <a:prstClr val="black">
                    <a:alpha val="40000"/>
                  </a:prstClr>
                </a:outerShdw>
              </a:effectLst>
            </c:spPr>
            <c:extLst>
              <c:ext xmlns:c16="http://schemas.microsoft.com/office/drawing/2014/chart" uri="{C3380CC4-5D6E-409C-BE32-E72D297353CC}">
                <c16:uniqueId val="{0000000B-3E87-46F1-8006-CE63B0A6E664}"/>
              </c:ext>
            </c:extLst>
          </c:dPt>
          <c:dPt>
            <c:idx val="8"/>
            <c:bubble3D val="0"/>
            <c:spPr>
              <a:solidFill>
                <a:schemeClr val="bg1">
                  <a:lumMod val="95000"/>
                </a:schemeClr>
              </a:solidFill>
              <a:effectLst>
                <a:outerShdw blurRad="63500" dist="25400" dir="2700000" algn="tl" rotWithShape="0">
                  <a:prstClr val="black">
                    <a:alpha val="40000"/>
                  </a:prstClr>
                </a:outerShdw>
              </a:effectLst>
            </c:spPr>
            <c:extLst>
              <c:ext xmlns:c16="http://schemas.microsoft.com/office/drawing/2014/chart" uri="{C3380CC4-5D6E-409C-BE32-E72D297353CC}">
                <c16:uniqueId val="{0000000C-3E87-46F1-8006-CE63B0A6E664}"/>
              </c:ext>
            </c:extLst>
          </c:dPt>
          <c:cat>
            <c:strRef>
              <c:f>Sheet1!$A$2:$A$10</c:f>
              <c:strCache>
                <c:ptCount val="3"/>
                <c:pt idx="0">
                  <c:v>Spring</c:v>
                </c:pt>
                <c:pt idx="1">
                  <c:v>Summer</c:v>
                </c:pt>
                <c:pt idx="2">
                  <c:v>Autumn</c:v>
                </c:pt>
              </c:strCache>
            </c:strRef>
          </c:cat>
          <c:val>
            <c:numRef>
              <c:f>Sheet1!$B$2:$B$10</c:f>
              <c:numCache>
                <c:formatCode>General</c:formatCode>
                <c:ptCount val="9"/>
                <c:pt idx="0">
                  <c:v>39</c:v>
                </c:pt>
                <c:pt idx="1">
                  <c:v>18</c:v>
                </c:pt>
                <c:pt idx="2">
                  <c:v>11</c:v>
                </c:pt>
                <c:pt idx="3">
                  <c:v>10</c:v>
                </c:pt>
                <c:pt idx="4">
                  <c:v>7</c:v>
                </c:pt>
                <c:pt idx="5">
                  <c:v>4</c:v>
                </c:pt>
                <c:pt idx="6">
                  <c:v>3</c:v>
                </c:pt>
                <c:pt idx="7">
                  <c:v>3</c:v>
                </c:pt>
                <c:pt idx="8">
                  <c:v>0.7</c:v>
                </c:pt>
              </c:numCache>
            </c:numRef>
          </c:val>
          <c:extLst>
            <c:ext xmlns:c16="http://schemas.microsoft.com/office/drawing/2014/chart" uri="{C3380CC4-5D6E-409C-BE32-E72D297353CC}">
              <c16:uniqueId val="{00000006-3E87-46F1-8006-CE63B0A6E664}"/>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V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B57C17-E6FD-4AF5-A787-31E9CCE99A85}" type="datetimeFigureOut">
              <a:rPr lang="ko-KR" altLang="en-US" smtClean="0"/>
              <a:t>2023. 3. 3.</a:t>
            </a:fld>
            <a:endParaRPr lang="ko-KR" altLang="en-US"/>
          </a:p>
        </p:txBody>
      </p:sp>
      <p:sp>
        <p:nvSpPr>
          <p:cNvPr id="4" name="슬라이드 이미지 개체 틀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59C55F-00F1-4985-9065-F2D92AE05D03}" type="slidenum">
              <a:rPr lang="ko-KR" altLang="en-US" smtClean="0"/>
              <a:t>‹#›</a:t>
            </a:fld>
            <a:endParaRPr lang="ko-KR" altLang="en-US"/>
          </a:p>
        </p:txBody>
      </p:sp>
    </p:spTree>
    <p:extLst>
      <p:ext uri="{BB962C8B-B14F-4D97-AF65-F5344CB8AC3E}">
        <p14:creationId xmlns:p14="http://schemas.microsoft.com/office/powerpoint/2010/main" val="99125344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rxiv.org/abs/1409.1556"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arxiv.org/abs/1512.03385"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arxiv.org/abs/1409.4842"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keras.io/preprocessing/imag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www.kaggle.com/c/state-farm-distracted-driver-detection"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www.kaggle.com/c/rsna-pneumonia-detection-challenge"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kaggle.com/mlg-ulb/creditcardfraud"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www.kaggle.com/c/fake-news"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image-net.org/index"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keras.io/application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82563" y="539750"/>
            <a:ext cx="6527800" cy="4521200"/>
          </a:xfrm>
        </p:spPr>
      </p:sp>
      <p:sp>
        <p:nvSpPr>
          <p:cNvPr id="3" name="슬라이드 노트 개체 틀 2"/>
          <p:cNvSpPr>
            <a:spLocks noGrp="1"/>
          </p:cNvSpPr>
          <p:nvPr>
            <p:ph type="body" idx="1"/>
          </p:nvPr>
        </p:nvSpPr>
        <p:spPr>
          <a:xfrm>
            <a:off x="679768" y="5376929"/>
            <a:ext cx="5438140" cy="3805211"/>
          </a:xfrm>
        </p:spPr>
        <p:txBody>
          <a:bodyPr/>
          <a:lstStyle/>
          <a:p>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23F0BCE-8842-48BB-B417-565C32B10224}" type="slidenum">
              <a:rPr kumimoji="0" lang="ko-KR" altLang="en-US" sz="1300" b="0" i="0" u="none" strike="noStrike" kern="1200" cap="none" spc="0" normalizeH="0" baseline="0" noProof="0" smtClean="0">
                <a:ln>
                  <a:noFill/>
                </a:ln>
                <a:solidFill>
                  <a:prstClr val="black"/>
                </a:solidFill>
                <a:effectLst/>
                <a:uLnTx/>
                <a:uFillTx/>
                <a:latin typeface="SamsungOne-400" panose="020B0503030303020204" pitchFamily="34" charset="0"/>
                <a:ea typeface="KoPub돋움체 Medium" panose="02020603020101020101" pitchFamily="18" charset="-127"/>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ko-KR" altLang="en-US" sz="1300" b="0" i="0" u="none" strike="noStrike" kern="1200" cap="none" spc="0" normalizeH="0" baseline="0" noProof="0" dirty="0">
              <a:ln>
                <a:noFill/>
              </a:ln>
              <a:solidFill>
                <a:prstClr val="black"/>
              </a:solidFill>
              <a:effectLst/>
              <a:uLnTx/>
              <a:uFillTx/>
              <a:latin typeface="SamsungOne-400" panose="020B0503030303020204" pitchFamily="34" charset="0"/>
              <a:ea typeface="KoPub돋움체 Medium" panose="02020603020101020101" pitchFamily="18" charset="-127"/>
              <a:cs typeface="+mn-cs"/>
            </a:endParaRPr>
          </a:p>
        </p:txBody>
      </p:sp>
    </p:spTree>
    <p:extLst>
      <p:ext uri="{BB962C8B-B14F-4D97-AF65-F5344CB8AC3E}">
        <p14:creationId xmlns:p14="http://schemas.microsoft.com/office/powerpoint/2010/main" val="3891082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a:t>Tìm</a:t>
                </a:r>
                <a:r>
                  <a:rPr lang="en-US" altLang="ko-KR" dirty="0"/>
                  <a:t> </a:t>
                </a:r>
                <a:r>
                  <a:rPr lang="en-US" altLang="ko-KR" dirty="0" err="1"/>
                  <a:t>hiểu</a:t>
                </a:r>
                <a:r>
                  <a:rPr lang="en-US" altLang="ko-KR" dirty="0"/>
                  <a:t> </a:t>
                </a:r>
                <a:r>
                  <a:rPr lang="en-US" altLang="ko-KR" dirty="0" err="1"/>
                  <a:t>thêm</a:t>
                </a:r>
                <a:r>
                  <a:rPr lang="en-US" altLang="ko-KR" dirty="0"/>
                  <a:t> </a:t>
                </a:r>
                <a:r>
                  <a:rPr lang="en-US" altLang="ko-KR" dirty="0" err="1"/>
                  <a:t>thông</a:t>
                </a:r>
                <a:r>
                  <a:rPr lang="en-US" altLang="ko-KR" dirty="0"/>
                  <a:t> tin </a:t>
                </a:r>
                <a:r>
                  <a:rPr lang="en-US" altLang="ko-KR" dirty="0" err="1"/>
                  <a:t>tại</a:t>
                </a:r>
                <a:r>
                  <a:rPr lang="en-US" altLang="ko-KR" dirty="0"/>
                  <a:t> </a:t>
                </a:r>
                <a:r>
                  <a:rPr lang="en-US" altLang="ko-KR" dirty="0" err="1"/>
                  <a:t>tài</a:t>
                </a:r>
                <a:r>
                  <a:rPr lang="en-US" altLang="ko-KR" dirty="0"/>
                  <a:t> </a:t>
                </a:r>
                <a:r>
                  <a:rPr lang="en-US" altLang="ko-KR" dirty="0" err="1"/>
                  <a:t>liệu</a:t>
                </a:r>
                <a:r>
                  <a:rPr lang="en-US" altLang="ko-KR" dirty="0"/>
                  <a:t> </a:t>
                </a:r>
                <a:r>
                  <a:rPr lang="en-US" altLang="ko-KR" dirty="0" err="1"/>
                  <a:t>gốc</a:t>
                </a:r>
                <a:r>
                  <a:rPr lang="en-US" altLang="ko-KR" dirty="0"/>
                  <a:t> </a:t>
                </a:r>
                <a:r>
                  <a:rPr lang="en-US" altLang="ko-KR" dirty="0" err="1"/>
                  <a:t>của</a:t>
                </a:r>
                <a:r>
                  <a:rPr lang="en-US" altLang="ko-KR" dirty="0"/>
                  <a:t> </a:t>
                </a:r>
                <a:r>
                  <a:rPr lang="en-US" altLang="ko-KR" dirty="0" err="1"/>
                  <a:t>hai</a:t>
                </a:r>
                <a:r>
                  <a:rPr lang="en-US" altLang="ko-KR" dirty="0"/>
                  <a:t> </a:t>
                </a:r>
                <a:r>
                  <a:rPr lang="en-US" altLang="ko-KR" dirty="0" err="1"/>
                  <a:t>tác</a:t>
                </a:r>
                <a:r>
                  <a:rPr lang="en-US" altLang="ko-KR" dirty="0"/>
                  <a:t> </a:t>
                </a:r>
                <a:r>
                  <a:rPr lang="en-US" altLang="ko-KR" dirty="0" err="1"/>
                  <a:t>giả</a:t>
                </a:r>
                <a:r>
                  <a:rPr lang="en-US" altLang="ko-KR" dirty="0"/>
                  <a:t> K. </a:t>
                </a:r>
                <a:r>
                  <a:rPr lang="en-US" altLang="ko-KR" dirty="0" err="1"/>
                  <a:t>Simonyan</a:t>
                </a:r>
                <a:r>
                  <a:rPr lang="en-US" altLang="ko-KR" dirty="0"/>
                  <a:t> </a:t>
                </a:r>
                <a:r>
                  <a:rPr lang="en-US" altLang="ko-KR" dirty="0" err="1"/>
                  <a:t>và</a:t>
                </a:r>
                <a:r>
                  <a:rPr lang="en-US" altLang="ko-KR" dirty="0"/>
                  <a:t> A. Zisserman.</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hlinkClick r:id="rId3"/>
                  </a:rPr>
                  <a:t>https://arxiv.org/abs/1409.1556</a:t>
                </a: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Note: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Linear regression prediction is illustrated by a picture.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Please</a:t>
                </a:r>
                <a:r>
                  <a:rPr lang="en-US" altLang="ko-KR" sz="1200" baseline="0" dirty="0">
                    <a:latin typeface="Times New Roman" panose="02020603050405020304" pitchFamily="18" charset="0"/>
                    <a:cs typeface="Times New Roman" panose="02020603050405020304" pitchFamily="18" charset="0"/>
                  </a:rPr>
                  <a:t> n</a:t>
                </a:r>
                <a:r>
                  <a:rPr lang="en-US" altLang="ko-KR" sz="1200" dirty="0">
                    <a:latin typeface="Times New Roman" panose="02020603050405020304" pitchFamily="18" charset="0"/>
                    <a:cs typeface="Times New Roman" panose="02020603050405020304" pitchFamily="18" charset="0"/>
                  </a:rPr>
                  <a:t>otice that almost always some disagreement exists</a:t>
                </a:r>
                <a:r>
                  <a:rPr lang="en-US" altLang="ko-KR" sz="1200" baseline="0" dirty="0">
                    <a:latin typeface="Times New Roman" panose="020206030504050203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between the predicted </a:t>
                </a:r>
                <a:r>
                  <a:rPr lang="en-US" altLang="ko-KR" sz="1200" i="0">
                    <a:solidFill>
                      <a:srgbClr val="FF0000"/>
                    </a:solidFill>
                    <a:latin typeface="Cambria Math" panose="02040503050406030204" pitchFamily="18" charset="0"/>
                    <a:cs typeface="Times New Roman" panose="02020603050405020304" pitchFamily="18" charset="0"/>
                  </a:rPr>
                  <a:t>𝑦</a:t>
                </a:r>
                <a:r>
                  <a:rPr lang="ko-KR" altLang="en-US" sz="1200" i="0">
                    <a:solidFill>
                      <a:srgbClr val="FF0000"/>
                    </a:solidFill>
                    <a:latin typeface="Cambria Math" panose="020405030504060302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 and the true </a:t>
                </a:r>
                <a:r>
                  <a:rPr lang="en-US" altLang="ko-KR" sz="1200" i="0" dirty="0">
                    <a:solidFill>
                      <a:srgbClr val="0070C0"/>
                    </a:solidFill>
                    <a:latin typeface="Cambria Math" panose="02040503050406030204" pitchFamily="18" charset="0"/>
                    <a:cs typeface="Times New Roman" panose="02020603050405020304" pitchFamily="18" charset="0"/>
                  </a:rPr>
                  <a:t>𝑦</a:t>
                </a:r>
                <a:r>
                  <a:rPr lang="en-US" altLang="ko-KR" sz="1200" dirty="0">
                    <a:latin typeface="Times New Roman" panose="02020603050405020304" pitchFamily="18" charset="0"/>
                    <a:cs typeface="Times New Roman" panose="02020603050405020304" pitchFamily="18"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This is the source of error in the prediction.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Fallback>
      </mc:AlternateContent>
      <p:sp>
        <p:nvSpPr>
          <p:cNvPr id="4" name="Slide Number Placeholder 3"/>
          <p:cNvSpPr>
            <a:spLocks noGrp="1"/>
          </p:cNvSpPr>
          <p:nvPr>
            <p:ph type="sldNum" sz="quarter" idx="10"/>
          </p:nvPr>
        </p:nvSpPr>
        <p:spPr/>
        <p:txBody>
          <a:bodyPr/>
          <a:lstStyle/>
          <a:p>
            <a:fld id="{5B59C55F-00F1-4985-9065-F2D92AE05D03}" type="slidenum">
              <a:rPr lang="ko-KR" altLang="en-US" smtClean="0"/>
              <a:t>10</a:t>
            </a:fld>
            <a:endParaRPr lang="ko-KR" altLang="en-US"/>
          </a:p>
        </p:txBody>
      </p:sp>
    </p:spTree>
    <p:extLst>
      <p:ext uri="{BB962C8B-B14F-4D97-AF65-F5344CB8AC3E}">
        <p14:creationId xmlns:p14="http://schemas.microsoft.com/office/powerpoint/2010/main" val="2527104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a:t>Tìm</a:t>
                </a:r>
                <a:r>
                  <a:rPr lang="en-US" altLang="ko-KR" dirty="0"/>
                  <a:t> </a:t>
                </a:r>
                <a:r>
                  <a:rPr lang="en-US" altLang="ko-KR" dirty="0" err="1"/>
                  <a:t>hiểu</a:t>
                </a:r>
                <a:r>
                  <a:rPr lang="en-US" altLang="ko-KR" dirty="0"/>
                  <a:t> </a:t>
                </a:r>
                <a:r>
                  <a:rPr lang="en-US" altLang="ko-KR" dirty="0" err="1"/>
                  <a:t>thêm</a:t>
                </a:r>
                <a:r>
                  <a:rPr lang="en-US" altLang="ko-KR" dirty="0"/>
                  <a:t> </a:t>
                </a:r>
                <a:r>
                  <a:rPr lang="en-US" altLang="ko-KR" dirty="0" err="1"/>
                  <a:t>thông</a:t>
                </a:r>
                <a:r>
                  <a:rPr lang="en-US" altLang="ko-KR" dirty="0"/>
                  <a:t> tin </a:t>
                </a:r>
                <a:r>
                  <a:rPr lang="en-US" altLang="ko-KR" dirty="0" err="1"/>
                  <a:t>tại</a:t>
                </a:r>
                <a:r>
                  <a:rPr lang="en-US" altLang="ko-KR" dirty="0"/>
                  <a:t> </a:t>
                </a:r>
                <a:r>
                  <a:rPr lang="en-US" altLang="ko-KR" dirty="0" err="1"/>
                  <a:t>tài</a:t>
                </a:r>
                <a:r>
                  <a:rPr lang="en-US" altLang="ko-KR" dirty="0"/>
                  <a:t> </a:t>
                </a:r>
                <a:r>
                  <a:rPr lang="en-US" altLang="ko-KR" dirty="0" err="1"/>
                  <a:t>liệu</a:t>
                </a:r>
                <a:r>
                  <a:rPr lang="en-US" altLang="ko-KR" dirty="0"/>
                  <a:t> </a:t>
                </a:r>
                <a:r>
                  <a:rPr lang="en-US" altLang="ko-KR" dirty="0" err="1"/>
                  <a:t>gốc</a:t>
                </a:r>
                <a:r>
                  <a:rPr lang="en-US" altLang="ko-KR" dirty="0"/>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hlinkClick r:id="rId3"/>
                  </a:rPr>
                  <a:t>https://arxiv.org/abs/1512.03385</a:t>
                </a: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Note: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Linear regression prediction is illustrated by a picture.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Please</a:t>
                </a:r>
                <a:r>
                  <a:rPr lang="en-US" altLang="ko-KR" sz="1200" baseline="0" dirty="0">
                    <a:latin typeface="Times New Roman" panose="02020603050405020304" pitchFamily="18" charset="0"/>
                    <a:cs typeface="Times New Roman" panose="02020603050405020304" pitchFamily="18" charset="0"/>
                  </a:rPr>
                  <a:t> n</a:t>
                </a:r>
                <a:r>
                  <a:rPr lang="en-US" altLang="ko-KR" sz="1200" dirty="0">
                    <a:latin typeface="Times New Roman" panose="02020603050405020304" pitchFamily="18" charset="0"/>
                    <a:cs typeface="Times New Roman" panose="02020603050405020304" pitchFamily="18" charset="0"/>
                  </a:rPr>
                  <a:t>otice that almost always some disagreement exists</a:t>
                </a:r>
                <a:r>
                  <a:rPr lang="en-US" altLang="ko-KR" sz="1200" baseline="0" dirty="0">
                    <a:latin typeface="Times New Roman" panose="020206030504050203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between the predicted </a:t>
                </a:r>
                <a:r>
                  <a:rPr lang="en-US" altLang="ko-KR" sz="1200" i="0">
                    <a:solidFill>
                      <a:srgbClr val="FF0000"/>
                    </a:solidFill>
                    <a:latin typeface="Cambria Math" panose="02040503050406030204" pitchFamily="18" charset="0"/>
                    <a:cs typeface="Times New Roman" panose="02020603050405020304" pitchFamily="18" charset="0"/>
                  </a:rPr>
                  <a:t>𝑦</a:t>
                </a:r>
                <a:r>
                  <a:rPr lang="ko-KR" altLang="en-US" sz="1200" i="0">
                    <a:solidFill>
                      <a:srgbClr val="FF0000"/>
                    </a:solidFill>
                    <a:latin typeface="Cambria Math" panose="020405030504060302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 and the true </a:t>
                </a:r>
                <a:r>
                  <a:rPr lang="en-US" altLang="ko-KR" sz="1200" i="0" dirty="0">
                    <a:solidFill>
                      <a:srgbClr val="0070C0"/>
                    </a:solidFill>
                    <a:latin typeface="Cambria Math" panose="02040503050406030204" pitchFamily="18" charset="0"/>
                    <a:cs typeface="Times New Roman" panose="02020603050405020304" pitchFamily="18" charset="0"/>
                  </a:rPr>
                  <a:t>𝑦</a:t>
                </a:r>
                <a:r>
                  <a:rPr lang="en-US" altLang="ko-KR" sz="1200" dirty="0">
                    <a:latin typeface="Times New Roman" panose="02020603050405020304" pitchFamily="18" charset="0"/>
                    <a:cs typeface="Times New Roman" panose="02020603050405020304" pitchFamily="18"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This is the source of error in the prediction.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Fallback>
      </mc:AlternateContent>
      <p:sp>
        <p:nvSpPr>
          <p:cNvPr id="4" name="Slide Number Placeholder 3"/>
          <p:cNvSpPr>
            <a:spLocks noGrp="1"/>
          </p:cNvSpPr>
          <p:nvPr>
            <p:ph type="sldNum" sz="quarter" idx="10"/>
          </p:nvPr>
        </p:nvSpPr>
        <p:spPr/>
        <p:txBody>
          <a:bodyPr/>
          <a:lstStyle/>
          <a:p>
            <a:fld id="{5B59C55F-00F1-4985-9065-F2D92AE05D03}" type="slidenum">
              <a:rPr lang="ko-KR" altLang="en-US" smtClean="0"/>
              <a:t>11</a:t>
            </a:fld>
            <a:endParaRPr lang="ko-KR" altLang="en-US"/>
          </a:p>
        </p:txBody>
      </p:sp>
    </p:spTree>
    <p:extLst>
      <p:ext uri="{BB962C8B-B14F-4D97-AF65-F5344CB8AC3E}">
        <p14:creationId xmlns:p14="http://schemas.microsoft.com/office/powerpoint/2010/main" val="1148862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a:t>Tìm</a:t>
                </a:r>
                <a:r>
                  <a:rPr lang="en-US" altLang="ko-KR" dirty="0"/>
                  <a:t> </a:t>
                </a:r>
                <a:r>
                  <a:rPr lang="en-US" altLang="ko-KR" dirty="0" err="1"/>
                  <a:t>hiểu</a:t>
                </a:r>
                <a:r>
                  <a:rPr lang="en-US" altLang="ko-KR" dirty="0"/>
                  <a:t> </a:t>
                </a:r>
                <a:r>
                  <a:rPr lang="en-US" altLang="ko-KR" dirty="0" err="1"/>
                  <a:t>thêm</a:t>
                </a:r>
                <a:r>
                  <a:rPr lang="en-US" altLang="ko-KR" dirty="0"/>
                  <a:t> </a:t>
                </a:r>
                <a:r>
                  <a:rPr lang="en-US" altLang="ko-KR" dirty="0" err="1"/>
                  <a:t>thông</a:t>
                </a:r>
                <a:r>
                  <a:rPr lang="en-US" altLang="ko-KR" dirty="0"/>
                  <a:t> tin </a:t>
                </a:r>
                <a:r>
                  <a:rPr lang="en-US" altLang="ko-KR" dirty="0" err="1"/>
                  <a:t>tại</a:t>
                </a:r>
                <a:r>
                  <a:rPr lang="en-US" altLang="ko-KR" dirty="0"/>
                  <a:t> </a:t>
                </a:r>
                <a:r>
                  <a:rPr lang="en-US" altLang="ko-KR" dirty="0" err="1"/>
                  <a:t>tài</a:t>
                </a:r>
                <a:r>
                  <a:rPr lang="en-US" altLang="ko-KR" dirty="0"/>
                  <a:t> </a:t>
                </a:r>
                <a:r>
                  <a:rPr lang="en-US" altLang="ko-KR" dirty="0" err="1"/>
                  <a:t>liệu</a:t>
                </a:r>
                <a:r>
                  <a:rPr lang="en-US" altLang="ko-KR" dirty="0"/>
                  <a:t> </a:t>
                </a:r>
                <a:r>
                  <a:rPr lang="en-US" altLang="ko-KR" dirty="0" err="1"/>
                  <a:t>gốc</a:t>
                </a:r>
                <a:r>
                  <a:rPr lang="en-US" altLang="ko-KR" dirty="0"/>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hlinkClick r:id="rId3"/>
                  </a:rPr>
                  <a:t>https://arxiv.org/abs/1409.4842</a:t>
                </a:r>
                <a:r>
                  <a:rPr lang="en-US" dirty="0"/>
                  <a:t> </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Note: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Linear regression prediction is illustrated by a picture.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Please</a:t>
                </a:r>
                <a:r>
                  <a:rPr lang="en-US" altLang="ko-KR" sz="1200" baseline="0" dirty="0">
                    <a:latin typeface="Times New Roman" panose="02020603050405020304" pitchFamily="18" charset="0"/>
                    <a:cs typeface="Times New Roman" panose="02020603050405020304" pitchFamily="18" charset="0"/>
                  </a:rPr>
                  <a:t> n</a:t>
                </a:r>
                <a:r>
                  <a:rPr lang="en-US" altLang="ko-KR" sz="1200" dirty="0">
                    <a:latin typeface="Times New Roman" panose="02020603050405020304" pitchFamily="18" charset="0"/>
                    <a:cs typeface="Times New Roman" panose="02020603050405020304" pitchFamily="18" charset="0"/>
                  </a:rPr>
                  <a:t>otice that almost always some disagreement exists</a:t>
                </a:r>
                <a:r>
                  <a:rPr lang="en-US" altLang="ko-KR" sz="1200" baseline="0" dirty="0">
                    <a:latin typeface="Times New Roman" panose="020206030504050203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between the predicted </a:t>
                </a:r>
                <a:r>
                  <a:rPr lang="en-US" altLang="ko-KR" sz="1200" i="0">
                    <a:solidFill>
                      <a:srgbClr val="FF0000"/>
                    </a:solidFill>
                    <a:latin typeface="Cambria Math" panose="02040503050406030204" pitchFamily="18" charset="0"/>
                    <a:cs typeface="Times New Roman" panose="02020603050405020304" pitchFamily="18" charset="0"/>
                  </a:rPr>
                  <a:t>𝑦</a:t>
                </a:r>
                <a:r>
                  <a:rPr lang="ko-KR" altLang="en-US" sz="1200" i="0">
                    <a:solidFill>
                      <a:srgbClr val="FF0000"/>
                    </a:solidFill>
                    <a:latin typeface="Cambria Math" panose="020405030504060302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 and the true </a:t>
                </a:r>
                <a:r>
                  <a:rPr lang="en-US" altLang="ko-KR" sz="1200" i="0" dirty="0">
                    <a:solidFill>
                      <a:srgbClr val="0070C0"/>
                    </a:solidFill>
                    <a:latin typeface="Cambria Math" panose="02040503050406030204" pitchFamily="18" charset="0"/>
                    <a:cs typeface="Times New Roman" panose="02020603050405020304" pitchFamily="18" charset="0"/>
                  </a:rPr>
                  <a:t>𝑦</a:t>
                </a:r>
                <a:r>
                  <a:rPr lang="en-US" altLang="ko-KR" sz="1200" dirty="0">
                    <a:latin typeface="Times New Roman" panose="02020603050405020304" pitchFamily="18" charset="0"/>
                    <a:cs typeface="Times New Roman" panose="02020603050405020304" pitchFamily="18"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This is the source of error in the prediction.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Fallback>
      </mc:AlternateContent>
      <p:sp>
        <p:nvSpPr>
          <p:cNvPr id="4" name="Slide Number Placeholder 3"/>
          <p:cNvSpPr>
            <a:spLocks noGrp="1"/>
          </p:cNvSpPr>
          <p:nvPr>
            <p:ph type="sldNum" sz="quarter" idx="10"/>
          </p:nvPr>
        </p:nvSpPr>
        <p:spPr/>
        <p:txBody>
          <a:bodyPr/>
          <a:lstStyle/>
          <a:p>
            <a:fld id="{5B59C55F-00F1-4985-9065-F2D92AE05D03}" type="slidenum">
              <a:rPr lang="ko-KR" altLang="en-US" smtClean="0"/>
              <a:t>12</a:t>
            </a:fld>
            <a:endParaRPr lang="ko-KR" altLang="en-US"/>
          </a:p>
        </p:txBody>
      </p:sp>
    </p:spTree>
    <p:extLst>
      <p:ext uri="{BB962C8B-B14F-4D97-AF65-F5344CB8AC3E}">
        <p14:creationId xmlns:p14="http://schemas.microsoft.com/office/powerpoint/2010/main" val="2658383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Để xoay ảnh, chúng ta có thể sử dụng hàm scipy.ndimage.rotate(). </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Để cắt ảnh, có thể chia mảng ảnh.</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Để đổi kích thước ảnh, chúng ta có thể sử dụng hàm cv2.resize() chẳng hạn. </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Để làm mờ ảnh, chúng ta có thể sử dụng hàm cv2.GaussianBlur() chẳng hạn. </a:t>
                </a: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vi-VN" altLang="ko-KR" dirty="0"/>
                  <a:t>Ngoài ra, bạn có thể cân nhắc sử dụng hàm keras.preprocessing.image.ImageDataGenerator() để tải và xử lý trước dữ liệu hình ảnh.</a:t>
                </a:r>
              </a:p>
              <a:p>
                <a:pPr marL="0" marR="0" lvl="0" indent="0" algn="l" defTabSz="914400" rtl="0" eaLnBrk="1" fontAlgn="auto" latinLnBrk="1" hangingPunct="1">
                  <a:lnSpc>
                    <a:spcPct val="100000"/>
                  </a:lnSpc>
                  <a:spcBef>
                    <a:spcPts val="0"/>
                  </a:spcBef>
                  <a:spcAft>
                    <a:spcPts val="0"/>
                  </a:spcAft>
                  <a:buClrTx/>
                  <a:buSzTx/>
                  <a:buFontTx/>
                  <a:buNone/>
                  <a:tabLst/>
                  <a:defRPr/>
                </a:pPr>
                <a:r>
                  <a:rPr lang="vi-VN" altLang="ko-KR" dirty="0"/>
                  <a:t>Tìm hiểu thêm thông tin tại:</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hlinkClick r:id="rId3"/>
                  </a:rPr>
                  <a:t>https://keras.io/preprocessing/image/</a:t>
                </a: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Note: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Linear regression prediction is illustrated by a picture.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Please</a:t>
                </a:r>
                <a:r>
                  <a:rPr lang="en-US" altLang="ko-KR" sz="1200" baseline="0" dirty="0">
                    <a:latin typeface="Times New Roman" panose="02020603050405020304" pitchFamily="18" charset="0"/>
                    <a:cs typeface="Times New Roman" panose="02020603050405020304" pitchFamily="18" charset="0"/>
                  </a:rPr>
                  <a:t> n</a:t>
                </a:r>
                <a:r>
                  <a:rPr lang="en-US" altLang="ko-KR" sz="1200" dirty="0">
                    <a:latin typeface="Times New Roman" panose="02020603050405020304" pitchFamily="18" charset="0"/>
                    <a:cs typeface="Times New Roman" panose="02020603050405020304" pitchFamily="18" charset="0"/>
                  </a:rPr>
                  <a:t>otice that almost always some disagreement exists</a:t>
                </a:r>
                <a:r>
                  <a:rPr lang="en-US" altLang="ko-KR" sz="1200" baseline="0" dirty="0">
                    <a:latin typeface="Times New Roman" panose="020206030504050203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between the predicted </a:t>
                </a:r>
                <a:r>
                  <a:rPr lang="en-US" altLang="ko-KR" sz="1200" i="0">
                    <a:solidFill>
                      <a:srgbClr val="FF0000"/>
                    </a:solidFill>
                    <a:latin typeface="Cambria Math" panose="02040503050406030204" pitchFamily="18" charset="0"/>
                    <a:cs typeface="Times New Roman" panose="02020603050405020304" pitchFamily="18" charset="0"/>
                  </a:rPr>
                  <a:t>𝑦</a:t>
                </a:r>
                <a:r>
                  <a:rPr lang="ko-KR" altLang="en-US" sz="1200" i="0">
                    <a:solidFill>
                      <a:srgbClr val="FF0000"/>
                    </a:solidFill>
                    <a:latin typeface="Cambria Math" panose="020405030504060302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 and the true </a:t>
                </a:r>
                <a:r>
                  <a:rPr lang="en-US" altLang="ko-KR" sz="1200" i="0" dirty="0">
                    <a:solidFill>
                      <a:srgbClr val="0070C0"/>
                    </a:solidFill>
                    <a:latin typeface="Cambria Math" panose="02040503050406030204" pitchFamily="18" charset="0"/>
                    <a:cs typeface="Times New Roman" panose="02020603050405020304" pitchFamily="18" charset="0"/>
                  </a:rPr>
                  <a:t>𝑦</a:t>
                </a:r>
                <a:r>
                  <a:rPr lang="en-US" altLang="ko-KR" sz="1200" dirty="0">
                    <a:latin typeface="Times New Roman" panose="02020603050405020304" pitchFamily="18" charset="0"/>
                    <a:cs typeface="Times New Roman" panose="02020603050405020304" pitchFamily="18"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This is the source of error in the prediction.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Fallback>
      </mc:AlternateContent>
      <p:sp>
        <p:nvSpPr>
          <p:cNvPr id="4" name="Slide Number Placeholder 3"/>
          <p:cNvSpPr>
            <a:spLocks noGrp="1"/>
          </p:cNvSpPr>
          <p:nvPr>
            <p:ph type="sldNum" sz="quarter" idx="10"/>
          </p:nvPr>
        </p:nvSpPr>
        <p:spPr/>
        <p:txBody>
          <a:bodyPr/>
          <a:lstStyle/>
          <a:p>
            <a:fld id="{5B59C55F-00F1-4985-9065-F2D92AE05D03}" type="slidenum">
              <a:rPr lang="ko-KR" altLang="en-US" smtClean="0"/>
              <a:t>13</a:t>
            </a:fld>
            <a:endParaRPr lang="ko-KR" altLang="en-US"/>
          </a:p>
        </p:txBody>
      </p:sp>
    </p:spTree>
    <p:extLst>
      <p:ext uri="{BB962C8B-B14F-4D97-AF65-F5344CB8AC3E}">
        <p14:creationId xmlns:p14="http://schemas.microsoft.com/office/powerpoint/2010/main" val="1686540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92225" y="1143000"/>
            <a:ext cx="4457700" cy="3086100"/>
          </a:xfrm>
        </p:spPr>
      </p:sp>
      <p:sp>
        <p:nvSpPr>
          <p:cNvPr id="3" name="슬라이드 노트 개체 틀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endParaRPr lang="ko-KR" altLang="en-US" b="0" dirty="0">
              <a:latin typeface="SamsungOne-400" panose="020B0503030303020204"/>
            </a:endParaRP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9BF5A829-16B0-48B1-95E4-1346D5D62477}"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14</a:t>
            </a:fld>
            <a:endParaRPr kumimoji="0" lang="ko-KR" altLang="en-US" sz="12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2755615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Trong số 285 triệu người bị suy giảm thị lực, 90% sống ở các nước đang phát triển.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Note: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Linear regression prediction is illustrated by a picture.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Please</a:t>
                </a:r>
                <a:r>
                  <a:rPr lang="en-US" altLang="ko-KR" sz="1200" baseline="0" dirty="0">
                    <a:latin typeface="Times New Roman" panose="02020603050405020304" pitchFamily="18" charset="0"/>
                    <a:cs typeface="Times New Roman" panose="02020603050405020304" pitchFamily="18" charset="0"/>
                  </a:rPr>
                  <a:t> n</a:t>
                </a:r>
                <a:r>
                  <a:rPr lang="en-US" altLang="ko-KR" sz="1200" dirty="0">
                    <a:latin typeface="Times New Roman" panose="02020603050405020304" pitchFamily="18" charset="0"/>
                    <a:cs typeface="Times New Roman" panose="02020603050405020304" pitchFamily="18" charset="0"/>
                  </a:rPr>
                  <a:t>otice that almost always some disagreement exists</a:t>
                </a:r>
                <a:r>
                  <a:rPr lang="en-US" altLang="ko-KR" sz="1200" baseline="0" dirty="0">
                    <a:latin typeface="Times New Roman" panose="020206030504050203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between the predicted </a:t>
                </a:r>
                <a:r>
                  <a:rPr lang="en-US" altLang="ko-KR" sz="1200" i="0">
                    <a:solidFill>
                      <a:srgbClr val="FF0000"/>
                    </a:solidFill>
                    <a:latin typeface="Cambria Math" panose="02040503050406030204" pitchFamily="18" charset="0"/>
                    <a:cs typeface="Times New Roman" panose="02020603050405020304" pitchFamily="18" charset="0"/>
                  </a:rPr>
                  <a:t>𝑦</a:t>
                </a:r>
                <a:r>
                  <a:rPr lang="ko-KR" altLang="en-US" sz="1200" i="0">
                    <a:solidFill>
                      <a:srgbClr val="FF0000"/>
                    </a:solidFill>
                    <a:latin typeface="Cambria Math" panose="020405030504060302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 and the true </a:t>
                </a:r>
                <a:r>
                  <a:rPr lang="en-US" altLang="ko-KR" sz="1200" i="0" dirty="0">
                    <a:solidFill>
                      <a:srgbClr val="0070C0"/>
                    </a:solidFill>
                    <a:latin typeface="Cambria Math" panose="02040503050406030204" pitchFamily="18" charset="0"/>
                    <a:cs typeface="Times New Roman" panose="02020603050405020304" pitchFamily="18" charset="0"/>
                  </a:rPr>
                  <a:t>𝑦</a:t>
                </a:r>
                <a:r>
                  <a:rPr lang="en-US" altLang="ko-KR" sz="1200" dirty="0">
                    <a:latin typeface="Times New Roman" panose="02020603050405020304" pitchFamily="18" charset="0"/>
                    <a:cs typeface="Times New Roman" panose="02020603050405020304" pitchFamily="18"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This is the source of error in the prediction.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Fallback>
      </mc:AlternateContent>
      <p:sp>
        <p:nvSpPr>
          <p:cNvPr id="4" name="Slide Number Placeholder 3"/>
          <p:cNvSpPr>
            <a:spLocks noGrp="1"/>
          </p:cNvSpPr>
          <p:nvPr>
            <p:ph type="sldNum" sz="quarter" idx="10"/>
          </p:nvPr>
        </p:nvSpPr>
        <p:spPr/>
        <p:txBody>
          <a:bodyPr/>
          <a:lstStyle/>
          <a:p>
            <a:fld id="{5B59C55F-00F1-4985-9065-F2D92AE05D03}" type="slidenum">
              <a:rPr lang="ko-KR" altLang="en-US" smtClean="0"/>
              <a:t>15</a:t>
            </a:fld>
            <a:endParaRPr lang="ko-KR" altLang="en-US"/>
          </a:p>
        </p:txBody>
      </p:sp>
    </p:spTree>
    <p:extLst>
      <p:ext uri="{BB962C8B-B14F-4D97-AF65-F5344CB8AC3E}">
        <p14:creationId xmlns:p14="http://schemas.microsoft.com/office/powerpoint/2010/main" val="563427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Nguyên nhân của 90% trường hợp suy giảm thị lực là do mãn tính và có thể ngăn ngừa hơn 80% trường hợp suy giảm thị lực bằng một biện </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pháp can thiệp thích hợp ở từng giai đoạn cuộc đời. Điều trị bệnh kịp thời sẽ tiết kiệm được 120 triệu USD mỗi năm.</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Note: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Linear regression prediction is illustrated by a picture.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Please</a:t>
                </a:r>
                <a:r>
                  <a:rPr lang="en-US" altLang="ko-KR" sz="1200" baseline="0" dirty="0">
                    <a:latin typeface="Times New Roman" panose="02020603050405020304" pitchFamily="18" charset="0"/>
                    <a:cs typeface="Times New Roman" panose="02020603050405020304" pitchFamily="18" charset="0"/>
                  </a:rPr>
                  <a:t> n</a:t>
                </a:r>
                <a:r>
                  <a:rPr lang="en-US" altLang="ko-KR" sz="1200" dirty="0">
                    <a:latin typeface="Times New Roman" panose="02020603050405020304" pitchFamily="18" charset="0"/>
                    <a:cs typeface="Times New Roman" panose="02020603050405020304" pitchFamily="18" charset="0"/>
                  </a:rPr>
                  <a:t>otice that almost always some disagreement exists</a:t>
                </a:r>
                <a:r>
                  <a:rPr lang="en-US" altLang="ko-KR" sz="1200" baseline="0" dirty="0">
                    <a:latin typeface="Times New Roman" panose="020206030504050203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between the predicted </a:t>
                </a:r>
                <a:r>
                  <a:rPr lang="en-US" altLang="ko-KR" sz="1200" i="0">
                    <a:solidFill>
                      <a:srgbClr val="FF0000"/>
                    </a:solidFill>
                    <a:latin typeface="Cambria Math" panose="02040503050406030204" pitchFamily="18" charset="0"/>
                    <a:cs typeface="Times New Roman" panose="02020603050405020304" pitchFamily="18" charset="0"/>
                  </a:rPr>
                  <a:t>𝑦</a:t>
                </a:r>
                <a:r>
                  <a:rPr lang="ko-KR" altLang="en-US" sz="1200" i="0">
                    <a:solidFill>
                      <a:srgbClr val="FF0000"/>
                    </a:solidFill>
                    <a:latin typeface="Cambria Math" panose="020405030504060302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 and the true </a:t>
                </a:r>
                <a:r>
                  <a:rPr lang="en-US" altLang="ko-KR" sz="1200" i="0" dirty="0">
                    <a:solidFill>
                      <a:srgbClr val="0070C0"/>
                    </a:solidFill>
                    <a:latin typeface="Cambria Math" panose="02040503050406030204" pitchFamily="18" charset="0"/>
                    <a:cs typeface="Times New Roman" panose="02020603050405020304" pitchFamily="18" charset="0"/>
                  </a:rPr>
                  <a:t>𝑦</a:t>
                </a:r>
                <a:r>
                  <a:rPr lang="en-US" altLang="ko-KR" sz="1200" dirty="0">
                    <a:latin typeface="Times New Roman" panose="02020603050405020304" pitchFamily="18" charset="0"/>
                    <a:cs typeface="Times New Roman" panose="02020603050405020304" pitchFamily="18"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This is the source of error in the prediction.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Fallback>
      </mc:AlternateContent>
      <p:sp>
        <p:nvSpPr>
          <p:cNvPr id="4" name="Slide Number Placeholder 3"/>
          <p:cNvSpPr>
            <a:spLocks noGrp="1"/>
          </p:cNvSpPr>
          <p:nvPr>
            <p:ph type="sldNum" sz="quarter" idx="10"/>
          </p:nvPr>
        </p:nvSpPr>
        <p:spPr/>
        <p:txBody>
          <a:bodyPr/>
          <a:lstStyle/>
          <a:p>
            <a:fld id="{5B59C55F-00F1-4985-9065-F2D92AE05D03}" type="slidenum">
              <a:rPr lang="ko-KR" altLang="en-US" smtClean="0"/>
              <a:t>16</a:t>
            </a:fld>
            <a:endParaRPr lang="ko-KR" altLang="en-US"/>
          </a:p>
        </p:txBody>
      </p:sp>
    </p:spTree>
    <p:extLst>
      <p:ext uri="{BB962C8B-B14F-4D97-AF65-F5344CB8AC3E}">
        <p14:creationId xmlns:p14="http://schemas.microsoft.com/office/powerpoint/2010/main" val="3513426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Note: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Linear regression prediction is illustrated by a picture.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Please</a:t>
                </a:r>
                <a:r>
                  <a:rPr lang="en-US" altLang="ko-KR" sz="1200" baseline="0" dirty="0">
                    <a:latin typeface="Times New Roman" panose="02020603050405020304" pitchFamily="18" charset="0"/>
                    <a:cs typeface="Times New Roman" panose="02020603050405020304" pitchFamily="18" charset="0"/>
                  </a:rPr>
                  <a:t> n</a:t>
                </a:r>
                <a:r>
                  <a:rPr lang="en-US" altLang="ko-KR" sz="1200" dirty="0">
                    <a:latin typeface="Times New Roman" panose="02020603050405020304" pitchFamily="18" charset="0"/>
                    <a:cs typeface="Times New Roman" panose="02020603050405020304" pitchFamily="18" charset="0"/>
                  </a:rPr>
                  <a:t>otice that almost always some disagreement exists</a:t>
                </a:r>
                <a:r>
                  <a:rPr lang="en-US" altLang="ko-KR" sz="1200" baseline="0" dirty="0">
                    <a:latin typeface="Times New Roman" panose="020206030504050203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between the predicted </a:t>
                </a:r>
                <a:r>
                  <a:rPr lang="en-US" altLang="ko-KR" sz="1200" i="0">
                    <a:solidFill>
                      <a:srgbClr val="FF0000"/>
                    </a:solidFill>
                    <a:latin typeface="Cambria Math" panose="02040503050406030204" pitchFamily="18" charset="0"/>
                    <a:cs typeface="Times New Roman" panose="02020603050405020304" pitchFamily="18" charset="0"/>
                  </a:rPr>
                  <a:t>𝑦</a:t>
                </a:r>
                <a:r>
                  <a:rPr lang="ko-KR" altLang="en-US" sz="1200" i="0">
                    <a:solidFill>
                      <a:srgbClr val="FF0000"/>
                    </a:solidFill>
                    <a:latin typeface="Cambria Math" panose="020405030504060302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 and the true </a:t>
                </a:r>
                <a:r>
                  <a:rPr lang="en-US" altLang="ko-KR" sz="1200" i="0" dirty="0">
                    <a:solidFill>
                      <a:srgbClr val="0070C0"/>
                    </a:solidFill>
                    <a:latin typeface="Cambria Math" panose="02040503050406030204" pitchFamily="18" charset="0"/>
                    <a:cs typeface="Times New Roman" panose="02020603050405020304" pitchFamily="18" charset="0"/>
                  </a:rPr>
                  <a:t>𝑦</a:t>
                </a:r>
                <a:r>
                  <a:rPr lang="en-US" altLang="ko-KR" sz="1200" dirty="0">
                    <a:latin typeface="Times New Roman" panose="02020603050405020304" pitchFamily="18" charset="0"/>
                    <a:cs typeface="Times New Roman" panose="02020603050405020304" pitchFamily="18"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This is the source of error in the prediction.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Fallback>
      </mc:AlternateContent>
      <p:sp>
        <p:nvSpPr>
          <p:cNvPr id="4" name="Slide Number Placeholder 3"/>
          <p:cNvSpPr>
            <a:spLocks noGrp="1"/>
          </p:cNvSpPr>
          <p:nvPr>
            <p:ph type="sldNum" sz="quarter" idx="10"/>
          </p:nvPr>
        </p:nvSpPr>
        <p:spPr/>
        <p:txBody>
          <a:bodyPr/>
          <a:lstStyle/>
          <a:p>
            <a:fld id="{5B59C55F-00F1-4985-9065-F2D92AE05D03}" type="slidenum">
              <a:rPr lang="ko-KR" altLang="en-US" smtClean="0"/>
              <a:t>17</a:t>
            </a:fld>
            <a:endParaRPr lang="ko-KR" altLang="en-US"/>
          </a:p>
        </p:txBody>
      </p:sp>
    </p:spTree>
    <p:extLst>
      <p:ext uri="{BB962C8B-B14F-4D97-AF65-F5344CB8AC3E}">
        <p14:creationId xmlns:p14="http://schemas.microsoft.com/office/powerpoint/2010/main" val="34982174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Người nghèo dễ mắc bệnh hơn những người khác. Suy giảm thị lực là một trong những nguyên nhân chính dẫn tới nghèo khó và khi được hồi phục thị lực, họ có thể quay lại nhóm dân số hoạt động kinh tế và phục hồi năng suất lao động.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Note: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Linear regression prediction is illustrated by a picture.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Please</a:t>
                </a:r>
                <a:r>
                  <a:rPr lang="en-US" altLang="ko-KR" sz="1200" baseline="0" dirty="0">
                    <a:latin typeface="Times New Roman" panose="02020603050405020304" pitchFamily="18" charset="0"/>
                    <a:cs typeface="Times New Roman" panose="02020603050405020304" pitchFamily="18" charset="0"/>
                  </a:rPr>
                  <a:t> n</a:t>
                </a:r>
                <a:r>
                  <a:rPr lang="en-US" altLang="ko-KR" sz="1200" dirty="0">
                    <a:latin typeface="Times New Roman" panose="02020603050405020304" pitchFamily="18" charset="0"/>
                    <a:cs typeface="Times New Roman" panose="02020603050405020304" pitchFamily="18" charset="0"/>
                  </a:rPr>
                  <a:t>otice that almost always some disagreement exists</a:t>
                </a:r>
                <a:r>
                  <a:rPr lang="en-US" altLang="ko-KR" sz="1200" baseline="0" dirty="0">
                    <a:latin typeface="Times New Roman" panose="020206030504050203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between the predicted </a:t>
                </a:r>
                <a:r>
                  <a:rPr lang="en-US" altLang="ko-KR" sz="1200" i="0">
                    <a:solidFill>
                      <a:srgbClr val="FF0000"/>
                    </a:solidFill>
                    <a:latin typeface="Cambria Math" panose="02040503050406030204" pitchFamily="18" charset="0"/>
                    <a:cs typeface="Times New Roman" panose="02020603050405020304" pitchFamily="18" charset="0"/>
                  </a:rPr>
                  <a:t>𝑦</a:t>
                </a:r>
                <a:r>
                  <a:rPr lang="ko-KR" altLang="en-US" sz="1200" i="0">
                    <a:solidFill>
                      <a:srgbClr val="FF0000"/>
                    </a:solidFill>
                    <a:latin typeface="Cambria Math" panose="020405030504060302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 and the true </a:t>
                </a:r>
                <a:r>
                  <a:rPr lang="en-US" altLang="ko-KR" sz="1200" i="0" dirty="0">
                    <a:solidFill>
                      <a:srgbClr val="0070C0"/>
                    </a:solidFill>
                    <a:latin typeface="Cambria Math" panose="02040503050406030204" pitchFamily="18" charset="0"/>
                    <a:cs typeface="Times New Roman" panose="02020603050405020304" pitchFamily="18" charset="0"/>
                  </a:rPr>
                  <a:t>𝑦</a:t>
                </a:r>
                <a:r>
                  <a:rPr lang="en-US" altLang="ko-KR" sz="1200" dirty="0">
                    <a:latin typeface="Times New Roman" panose="02020603050405020304" pitchFamily="18" charset="0"/>
                    <a:cs typeface="Times New Roman" panose="02020603050405020304" pitchFamily="18"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This is the source of error in the prediction.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Fallback>
      </mc:AlternateContent>
      <p:sp>
        <p:nvSpPr>
          <p:cNvPr id="4" name="Slide Number Placeholder 3"/>
          <p:cNvSpPr>
            <a:spLocks noGrp="1"/>
          </p:cNvSpPr>
          <p:nvPr>
            <p:ph type="sldNum" sz="quarter" idx="10"/>
          </p:nvPr>
        </p:nvSpPr>
        <p:spPr/>
        <p:txBody>
          <a:bodyPr/>
          <a:lstStyle/>
          <a:p>
            <a:fld id="{5B59C55F-00F1-4985-9065-F2D92AE05D03}" type="slidenum">
              <a:rPr lang="ko-KR" altLang="en-US" smtClean="0"/>
              <a:t>18</a:t>
            </a:fld>
            <a:endParaRPr lang="ko-KR" altLang="en-US"/>
          </a:p>
        </p:txBody>
      </p:sp>
    </p:spTree>
    <p:extLst>
      <p:ext uri="{BB962C8B-B14F-4D97-AF65-F5344CB8AC3E}">
        <p14:creationId xmlns:p14="http://schemas.microsoft.com/office/powerpoint/2010/main" val="3736001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Note: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Linear regression prediction is illustrated by a picture.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Please</a:t>
                </a:r>
                <a:r>
                  <a:rPr lang="en-US" altLang="ko-KR" sz="1200" baseline="0" dirty="0">
                    <a:latin typeface="Times New Roman" panose="02020603050405020304" pitchFamily="18" charset="0"/>
                    <a:cs typeface="Times New Roman" panose="02020603050405020304" pitchFamily="18" charset="0"/>
                  </a:rPr>
                  <a:t> n</a:t>
                </a:r>
                <a:r>
                  <a:rPr lang="en-US" altLang="ko-KR" sz="1200" dirty="0">
                    <a:latin typeface="Times New Roman" panose="02020603050405020304" pitchFamily="18" charset="0"/>
                    <a:cs typeface="Times New Roman" panose="02020603050405020304" pitchFamily="18" charset="0"/>
                  </a:rPr>
                  <a:t>otice that almost always some disagreement exists</a:t>
                </a:r>
                <a:r>
                  <a:rPr lang="en-US" altLang="ko-KR" sz="1200" baseline="0" dirty="0">
                    <a:latin typeface="Times New Roman" panose="020206030504050203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between the predicted </a:t>
                </a:r>
                <a:r>
                  <a:rPr lang="en-US" altLang="ko-KR" sz="1200" i="0">
                    <a:solidFill>
                      <a:srgbClr val="FF0000"/>
                    </a:solidFill>
                    <a:latin typeface="Cambria Math" panose="02040503050406030204" pitchFamily="18" charset="0"/>
                    <a:cs typeface="Times New Roman" panose="02020603050405020304" pitchFamily="18" charset="0"/>
                  </a:rPr>
                  <a:t>𝑦</a:t>
                </a:r>
                <a:r>
                  <a:rPr lang="ko-KR" altLang="en-US" sz="1200" i="0">
                    <a:solidFill>
                      <a:srgbClr val="FF0000"/>
                    </a:solidFill>
                    <a:latin typeface="Cambria Math" panose="020405030504060302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 and the true </a:t>
                </a:r>
                <a:r>
                  <a:rPr lang="en-US" altLang="ko-KR" sz="1200" i="0" dirty="0">
                    <a:solidFill>
                      <a:srgbClr val="0070C0"/>
                    </a:solidFill>
                    <a:latin typeface="Cambria Math" panose="02040503050406030204" pitchFamily="18" charset="0"/>
                    <a:cs typeface="Times New Roman" panose="02020603050405020304" pitchFamily="18" charset="0"/>
                  </a:rPr>
                  <a:t>𝑦</a:t>
                </a:r>
                <a:r>
                  <a:rPr lang="en-US" altLang="ko-KR" sz="1200" dirty="0">
                    <a:latin typeface="Times New Roman" panose="02020603050405020304" pitchFamily="18" charset="0"/>
                    <a:cs typeface="Times New Roman" panose="02020603050405020304" pitchFamily="18"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This is the source of error in the prediction.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Fallback>
      </mc:AlternateContent>
      <p:sp>
        <p:nvSpPr>
          <p:cNvPr id="4" name="Slide Number Placeholder 3"/>
          <p:cNvSpPr>
            <a:spLocks noGrp="1"/>
          </p:cNvSpPr>
          <p:nvPr>
            <p:ph type="sldNum" sz="quarter" idx="10"/>
          </p:nvPr>
        </p:nvSpPr>
        <p:spPr/>
        <p:txBody>
          <a:bodyPr/>
          <a:lstStyle/>
          <a:p>
            <a:fld id="{5B59C55F-00F1-4985-9065-F2D92AE05D03}" type="slidenum">
              <a:rPr lang="ko-KR" altLang="en-US" smtClean="0"/>
              <a:t>19</a:t>
            </a:fld>
            <a:endParaRPr lang="ko-KR" altLang="en-US"/>
          </a:p>
        </p:txBody>
      </p:sp>
    </p:spTree>
    <p:extLst>
      <p:ext uri="{BB962C8B-B14F-4D97-AF65-F5344CB8AC3E}">
        <p14:creationId xmlns:p14="http://schemas.microsoft.com/office/powerpoint/2010/main" val="2553244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5B59C55F-00F1-4985-9065-F2D92AE05D03}" type="slidenum">
              <a:rPr lang="ko-KR" altLang="en-US" smtClean="0"/>
              <a:t>2</a:t>
            </a:fld>
            <a:endParaRPr lang="ko-KR" altLang="en-US"/>
          </a:p>
        </p:txBody>
      </p:sp>
    </p:spTree>
    <p:extLst>
      <p:ext uri="{BB962C8B-B14F-4D97-AF65-F5344CB8AC3E}">
        <p14:creationId xmlns:p14="http://schemas.microsoft.com/office/powerpoint/2010/main" val="1799770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Note: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Linear regression prediction is illustrated by a picture.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Please</a:t>
                </a:r>
                <a:r>
                  <a:rPr lang="en-US" altLang="ko-KR" sz="1200" baseline="0" dirty="0">
                    <a:latin typeface="Times New Roman" panose="02020603050405020304" pitchFamily="18" charset="0"/>
                    <a:cs typeface="Times New Roman" panose="02020603050405020304" pitchFamily="18" charset="0"/>
                  </a:rPr>
                  <a:t> n</a:t>
                </a:r>
                <a:r>
                  <a:rPr lang="en-US" altLang="ko-KR" sz="1200" dirty="0">
                    <a:latin typeface="Times New Roman" panose="02020603050405020304" pitchFamily="18" charset="0"/>
                    <a:cs typeface="Times New Roman" panose="02020603050405020304" pitchFamily="18" charset="0"/>
                  </a:rPr>
                  <a:t>otice that almost always some disagreement exists</a:t>
                </a:r>
                <a:r>
                  <a:rPr lang="en-US" altLang="ko-KR" sz="1200" baseline="0" dirty="0">
                    <a:latin typeface="Times New Roman" panose="020206030504050203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between the predicted </a:t>
                </a:r>
                <a:r>
                  <a:rPr lang="en-US" altLang="ko-KR" sz="1200" i="0">
                    <a:solidFill>
                      <a:srgbClr val="FF0000"/>
                    </a:solidFill>
                    <a:latin typeface="Cambria Math" panose="02040503050406030204" pitchFamily="18" charset="0"/>
                    <a:cs typeface="Times New Roman" panose="02020603050405020304" pitchFamily="18" charset="0"/>
                  </a:rPr>
                  <a:t>𝑦</a:t>
                </a:r>
                <a:r>
                  <a:rPr lang="ko-KR" altLang="en-US" sz="1200" i="0">
                    <a:solidFill>
                      <a:srgbClr val="FF0000"/>
                    </a:solidFill>
                    <a:latin typeface="Cambria Math" panose="020405030504060302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 and the true </a:t>
                </a:r>
                <a:r>
                  <a:rPr lang="en-US" altLang="ko-KR" sz="1200" i="0" dirty="0">
                    <a:solidFill>
                      <a:srgbClr val="0070C0"/>
                    </a:solidFill>
                    <a:latin typeface="Cambria Math" panose="02040503050406030204" pitchFamily="18" charset="0"/>
                    <a:cs typeface="Times New Roman" panose="02020603050405020304" pitchFamily="18" charset="0"/>
                  </a:rPr>
                  <a:t>𝑦</a:t>
                </a:r>
                <a:r>
                  <a:rPr lang="en-US" altLang="ko-KR" sz="1200" dirty="0">
                    <a:latin typeface="Times New Roman" panose="02020603050405020304" pitchFamily="18" charset="0"/>
                    <a:cs typeface="Times New Roman" panose="02020603050405020304" pitchFamily="18"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This is the source of error in the prediction.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Fallback>
      </mc:AlternateContent>
      <p:sp>
        <p:nvSpPr>
          <p:cNvPr id="4" name="Slide Number Placeholder 3"/>
          <p:cNvSpPr>
            <a:spLocks noGrp="1"/>
          </p:cNvSpPr>
          <p:nvPr>
            <p:ph type="sldNum" sz="quarter" idx="10"/>
          </p:nvPr>
        </p:nvSpPr>
        <p:spPr/>
        <p:txBody>
          <a:bodyPr/>
          <a:lstStyle/>
          <a:p>
            <a:fld id="{5B59C55F-00F1-4985-9065-F2D92AE05D03}" type="slidenum">
              <a:rPr lang="ko-KR" altLang="en-US" smtClean="0"/>
              <a:t>20</a:t>
            </a:fld>
            <a:endParaRPr lang="ko-KR" altLang="en-US"/>
          </a:p>
        </p:txBody>
      </p:sp>
    </p:spTree>
    <p:extLst>
      <p:ext uri="{BB962C8B-B14F-4D97-AF65-F5344CB8AC3E}">
        <p14:creationId xmlns:p14="http://schemas.microsoft.com/office/powerpoint/2010/main" val="1890648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Note: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Linear regression prediction is illustrated by a picture.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Please</a:t>
                </a:r>
                <a:r>
                  <a:rPr lang="en-US" altLang="ko-KR" sz="1200" baseline="0" dirty="0">
                    <a:latin typeface="Times New Roman" panose="02020603050405020304" pitchFamily="18" charset="0"/>
                    <a:cs typeface="Times New Roman" panose="02020603050405020304" pitchFamily="18" charset="0"/>
                  </a:rPr>
                  <a:t> n</a:t>
                </a:r>
                <a:r>
                  <a:rPr lang="en-US" altLang="ko-KR" sz="1200" dirty="0">
                    <a:latin typeface="Times New Roman" panose="02020603050405020304" pitchFamily="18" charset="0"/>
                    <a:cs typeface="Times New Roman" panose="02020603050405020304" pitchFamily="18" charset="0"/>
                  </a:rPr>
                  <a:t>otice that almost always some disagreement exists</a:t>
                </a:r>
                <a:r>
                  <a:rPr lang="en-US" altLang="ko-KR" sz="1200" baseline="0" dirty="0">
                    <a:latin typeface="Times New Roman" panose="020206030504050203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between the predicted </a:t>
                </a:r>
                <a:r>
                  <a:rPr lang="en-US" altLang="ko-KR" sz="1200" i="0">
                    <a:solidFill>
                      <a:srgbClr val="FF0000"/>
                    </a:solidFill>
                    <a:latin typeface="Cambria Math" panose="02040503050406030204" pitchFamily="18" charset="0"/>
                    <a:cs typeface="Times New Roman" panose="02020603050405020304" pitchFamily="18" charset="0"/>
                  </a:rPr>
                  <a:t>𝑦</a:t>
                </a:r>
                <a:r>
                  <a:rPr lang="ko-KR" altLang="en-US" sz="1200" i="0">
                    <a:solidFill>
                      <a:srgbClr val="FF0000"/>
                    </a:solidFill>
                    <a:latin typeface="Cambria Math" panose="020405030504060302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 and the true </a:t>
                </a:r>
                <a:r>
                  <a:rPr lang="en-US" altLang="ko-KR" sz="1200" i="0" dirty="0">
                    <a:solidFill>
                      <a:srgbClr val="0070C0"/>
                    </a:solidFill>
                    <a:latin typeface="Cambria Math" panose="02040503050406030204" pitchFamily="18" charset="0"/>
                    <a:cs typeface="Times New Roman" panose="02020603050405020304" pitchFamily="18" charset="0"/>
                  </a:rPr>
                  <a:t>𝑦</a:t>
                </a:r>
                <a:r>
                  <a:rPr lang="en-US" altLang="ko-KR" sz="1200" dirty="0">
                    <a:latin typeface="Times New Roman" panose="02020603050405020304" pitchFamily="18" charset="0"/>
                    <a:cs typeface="Times New Roman" panose="02020603050405020304" pitchFamily="18"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This is the source of error in the prediction.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Fallback>
      </mc:AlternateContent>
      <p:sp>
        <p:nvSpPr>
          <p:cNvPr id="4" name="Slide Number Placeholder 3"/>
          <p:cNvSpPr>
            <a:spLocks noGrp="1"/>
          </p:cNvSpPr>
          <p:nvPr>
            <p:ph type="sldNum" sz="quarter" idx="10"/>
          </p:nvPr>
        </p:nvSpPr>
        <p:spPr/>
        <p:txBody>
          <a:bodyPr/>
          <a:lstStyle/>
          <a:p>
            <a:fld id="{5B59C55F-00F1-4985-9065-F2D92AE05D03}" type="slidenum">
              <a:rPr lang="ko-KR" altLang="en-US" smtClean="0"/>
              <a:t>21</a:t>
            </a:fld>
            <a:endParaRPr lang="ko-KR" altLang="en-US"/>
          </a:p>
        </p:txBody>
      </p:sp>
    </p:spTree>
    <p:extLst>
      <p:ext uri="{BB962C8B-B14F-4D97-AF65-F5344CB8AC3E}">
        <p14:creationId xmlns:p14="http://schemas.microsoft.com/office/powerpoint/2010/main" val="33482814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Note: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Linear regression prediction is illustrated by a picture.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Please</a:t>
                </a:r>
                <a:r>
                  <a:rPr lang="en-US" altLang="ko-KR" sz="1200" baseline="0" dirty="0">
                    <a:latin typeface="Times New Roman" panose="02020603050405020304" pitchFamily="18" charset="0"/>
                    <a:cs typeface="Times New Roman" panose="02020603050405020304" pitchFamily="18" charset="0"/>
                  </a:rPr>
                  <a:t> n</a:t>
                </a:r>
                <a:r>
                  <a:rPr lang="en-US" altLang="ko-KR" sz="1200" dirty="0">
                    <a:latin typeface="Times New Roman" panose="02020603050405020304" pitchFamily="18" charset="0"/>
                    <a:cs typeface="Times New Roman" panose="02020603050405020304" pitchFamily="18" charset="0"/>
                  </a:rPr>
                  <a:t>otice that almost always some disagreement exists</a:t>
                </a:r>
                <a:r>
                  <a:rPr lang="en-US" altLang="ko-KR" sz="1200" baseline="0" dirty="0">
                    <a:latin typeface="Times New Roman" panose="020206030504050203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between the predicted </a:t>
                </a:r>
                <a:r>
                  <a:rPr lang="en-US" altLang="ko-KR" sz="1200" i="0">
                    <a:solidFill>
                      <a:srgbClr val="FF0000"/>
                    </a:solidFill>
                    <a:latin typeface="Cambria Math" panose="02040503050406030204" pitchFamily="18" charset="0"/>
                    <a:cs typeface="Times New Roman" panose="02020603050405020304" pitchFamily="18" charset="0"/>
                  </a:rPr>
                  <a:t>𝑦</a:t>
                </a:r>
                <a:r>
                  <a:rPr lang="ko-KR" altLang="en-US" sz="1200" i="0">
                    <a:solidFill>
                      <a:srgbClr val="FF0000"/>
                    </a:solidFill>
                    <a:latin typeface="Cambria Math" panose="020405030504060302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 and the true </a:t>
                </a:r>
                <a:r>
                  <a:rPr lang="en-US" altLang="ko-KR" sz="1200" i="0" dirty="0">
                    <a:solidFill>
                      <a:srgbClr val="0070C0"/>
                    </a:solidFill>
                    <a:latin typeface="Cambria Math" panose="02040503050406030204" pitchFamily="18" charset="0"/>
                    <a:cs typeface="Times New Roman" panose="02020603050405020304" pitchFamily="18" charset="0"/>
                  </a:rPr>
                  <a:t>𝑦</a:t>
                </a:r>
                <a:r>
                  <a:rPr lang="en-US" altLang="ko-KR" sz="1200" dirty="0">
                    <a:latin typeface="Times New Roman" panose="02020603050405020304" pitchFamily="18" charset="0"/>
                    <a:cs typeface="Times New Roman" panose="02020603050405020304" pitchFamily="18"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This is the source of error in the prediction.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Fallback>
      </mc:AlternateContent>
      <p:sp>
        <p:nvSpPr>
          <p:cNvPr id="4" name="Slide Number Placeholder 3"/>
          <p:cNvSpPr>
            <a:spLocks noGrp="1"/>
          </p:cNvSpPr>
          <p:nvPr>
            <p:ph type="sldNum" sz="quarter" idx="10"/>
          </p:nvPr>
        </p:nvSpPr>
        <p:spPr/>
        <p:txBody>
          <a:bodyPr/>
          <a:lstStyle/>
          <a:p>
            <a:fld id="{5B59C55F-00F1-4985-9065-F2D92AE05D03}" type="slidenum">
              <a:rPr lang="ko-KR" altLang="en-US" smtClean="0"/>
              <a:t>22</a:t>
            </a:fld>
            <a:endParaRPr lang="ko-KR" altLang="en-US"/>
          </a:p>
        </p:txBody>
      </p:sp>
    </p:spTree>
    <p:extLst>
      <p:ext uri="{BB962C8B-B14F-4D97-AF65-F5344CB8AC3E}">
        <p14:creationId xmlns:p14="http://schemas.microsoft.com/office/powerpoint/2010/main" val="10712711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Note: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Linear regression prediction is illustrated by a picture.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Please</a:t>
                </a:r>
                <a:r>
                  <a:rPr lang="en-US" altLang="ko-KR" sz="1200" baseline="0" dirty="0">
                    <a:latin typeface="Times New Roman" panose="02020603050405020304" pitchFamily="18" charset="0"/>
                    <a:cs typeface="Times New Roman" panose="02020603050405020304" pitchFamily="18" charset="0"/>
                  </a:rPr>
                  <a:t> n</a:t>
                </a:r>
                <a:r>
                  <a:rPr lang="en-US" altLang="ko-KR" sz="1200" dirty="0">
                    <a:latin typeface="Times New Roman" panose="02020603050405020304" pitchFamily="18" charset="0"/>
                    <a:cs typeface="Times New Roman" panose="02020603050405020304" pitchFamily="18" charset="0"/>
                  </a:rPr>
                  <a:t>otice that almost always some disagreement exists</a:t>
                </a:r>
                <a:r>
                  <a:rPr lang="en-US" altLang="ko-KR" sz="1200" baseline="0" dirty="0">
                    <a:latin typeface="Times New Roman" panose="020206030504050203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between the predicted </a:t>
                </a:r>
                <a:r>
                  <a:rPr lang="en-US" altLang="ko-KR" sz="1200" i="0">
                    <a:solidFill>
                      <a:srgbClr val="FF0000"/>
                    </a:solidFill>
                    <a:latin typeface="Cambria Math" panose="02040503050406030204" pitchFamily="18" charset="0"/>
                    <a:cs typeface="Times New Roman" panose="02020603050405020304" pitchFamily="18" charset="0"/>
                  </a:rPr>
                  <a:t>𝑦</a:t>
                </a:r>
                <a:r>
                  <a:rPr lang="ko-KR" altLang="en-US" sz="1200" i="0">
                    <a:solidFill>
                      <a:srgbClr val="FF0000"/>
                    </a:solidFill>
                    <a:latin typeface="Cambria Math" panose="020405030504060302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 and the true </a:t>
                </a:r>
                <a:r>
                  <a:rPr lang="en-US" altLang="ko-KR" sz="1200" i="0" dirty="0">
                    <a:solidFill>
                      <a:srgbClr val="0070C0"/>
                    </a:solidFill>
                    <a:latin typeface="Cambria Math" panose="02040503050406030204" pitchFamily="18" charset="0"/>
                    <a:cs typeface="Times New Roman" panose="02020603050405020304" pitchFamily="18" charset="0"/>
                  </a:rPr>
                  <a:t>𝑦</a:t>
                </a:r>
                <a:r>
                  <a:rPr lang="en-US" altLang="ko-KR" sz="1200" dirty="0">
                    <a:latin typeface="Times New Roman" panose="02020603050405020304" pitchFamily="18" charset="0"/>
                    <a:cs typeface="Times New Roman" panose="02020603050405020304" pitchFamily="18"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This is the source of error in the prediction.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Fallback>
      </mc:AlternateContent>
      <p:sp>
        <p:nvSpPr>
          <p:cNvPr id="4" name="Slide Number Placeholder 3"/>
          <p:cNvSpPr>
            <a:spLocks noGrp="1"/>
          </p:cNvSpPr>
          <p:nvPr>
            <p:ph type="sldNum" sz="quarter" idx="10"/>
          </p:nvPr>
        </p:nvSpPr>
        <p:spPr/>
        <p:txBody>
          <a:bodyPr/>
          <a:lstStyle/>
          <a:p>
            <a:fld id="{5B59C55F-00F1-4985-9065-F2D92AE05D03}" type="slidenum">
              <a:rPr lang="ko-KR" altLang="en-US" smtClean="0"/>
              <a:t>23</a:t>
            </a:fld>
            <a:endParaRPr lang="ko-KR" altLang="en-US"/>
          </a:p>
        </p:txBody>
      </p:sp>
    </p:spTree>
    <p:extLst>
      <p:ext uri="{BB962C8B-B14F-4D97-AF65-F5344CB8AC3E}">
        <p14:creationId xmlns:p14="http://schemas.microsoft.com/office/powerpoint/2010/main" val="174616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Note: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Linear regression prediction is illustrated by a picture.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Please</a:t>
                </a:r>
                <a:r>
                  <a:rPr lang="en-US" altLang="ko-KR" sz="1200" baseline="0" dirty="0">
                    <a:latin typeface="Times New Roman" panose="02020603050405020304" pitchFamily="18" charset="0"/>
                    <a:cs typeface="Times New Roman" panose="02020603050405020304" pitchFamily="18" charset="0"/>
                  </a:rPr>
                  <a:t> n</a:t>
                </a:r>
                <a:r>
                  <a:rPr lang="en-US" altLang="ko-KR" sz="1200" dirty="0">
                    <a:latin typeface="Times New Roman" panose="02020603050405020304" pitchFamily="18" charset="0"/>
                    <a:cs typeface="Times New Roman" panose="02020603050405020304" pitchFamily="18" charset="0"/>
                  </a:rPr>
                  <a:t>otice that almost always some disagreement exists</a:t>
                </a:r>
                <a:r>
                  <a:rPr lang="en-US" altLang="ko-KR" sz="1200" baseline="0" dirty="0">
                    <a:latin typeface="Times New Roman" panose="020206030504050203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between the predicted </a:t>
                </a:r>
                <a:r>
                  <a:rPr lang="en-US" altLang="ko-KR" sz="1200" i="0">
                    <a:solidFill>
                      <a:srgbClr val="FF0000"/>
                    </a:solidFill>
                    <a:latin typeface="Cambria Math" panose="02040503050406030204" pitchFamily="18" charset="0"/>
                    <a:cs typeface="Times New Roman" panose="02020603050405020304" pitchFamily="18" charset="0"/>
                  </a:rPr>
                  <a:t>𝑦</a:t>
                </a:r>
                <a:r>
                  <a:rPr lang="ko-KR" altLang="en-US" sz="1200" i="0">
                    <a:solidFill>
                      <a:srgbClr val="FF0000"/>
                    </a:solidFill>
                    <a:latin typeface="Cambria Math" panose="020405030504060302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 and the true </a:t>
                </a:r>
                <a:r>
                  <a:rPr lang="en-US" altLang="ko-KR" sz="1200" i="0" dirty="0">
                    <a:solidFill>
                      <a:srgbClr val="0070C0"/>
                    </a:solidFill>
                    <a:latin typeface="Cambria Math" panose="02040503050406030204" pitchFamily="18" charset="0"/>
                    <a:cs typeface="Times New Roman" panose="02020603050405020304" pitchFamily="18" charset="0"/>
                  </a:rPr>
                  <a:t>𝑦</a:t>
                </a:r>
                <a:r>
                  <a:rPr lang="en-US" altLang="ko-KR" sz="1200" dirty="0">
                    <a:latin typeface="Times New Roman" panose="02020603050405020304" pitchFamily="18" charset="0"/>
                    <a:cs typeface="Times New Roman" panose="02020603050405020304" pitchFamily="18"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This is the source of error in the prediction.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Fallback>
      </mc:AlternateContent>
      <p:sp>
        <p:nvSpPr>
          <p:cNvPr id="4" name="Slide Number Placeholder 3"/>
          <p:cNvSpPr>
            <a:spLocks noGrp="1"/>
          </p:cNvSpPr>
          <p:nvPr>
            <p:ph type="sldNum" sz="quarter" idx="10"/>
          </p:nvPr>
        </p:nvSpPr>
        <p:spPr/>
        <p:txBody>
          <a:bodyPr/>
          <a:lstStyle/>
          <a:p>
            <a:fld id="{5B59C55F-00F1-4985-9065-F2D92AE05D03}" type="slidenum">
              <a:rPr lang="ko-KR" altLang="en-US" smtClean="0"/>
              <a:t>24</a:t>
            </a:fld>
            <a:endParaRPr lang="ko-KR" altLang="en-US"/>
          </a:p>
        </p:txBody>
      </p:sp>
    </p:spTree>
    <p:extLst>
      <p:ext uri="{BB962C8B-B14F-4D97-AF65-F5344CB8AC3E}">
        <p14:creationId xmlns:p14="http://schemas.microsoft.com/office/powerpoint/2010/main" val="16023604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Note: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Linear regression prediction is illustrated by a picture.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Please</a:t>
                </a:r>
                <a:r>
                  <a:rPr lang="en-US" altLang="ko-KR" sz="1200" baseline="0" dirty="0">
                    <a:latin typeface="Times New Roman" panose="02020603050405020304" pitchFamily="18" charset="0"/>
                    <a:cs typeface="Times New Roman" panose="02020603050405020304" pitchFamily="18" charset="0"/>
                  </a:rPr>
                  <a:t> n</a:t>
                </a:r>
                <a:r>
                  <a:rPr lang="en-US" altLang="ko-KR" sz="1200" dirty="0">
                    <a:latin typeface="Times New Roman" panose="02020603050405020304" pitchFamily="18" charset="0"/>
                    <a:cs typeface="Times New Roman" panose="02020603050405020304" pitchFamily="18" charset="0"/>
                  </a:rPr>
                  <a:t>otice that almost always some disagreement exists</a:t>
                </a:r>
                <a:r>
                  <a:rPr lang="en-US" altLang="ko-KR" sz="1200" baseline="0" dirty="0">
                    <a:latin typeface="Times New Roman" panose="020206030504050203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between the predicted </a:t>
                </a:r>
                <a:r>
                  <a:rPr lang="en-US" altLang="ko-KR" sz="1200" i="0">
                    <a:solidFill>
                      <a:srgbClr val="FF0000"/>
                    </a:solidFill>
                    <a:latin typeface="Cambria Math" panose="02040503050406030204" pitchFamily="18" charset="0"/>
                    <a:cs typeface="Times New Roman" panose="02020603050405020304" pitchFamily="18" charset="0"/>
                  </a:rPr>
                  <a:t>𝑦</a:t>
                </a:r>
                <a:r>
                  <a:rPr lang="ko-KR" altLang="en-US" sz="1200" i="0">
                    <a:solidFill>
                      <a:srgbClr val="FF0000"/>
                    </a:solidFill>
                    <a:latin typeface="Cambria Math" panose="020405030504060302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 and the true </a:t>
                </a:r>
                <a:r>
                  <a:rPr lang="en-US" altLang="ko-KR" sz="1200" i="0" dirty="0">
                    <a:solidFill>
                      <a:srgbClr val="0070C0"/>
                    </a:solidFill>
                    <a:latin typeface="Cambria Math" panose="02040503050406030204" pitchFamily="18" charset="0"/>
                    <a:cs typeface="Times New Roman" panose="02020603050405020304" pitchFamily="18" charset="0"/>
                  </a:rPr>
                  <a:t>𝑦</a:t>
                </a:r>
                <a:r>
                  <a:rPr lang="en-US" altLang="ko-KR" sz="1200" dirty="0">
                    <a:latin typeface="Times New Roman" panose="02020603050405020304" pitchFamily="18" charset="0"/>
                    <a:cs typeface="Times New Roman" panose="02020603050405020304" pitchFamily="18"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This is the source of error in the prediction.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Fallback>
      </mc:AlternateContent>
      <p:sp>
        <p:nvSpPr>
          <p:cNvPr id="4" name="Slide Number Placeholder 3"/>
          <p:cNvSpPr>
            <a:spLocks noGrp="1"/>
          </p:cNvSpPr>
          <p:nvPr>
            <p:ph type="sldNum" sz="quarter" idx="10"/>
          </p:nvPr>
        </p:nvSpPr>
        <p:spPr/>
        <p:txBody>
          <a:bodyPr/>
          <a:lstStyle/>
          <a:p>
            <a:fld id="{5B59C55F-00F1-4985-9065-F2D92AE05D03}" type="slidenum">
              <a:rPr lang="ko-KR" altLang="en-US" smtClean="0"/>
              <a:t>25</a:t>
            </a:fld>
            <a:endParaRPr lang="ko-KR" altLang="en-US"/>
          </a:p>
        </p:txBody>
      </p:sp>
    </p:spTree>
    <p:extLst>
      <p:ext uri="{BB962C8B-B14F-4D97-AF65-F5344CB8AC3E}">
        <p14:creationId xmlns:p14="http://schemas.microsoft.com/office/powerpoint/2010/main" val="34045100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Note: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Linear regression prediction is illustrated by a picture.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Please</a:t>
                </a:r>
                <a:r>
                  <a:rPr lang="en-US" altLang="ko-KR" sz="1200" baseline="0" dirty="0">
                    <a:latin typeface="Times New Roman" panose="02020603050405020304" pitchFamily="18" charset="0"/>
                    <a:cs typeface="Times New Roman" panose="02020603050405020304" pitchFamily="18" charset="0"/>
                  </a:rPr>
                  <a:t> n</a:t>
                </a:r>
                <a:r>
                  <a:rPr lang="en-US" altLang="ko-KR" sz="1200" dirty="0">
                    <a:latin typeface="Times New Roman" panose="02020603050405020304" pitchFamily="18" charset="0"/>
                    <a:cs typeface="Times New Roman" panose="02020603050405020304" pitchFamily="18" charset="0"/>
                  </a:rPr>
                  <a:t>otice that almost always some disagreement exists</a:t>
                </a:r>
                <a:r>
                  <a:rPr lang="en-US" altLang="ko-KR" sz="1200" baseline="0" dirty="0">
                    <a:latin typeface="Times New Roman" panose="020206030504050203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between the predicted </a:t>
                </a:r>
                <a:r>
                  <a:rPr lang="en-US" altLang="ko-KR" sz="1200" i="0">
                    <a:solidFill>
                      <a:srgbClr val="FF0000"/>
                    </a:solidFill>
                    <a:latin typeface="Cambria Math" panose="02040503050406030204" pitchFamily="18" charset="0"/>
                    <a:cs typeface="Times New Roman" panose="02020603050405020304" pitchFamily="18" charset="0"/>
                  </a:rPr>
                  <a:t>𝑦</a:t>
                </a:r>
                <a:r>
                  <a:rPr lang="ko-KR" altLang="en-US" sz="1200" i="0">
                    <a:solidFill>
                      <a:srgbClr val="FF0000"/>
                    </a:solidFill>
                    <a:latin typeface="Cambria Math" panose="020405030504060302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 and the true </a:t>
                </a:r>
                <a:r>
                  <a:rPr lang="en-US" altLang="ko-KR" sz="1200" i="0" dirty="0">
                    <a:solidFill>
                      <a:srgbClr val="0070C0"/>
                    </a:solidFill>
                    <a:latin typeface="Cambria Math" panose="02040503050406030204" pitchFamily="18" charset="0"/>
                    <a:cs typeface="Times New Roman" panose="02020603050405020304" pitchFamily="18" charset="0"/>
                  </a:rPr>
                  <a:t>𝑦</a:t>
                </a:r>
                <a:r>
                  <a:rPr lang="en-US" altLang="ko-KR" sz="1200" dirty="0">
                    <a:latin typeface="Times New Roman" panose="02020603050405020304" pitchFamily="18" charset="0"/>
                    <a:cs typeface="Times New Roman" panose="02020603050405020304" pitchFamily="18"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This is the source of error in the prediction.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Fallback>
      </mc:AlternateContent>
      <p:sp>
        <p:nvSpPr>
          <p:cNvPr id="4" name="Slide Number Placeholder 3"/>
          <p:cNvSpPr>
            <a:spLocks noGrp="1"/>
          </p:cNvSpPr>
          <p:nvPr>
            <p:ph type="sldNum" sz="quarter" idx="10"/>
          </p:nvPr>
        </p:nvSpPr>
        <p:spPr/>
        <p:txBody>
          <a:bodyPr/>
          <a:lstStyle/>
          <a:p>
            <a:fld id="{5B59C55F-00F1-4985-9065-F2D92AE05D03}" type="slidenum">
              <a:rPr lang="ko-KR" altLang="en-US" smtClean="0"/>
              <a:t>26</a:t>
            </a:fld>
            <a:endParaRPr lang="ko-KR" altLang="en-US"/>
          </a:p>
        </p:txBody>
      </p:sp>
    </p:spTree>
    <p:extLst>
      <p:ext uri="{BB962C8B-B14F-4D97-AF65-F5344CB8AC3E}">
        <p14:creationId xmlns:p14="http://schemas.microsoft.com/office/powerpoint/2010/main" val="39418989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Note: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Linear regression prediction is illustrated by a picture.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Please</a:t>
                </a:r>
                <a:r>
                  <a:rPr lang="en-US" altLang="ko-KR" sz="1200" baseline="0" dirty="0">
                    <a:latin typeface="Times New Roman" panose="02020603050405020304" pitchFamily="18" charset="0"/>
                    <a:cs typeface="Times New Roman" panose="02020603050405020304" pitchFamily="18" charset="0"/>
                  </a:rPr>
                  <a:t> n</a:t>
                </a:r>
                <a:r>
                  <a:rPr lang="en-US" altLang="ko-KR" sz="1200" dirty="0">
                    <a:latin typeface="Times New Roman" panose="02020603050405020304" pitchFamily="18" charset="0"/>
                    <a:cs typeface="Times New Roman" panose="02020603050405020304" pitchFamily="18" charset="0"/>
                  </a:rPr>
                  <a:t>otice that almost always some disagreement exists</a:t>
                </a:r>
                <a:r>
                  <a:rPr lang="en-US" altLang="ko-KR" sz="1200" baseline="0" dirty="0">
                    <a:latin typeface="Times New Roman" panose="020206030504050203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between the predicted </a:t>
                </a:r>
                <a:r>
                  <a:rPr lang="en-US" altLang="ko-KR" sz="1200" i="0">
                    <a:solidFill>
                      <a:srgbClr val="FF0000"/>
                    </a:solidFill>
                    <a:latin typeface="Cambria Math" panose="02040503050406030204" pitchFamily="18" charset="0"/>
                    <a:cs typeface="Times New Roman" panose="02020603050405020304" pitchFamily="18" charset="0"/>
                  </a:rPr>
                  <a:t>𝑦</a:t>
                </a:r>
                <a:r>
                  <a:rPr lang="ko-KR" altLang="en-US" sz="1200" i="0">
                    <a:solidFill>
                      <a:srgbClr val="FF0000"/>
                    </a:solidFill>
                    <a:latin typeface="Cambria Math" panose="020405030504060302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 and the true </a:t>
                </a:r>
                <a:r>
                  <a:rPr lang="en-US" altLang="ko-KR" sz="1200" i="0" dirty="0">
                    <a:solidFill>
                      <a:srgbClr val="0070C0"/>
                    </a:solidFill>
                    <a:latin typeface="Cambria Math" panose="02040503050406030204" pitchFamily="18" charset="0"/>
                    <a:cs typeface="Times New Roman" panose="02020603050405020304" pitchFamily="18" charset="0"/>
                  </a:rPr>
                  <a:t>𝑦</a:t>
                </a:r>
                <a:r>
                  <a:rPr lang="en-US" altLang="ko-KR" sz="1200" dirty="0">
                    <a:latin typeface="Times New Roman" panose="02020603050405020304" pitchFamily="18" charset="0"/>
                    <a:cs typeface="Times New Roman" panose="02020603050405020304" pitchFamily="18"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This is the source of error in the prediction.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Fallback>
      </mc:AlternateContent>
      <p:sp>
        <p:nvSpPr>
          <p:cNvPr id="4" name="Slide Number Placeholder 3"/>
          <p:cNvSpPr>
            <a:spLocks noGrp="1"/>
          </p:cNvSpPr>
          <p:nvPr>
            <p:ph type="sldNum" sz="quarter" idx="10"/>
          </p:nvPr>
        </p:nvSpPr>
        <p:spPr/>
        <p:txBody>
          <a:bodyPr/>
          <a:lstStyle/>
          <a:p>
            <a:fld id="{5B59C55F-00F1-4985-9065-F2D92AE05D03}" type="slidenum">
              <a:rPr lang="ko-KR" altLang="en-US" smtClean="0"/>
              <a:t>27</a:t>
            </a:fld>
            <a:endParaRPr lang="ko-KR" altLang="en-US"/>
          </a:p>
        </p:txBody>
      </p:sp>
    </p:spTree>
    <p:extLst>
      <p:ext uri="{BB962C8B-B14F-4D97-AF65-F5344CB8AC3E}">
        <p14:creationId xmlns:p14="http://schemas.microsoft.com/office/powerpoint/2010/main" val="24652708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Note: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Linear regression prediction is illustrated by a picture.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Please</a:t>
                </a:r>
                <a:r>
                  <a:rPr lang="en-US" altLang="ko-KR" sz="1200" baseline="0" dirty="0">
                    <a:latin typeface="Times New Roman" panose="02020603050405020304" pitchFamily="18" charset="0"/>
                    <a:cs typeface="Times New Roman" panose="02020603050405020304" pitchFamily="18" charset="0"/>
                  </a:rPr>
                  <a:t> n</a:t>
                </a:r>
                <a:r>
                  <a:rPr lang="en-US" altLang="ko-KR" sz="1200" dirty="0">
                    <a:latin typeface="Times New Roman" panose="02020603050405020304" pitchFamily="18" charset="0"/>
                    <a:cs typeface="Times New Roman" panose="02020603050405020304" pitchFamily="18" charset="0"/>
                  </a:rPr>
                  <a:t>otice that almost always some disagreement exists</a:t>
                </a:r>
                <a:r>
                  <a:rPr lang="en-US" altLang="ko-KR" sz="1200" baseline="0" dirty="0">
                    <a:latin typeface="Times New Roman" panose="020206030504050203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between the predicted </a:t>
                </a:r>
                <a:r>
                  <a:rPr lang="en-US" altLang="ko-KR" sz="1200" i="0">
                    <a:solidFill>
                      <a:srgbClr val="FF0000"/>
                    </a:solidFill>
                    <a:latin typeface="Cambria Math" panose="02040503050406030204" pitchFamily="18" charset="0"/>
                    <a:cs typeface="Times New Roman" panose="02020603050405020304" pitchFamily="18" charset="0"/>
                  </a:rPr>
                  <a:t>𝑦</a:t>
                </a:r>
                <a:r>
                  <a:rPr lang="ko-KR" altLang="en-US" sz="1200" i="0">
                    <a:solidFill>
                      <a:srgbClr val="FF0000"/>
                    </a:solidFill>
                    <a:latin typeface="Cambria Math" panose="020405030504060302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 and the true </a:t>
                </a:r>
                <a:r>
                  <a:rPr lang="en-US" altLang="ko-KR" sz="1200" i="0" dirty="0">
                    <a:solidFill>
                      <a:srgbClr val="0070C0"/>
                    </a:solidFill>
                    <a:latin typeface="Cambria Math" panose="02040503050406030204" pitchFamily="18" charset="0"/>
                    <a:cs typeface="Times New Roman" panose="02020603050405020304" pitchFamily="18" charset="0"/>
                  </a:rPr>
                  <a:t>𝑦</a:t>
                </a:r>
                <a:r>
                  <a:rPr lang="en-US" altLang="ko-KR" sz="1200" dirty="0">
                    <a:latin typeface="Times New Roman" panose="02020603050405020304" pitchFamily="18" charset="0"/>
                    <a:cs typeface="Times New Roman" panose="02020603050405020304" pitchFamily="18"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This is the source of error in the prediction.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Fallback>
      </mc:AlternateContent>
      <p:sp>
        <p:nvSpPr>
          <p:cNvPr id="4" name="Slide Number Placeholder 3"/>
          <p:cNvSpPr>
            <a:spLocks noGrp="1"/>
          </p:cNvSpPr>
          <p:nvPr>
            <p:ph type="sldNum" sz="quarter" idx="10"/>
          </p:nvPr>
        </p:nvSpPr>
        <p:spPr/>
        <p:txBody>
          <a:bodyPr/>
          <a:lstStyle/>
          <a:p>
            <a:fld id="{5B59C55F-00F1-4985-9065-F2D92AE05D03}" type="slidenum">
              <a:rPr lang="ko-KR" altLang="en-US" smtClean="0"/>
              <a:t>28</a:t>
            </a:fld>
            <a:endParaRPr lang="ko-KR" altLang="en-US"/>
          </a:p>
        </p:txBody>
      </p:sp>
    </p:spTree>
    <p:extLst>
      <p:ext uri="{BB962C8B-B14F-4D97-AF65-F5344CB8AC3E}">
        <p14:creationId xmlns:p14="http://schemas.microsoft.com/office/powerpoint/2010/main" val="23015977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err="1"/>
                  <a:t>Những</a:t>
                </a:r>
                <a:r>
                  <a:rPr lang="en-US" dirty="0"/>
                  <a:t> </a:t>
                </a:r>
                <a:r>
                  <a:rPr lang="en-US" dirty="0" err="1"/>
                  <a:t>hành</a:t>
                </a:r>
                <a:r>
                  <a:rPr lang="en-US" dirty="0"/>
                  <a:t> </a:t>
                </a:r>
                <a:r>
                  <a:rPr lang="en-US" dirty="0" err="1"/>
                  <a:t>động</a:t>
                </a:r>
                <a:r>
                  <a:rPr lang="en-US" dirty="0"/>
                  <a:t> </a:t>
                </a:r>
                <a:r>
                  <a:rPr lang="en-US" dirty="0" err="1"/>
                  <a:t>khác</a:t>
                </a:r>
                <a:r>
                  <a:rPr lang="en-US" dirty="0"/>
                  <a:t> </a:t>
                </a:r>
                <a:r>
                  <a:rPr lang="en-US" dirty="0" err="1"/>
                  <a:t>cần</a:t>
                </a:r>
                <a:r>
                  <a:rPr lang="en-US" dirty="0"/>
                  <a:t> </a:t>
                </a:r>
                <a:r>
                  <a:rPr lang="en-US" dirty="0" err="1"/>
                  <a:t>thực</a:t>
                </a:r>
                <a:r>
                  <a:rPr lang="en-US" dirty="0"/>
                  <a:t> </a:t>
                </a:r>
                <a:r>
                  <a:rPr lang="en-US" dirty="0" err="1"/>
                  <a:t>hiện</a:t>
                </a:r>
                <a:endParaRPr lang="en-US" dirty="0"/>
              </a:p>
              <a:p>
                <a:pPr marL="182563" indent="-182563">
                  <a:spcAft>
                    <a:spcPts val="800"/>
                  </a:spcAft>
                  <a:buClr>
                    <a:srgbClr val="193EB0"/>
                  </a:buClr>
                  <a:buFont typeface="SamsungOne 400" panose="020B0503030303020204" pitchFamily="34" charset="0"/>
                  <a:buChar char="‣"/>
                </a:pPr>
                <a:r>
                  <a:rPr lang="vi-VN" altLang="ko-KR" sz="1200" dirty="0">
                    <a:solidFill>
                      <a:schemeClr val="tx1">
                        <a:lumMod val="85000"/>
                        <a:lumOff val="15000"/>
                      </a:schemeClr>
                    </a:solidFill>
                    <a:latin typeface="SamsungOne-400" panose="020B0503030303020204" pitchFamily="34" charset="0"/>
                    <a:ea typeface="SamsungOne-400" panose="020B0503030303020204" pitchFamily="34" charset="0"/>
                  </a:rPr>
                  <a:t>Đảm bảo thiết bị được đưa vào chính sách bảo hiểm y tế quốc gia Việt Nam</a:t>
                </a:r>
              </a:p>
              <a:p>
                <a:pPr marL="182563" indent="-182563">
                  <a:spcAft>
                    <a:spcPts val="800"/>
                  </a:spcAft>
                  <a:buClr>
                    <a:srgbClr val="193EB0"/>
                  </a:buClr>
                  <a:buFont typeface="SamsungOne 400" panose="020B0503030303020204" pitchFamily="34" charset="0"/>
                  <a:buChar char="‣"/>
                </a:pPr>
                <a:r>
                  <a:rPr lang="vi-VN" altLang="ko-KR" sz="1200" dirty="0">
                    <a:solidFill>
                      <a:schemeClr val="tx1">
                        <a:lumMod val="85000"/>
                        <a:lumOff val="15000"/>
                      </a:schemeClr>
                    </a:solidFill>
                    <a:latin typeface="SamsungOne-400" panose="020B0503030303020204" pitchFamily="34" charset="0"/>
                    <a:ea typeface="SamsungOne-400" panose="020B0503030303020204" pitchFamily="34" charset="0"/>
                  </a:rPr>
                  <a:t>Khi được phê duyệt, bệnh nhân sẽ không phải chịu gánh nặng về tài chính và nhân viên y tế cũng sẽ không phải làm quá sức</a:t>
                </a:r>
              </a:p>
              <a:p>
                <a:pPr marL="182563" indent="-182563">
                  <a:spcAft>
                    <a:spcPts val="800"/>
                  </a:spcAft>
                  <a:buClr>
                    <a:srgbClr val="193EB0"/>
                  </a:buClr>
                  <a:buFont typeface="SamsungOne 400" panose="020B0503030303020204" pitchFamily="34" charset="0"/>
                  <a:buChar char="‣"/>
                </a:pPr>
                <a:r>
                  <a:rPr lang="vi-VN" altLang="ko-KR" sz="1200" dirty="0">
                    <a:solidFill>
                      <a:schemeClr val="tx1">
                        <a:lumMod val="85000"/>
                        <a:lumOff val="15000"/>
                      </a:schemeClr>
                    </a:solidFill>
                    <a:latin typeface="SamsungOne-400" panose="020B0503030303020204" pitchFamily="34" charset="0"/>
                    <a:ea typeface="SamsungOne-400" panose="020B0503030303020204" pitchFamily="34" charset="0"/>
                  </a:rPr>
                  <a:t>Lên kế hoạch nghiên cứu về hiệu quả kinh tế xã hội khi triển khai EYELIKE trong cộng đồng và thay đổi trong hành vi của bệnh nhân khi được tiếp cận dịch vụ chăm sóc sức khỏe tốt hơn</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Note: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Linear regression prediction is illustrated by a picture.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Please</a:t>
                </a:r>
                <a:r>
                  <a:rPr lang="en-US" altLang="ko-KR" sz="1200" baseline="0" dirty="0">
                    <a:latin typeface="Times New Roman" panose="02020603050405020304" pitchFamily="18" charset="0"/>
                    <a:cs typeface="Times New Roman" panose="02020603050405020304" pitchFamily="18" charset="0"/>
                  </a:rPr>
                  <a:t> n</a:t>
                </a:r>
                <a:r>
                  <a:rPr lang="en-US" altLang="ko-KR" sz="1200" dirty="0">
                    <a:latin typeface="Times New Roman" panose="02020603050405020304" pitchFamily="18" charset="0"/>
                    <a:cs typeface="Times New Roman" panose="02020603050405020304" pitchFamily="18" charset="0"/>
                  </a:rPr>
                  <a:t>otice that almost always some disagreement exists</a:t>
                </a:r>
                <a:r>
                  <a:rPr lang="en-US" altLang="ko-KR" sz="1200" baseline="0" dirty="0">
                    <a:latin typeface="Times New Roman" panose="020206030504050203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between the predicted </a:t>
                </a:r>
                <a:r>
                  <a:rPr lang="en-US" altLang="ko-KR" sz="1200" i="0">
                    <a:solidFill>
                      <a:srgbClr val="FF0000"/>
                    </a:solidFill>
                    <a:latin typeface="Cambria Math" panose="02040503050406030204" pitchFamily="18" charset="0"/>
                    <a:cs typeface="Times New Roman" panose="02020603050405020304" pitchFamily="18" charset="0"/>
                  </a:rPr>
                  <a:t>𝑦</a:t>
                </a:r>
                <a:r>
                  <a:rPr lang="ko-KR" altLang="en-US" sz="1200" i="0">
                    <a:solidFill>
                      <a:srgbClr val="FF0000"/>
                    </a:solidFill>
                    <a:latin typeface="Cambria Math" panose="020405030504060302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 and the true </a:t>
                </a:r>
                <a:r>
                  <a:rPr lang="en-US" altLang="ko-KR" sz="1200" i="0" dirty="0">
                    <a:solidFill>
                      <a:srgbClr val="0070C0"/>
                    </a:solidFill>
                    <a:latin typeface="Cambria Math" panose="02040503050406030204" pitchFamily="18" charset="0"/>
                    <a:cs typeface="Times New Roman" panose="02020603050405020304" pitchFamily="18" charset="0"/>
                  </a:rPr>
                  <a:t>𝑦</a:t>
                </a:r>
                <a:r>
                  <a:rPr lang="en-US" altLang="ko-KR" sz="1200" dirty="0">
                    <a:latin typeface="Times New Roman" panose="02020603050405020304" pitchFamily="18" charset="0"/>
                    <a:cs typeface="Times New Roman" panose="02020603050405020304" pitchFamily="18"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This is the source of error in the prediction.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Fallback>
      </mc:AlternateContent>
      <p:sp>
        <p:nvSpPr>
          <p:cNvPr id="4" name="Slide Number Placeholder 3"/>
          <p:cNvSpPr>
            <a:spLocks noGrp="1"/>
          </p:cNvSpPr>
          <p:nvPr>
            <p:ph type="sldNum" sz="quarter" idx="10"/>
          </p:nvPr>
        </p:nvSpPr>
        <p:spPr/>
        <p:txBody>
          <a:bodyPr/>
          <a:lstStyle/>
          <a:p>
            <a:fld id="{5B59C55F-00F1-4985-9065-F2D92AE05D03}" type="slidenum">
              <a:rPr lang="ko-KR" altLang="en-US" smtClean="0"/>
              <a:t>29</a:t>
            </a:fld>
            <a:endParaRPr lang="ko-KR" altLang="en-US"/>
          </a:p>
        </p:txBody>
      </p:sp>
    </p:spTree>
    <p:extLst>
      <p:ext uri="{BB962C8B-B14F-4D97-AF65-F5344CB8AC3E}">
        <p14:creationId xmlns:p14="http://schemas.microsoft.com/office/powerpoint/2010/main" val="3943215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92225" y="1143000"/>
            <a:ext cx="4457700" cy="3086100"/>
          </a:xfrm>
        </p:spPr>
      </p:sp>
      <p:sp>
        <p:nvSpPr>
          <p:cNvPr id="3" name="슬라이드 노트 개체 틀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endParaRPr lang="ko-KR" altLang="en-US" b="0" dirty="0">
              <a:latin typeface="SamsungOne-400" panose="020B0503030303020204"/>
            </a:endParaRP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9BF5A829-16B0-48B1-95E4-1346D5D62477}"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3</a:t>
            </a:fld>
            <a:endParaRPr kumimoji="0" lang="ko-KR" altLang="en-US" sz="12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13138956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92225" y="1143000"/>
            <a:ext cx="4457700" cy="3086100"/>
          </a:xfrm>
        </p:spPr>
      </p:sp>
      <p:sp>
        <p:nvSpPr>
          <p:cNvPr id="3" name="슬라이드 노트 개체 틀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endParaRPr lang="ko-KR" altLang="en-US" b="0" dirty="0">
              <a:latin typeface="SamsungOne-400" panose="020B0503030303020204"/>
            </a:endParaRP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9BF5A829-16B0-48B1-95E4-1346D5D62477}"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30</a:t>
            </a:fld>
            <a:endParaRPr kumimoji="0" lang="ko-KR" altLang="en-US" sz="12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3521428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err="1"/>
                  <a:t>Tìm</a:t>
                </a:r>
                <a:r>
                  <a:rPr lang="en-US" dirty="0"/>
                  <a:t> </a:t>
                </a:r>
                <a:r>
                  <a:rPr lang="en-US" dirty="0" err="1"/>
                  <a:t>hiểu</a:t>
                </a:r>
                <a:r>
                  <a:rPr lang="en-US" dirty="0"/>
                  <a:t> </a:t>
                </a:r>
                <a:r>
                  <a:rPr lang="en-US" dirty="0" err="1"/>
                  <a:t>thêm</a:t>
                </a:r>
                <a:r>
                  <a:rPr lang="en-US" dirty="0"/>
                  <a:t> </a:t>
                </a:r>
                <a:r>
                  <a:rPr lang="en-US" dirty="0" err="1"/>
                  <a:t>thông</a:t>
                </a:r>
                <a:r>
                  <a:rPr lang="en-US" dirty="0"/>
                  <a:t> tin </a:t>
                </a:r>
                <a:r>
                  <a:rPr lang="en-US" dirty="0" err="1"/>
                  <a:t>tại</a:t>
                </a:r>
                <a:r>
                  <a:rPr lang="en-US" dirty="0"/>
                  <a:t> </a:t>
                </a:r>
                <a:r>
                  <a:rPr lang="en-US" dirty="0" err="1"/>
                  <a:t>Kaggle</a:t>
                </a:r>
                <a:r>
                  <a:rPr lang="en-US" dirty="0"/>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hlinkClick r:id="rId3"/>
                  </a:rPr>
                  <a:t>https://www.kaggle.com/c/state-farm-distracted-driver-detection</a:t>
                </a: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vi-VN" altLang="ko-KR" dirty="0"/>
                  <a:t>(**) Có 10 trạng thái của người lái xe: </a:t>
                </a:r>
              </a:p>
              <a:p>
                <a:pPr marL="0" marR="0" lvl="0" indent="0" algn="l" defTabSz="914400" rtl="0" eaLnBrk="1" fontAlgn="auto" latinLnBrk="1" hangingPunct="1">
                  <a:lnSpc>
                    <a:spcPct val="100000"/>
                  </a:lnSpc>
                  <a:spcBef>
                    <a:spcPts val="0"/>
                  </a:spcBef>
                  <a:spcAft>
                    <a:spcPts val="0"/>
                  </a:spcAft>
                  <a:buClrTx/>
                  <a:buSzTx/>
                  <a:buFontTx/>
                  <a:buNone/>
                  <a:tabLst/>
                  <a:defRPr/>
                </a:pPr>
                <a:r>
                  <a:rPr lang="vi-VN" altLang="ko-KR" dirty="0"/>
                  <a:t>0: lái an toàn</a:t>
                </a:r>
              </a:p>
              <a:p>
                <a:pPr marL="0" marR="0" lvl="0" indent="0" algn="l" defTabSz="914400" rtl="0" eaLnBrk="1" fontAlgn="auto" latinLnBrk="1" hangingPunct="1">
                  <a:lnSpc>
                    <a:spcPct val="100000"/>
                  </a:lnSpc>
                  <a:spcBef>
                    <a:spcPts val="0"/>
                  </a:spcBef>
                  <a:spcAft>
                    <a:spcPts val="0"/>
                  </a:spcAft>
                  <a:buClrTx/>
                  <a:buSzTx/>
                  <a:buFontTx/>
                  <a:buNone/>
                  <a:tabLst/>
                  <a:defRPr/>
                </a:pPr>
                <a:r>
                  <a:rPr lang="vi-VN" altLang="ko-KR" dirty="0"/>
                  <a:t>1: nhắn tin – bên phải</a:t>
                </a:r>
              </a:p>
              <a:p>
                <a:pPr marL="0" marR="0" lvl="0" indent="0" algn="l" defTabSz="914400" rtl="0" eaLnBrk="1" fontAlgn="auto" latinLnBrk="1" hangingPunct="1">
                  <a:lnSpc>
                    <a:spcPct val="100000"/>
                  </a:lnSpc>
                  <a:spcBef>
                    <a:spcPts val="0"/>
                  </a:spcBef>
                  <a:spcAft>
                    <a:spcPts val="0"/>
                  </a:spcAft>
                  <a:buClrTx/>
                  <a:buSzTx/>
                  <a:buFontTx/>
                  <a:buNone/>
                  <a:tabLst/>
                  <a:defRPr/>
                </a:pPr>
                <a:r>
                  <a:rPr lang="vi-VN" altLang="ko-KR" dirty="0"/>
                  <a:t>2: nói chuyện điện thoại – bên phải</a:t>
                </a:r>
              </a:p>
              <a:p>
                <a:pPr marL="0" marR="0" lvl="0" indent="0" algn="l" defTabSz="914400" rtl="0" eaLnBrk="1" fontAlgn="auto" latinLnBrk="1" hangingPunct="1">
                  <a:lnSpc>
                    <a:spcPct val="100000"/>
                  </a:lnSpc>
                  <a:spcBef>
                    <a:spcPts val="0"/>
                  </a:spcBef>
                  <a:spcAft>
                    <a:spcPts val="0"/>
                  </a:spcAft>
                  <a:buClrTx/>
                  <a:buSzTx/>
                  <a:buFontTx/>
                  <a:buNone/>
                  <a:tabLst/>
                  <a:defRPr/>
                </a:pPr>
                <a:r>
                  <a:rPr lang="vi-VN" altLang="ko-KR" dirty="0"/>
                  <a:t>3: nhắn tin – bên trái</a:t>
                </a:r>
              </a:p>
              <a:p>
                <a:pPr marL="0" marR="0" lvl="0" indent="0" algn="l" defTabSz="914400" rtl="0" eaLnBrk="1" fontAlgn="auto" latinLnBrk="1" hangingPunct="1">
                  <a:lnSpc>
                    <a:spcPct val="100000"/>
                  </a:lnSpc>
                  <a:spcBef>
                    <a:spcPts val="0"/>
                  </a:spcBef>
                  <a:spcAft>
                    <a:spcPts val="0"/>
                  </a:spcAft>
                  <a:buClrTx/>
                  <a:buSzTx/>
                  <a:buFontTx/>
                  <a:buNone/>
                  <a:tabLst/>
                  <a:defRPr/>
                </a:pPr>
                <a:r>
                  <a:rPr lang="vi-VN" altLang="ko-KR" dirty="0"/>
                  <a:t>4: nói chuyện điện thoại – bên trái</a:t>
                </a:r>
              </a:p>
              <a:p>
                <a:pPr marL="0" marR="0" lvl="0" indent="0" algn="l" defTabSz="914400" rtl="0" eaLnBrk="1" fontAlgn="auto" latinLnBrk="1" hangingPunct="1">
                  <a:lnSpc>
                    <a:spcPct val="100000"/>
                  </a:lnSpc>
                  <a:spcBef>
                    <a:spcPts val="0"/>
                  </a:spcBef>
                  <a:spcAft>
                    <a:spcPts val="0"/>
                  </a:spcAft>
                  <a:buClrTx/>
                  <a:buSzTx/>
                  <a:buFontTx/>
                  <a:buNone/>
                  <a:tabLst/>
                  <a:defRPr/>
                </a:pPr>
                <a:r>
                  <a:rPr lang="vi-VN" altLang="ko-KR" dirty="0"/>
                  <a:t>5: điều khiển radio</a:t>
                </a:r>
              </a:p>
              <a:p>
                <a:pPr marL="0" marR="0" lvl="0" indent="0" algn="l" defTabSz="914400" rtl="0" eaLnBrk="1" fontAlgn="auto" latinLnBrk="1" hangingPunct="1">
                  <a:lnSpc>
                    <a:spcPct val="100000"/>
                  </a:lnSpc>
                  <a:spcBef>
                    <a:spcPts val="0"/>
                  </a:spcBef>
                  <a:spcAft>
                    <a:spcPts val="0"/>
                  </a:spcAft>
                  <a:buClrTx/>
                  <a:buSzTx/>
                  <a:buFontTx/>
                  <a:buNone/>
                  <a:tabLst/>
                  <a:defRPr/>
                </a:pPr>
                <a:r>
                  <a:rPr lang="vi-VN" altLang="ko-KR" dirty="0"/>
                  <a:t>6: uống rượu</a:t>
                </a:r>
              </a:p>
              <a:p>
                <a:pPr marL="0" marR="0" lvl="0" indent="0" algn="l" defTabSz="914400" rtl="0" eaLnBrk="1" fontAlgn="auto" latinLnBrk="1" hangingPunct="1">
                  <a:lnSpc>
                    <a:spcPct val="100000"/>
                  </a:lnSpc>
                  <a:spcBef>
                    <a:spcPts val="0"/>
                  </a:spcBef>
                  <a:spcAft>
                    <a:spcPts val="0"/>
                  </a:spcAft>
                  <a:buClrTx/>
                  <a:buSzTx/>
                  <a:buFontTx/>
                  <a:buNone/>
                  <a:tabLst/>
                  <a:defRPr/>
                </a:pPr>
                <a:r>
                  <a:rPr lang="vi-VN" altLang="ko-KR" dirty="0"/>
                  <a:t>7: với phía sau</a:t>
                </a:r>
              </a:p>
              <a:p>
                <a:pPr marL="0" marR="0" lvl="0" indent="0" algn="l" defTabSz="914400" rtl="0" eaLnBrk="1" fontAlgn="auto" latinLnBrk="1" hangingPunct="1">
                  <a:lnSpc>
                    <a:spcPct val="100000"/>
                  </a:lnSpc>
                  <a:spcBef>
                    <a:spcPts val="0"/>
                  </a:spcBef>
                  <a:spcAft>
                    <a:spcPts val="0"/>
                  </a:spcAft>
                  <a:buClrTx/>
                  <a:buSzTx/>
                  <a:buFontTx/>
                  <a:buNone/>
                  <a:tabLst/>
                  <a:defRPr/>
                </a:pPr>
                <a:r>
                  <a:rPr lang="vi-VN" altLang="ko-KR" dirty="0"/>
                  <a:t>8: sửa tóc và trang điểm</a:t>
                </a:r>
              </a:p>
              <a:p>
                <a:pPr marL="0" marR="0" lvl="0" indent="0" algn="l" defTabSz="914400" rtl="0" eaLnBrk="1" fontAlgn="auto" latinLnBrk="1" hangingPunct="1">
                  <a:lnSpc>
                    <a:spcPct val="100000"/>
                  </a:lnSpc>
                  <a:spcBef>
                    <a:spcPts val="0"/>
                  </a:spcBef>
                  <a:spcAft>
                    <a:spcPts val="0"/>
                  </a:spcAft>
                  <a:buClrTx/>
                  <a:buSzTx/>
                  <a:buFontTx/>
                  <a:buNone/>
                  <a:tabLst/>
                  <a:defRPr/>
                </a:pPr>
                <a:r>
                  <a:rPr lang="vi-VN" altLang="ko-KR" dirty="0"/>
                  <a:t>9: nói chuyện với hành khách</a:t>
                </a:r>
              </a:p>
              <a:p>
                <a:pPr marL="0" marR="0" lvl="0" indent="0" algn="l" defTabSz="914400" rtl="0" eaLnBrk="1" fontAlgn="auto" latinLnBrk="1" hangingPunct="1">
                  <a:lnSpc>
                    <a:spcPct val="100000"/>
                  </a:lnSpc>
                  <a:spcBef>
                    <a:spcPts val="0"/>
                  </a:spcBef>
                  <a:spcAft>
                    <a:spcPts val="0"/>
                  </a:spcAft>
                  <a:buClrTx/>
                  <a:buSzTx/>
                  <a:buFontTx/>
                  <a:buNone/>
                  <a:tabLst/>
                  <a:defRPr/>
                </a:pPr>
                <a:endParaRPr lang="vi-VN"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vi-VN" altLang="ko-KR" dirty="0"/>
                  <a:t>(***) Bằng cách huấn luyện lại toàn bộ mạng thay vì chỉ “tinh chỉnh”, chúng ta có thể đạt được độ chính xác cao hơn.</a:t>
                </a:r>
              </a:p>
              <a:p>
                <a:pPr marL="0" marR="0" lvl="0" indent="0" algn="l" defTabSz="914400" rtl="0" eaLnBrk="1" fontAlgn="auto" latinLnBrk="1" hangingPunct="1">
                  <a:lnSpc>
                    <a:spcPct val="100000"/>
                  </a:lnSpc>
                  <a:spcBef>
                    <a:spcPts val="0"/>
                  </a:spcBef>
                  <a:spcAft>
                    <a:spcPts val="0"/>
                  </a:spcAft>
                  <a:buClrTx/>
                  <a:buSzTx/>
                  <a:buFontTx/>
                  <a:buNone/>
                  <a:tabLst/>
                  <a:defRPr/>
                </a:pPr>
                <a:endParaRPr lang="vi-VN" altLang="ko-KR"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vi-VN" altLang="ko-KR"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vi-VN" altLang="ko-KR"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Note: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Linear regression prediction is illustrated by a picture.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Please</a:t>
                </a:r>
                <a:r>
                  <a:rPr lang="en-US" altLang="ko-KR" sz="1200" baseline="0" dirty="0">
                    <a:latin typeface="Times New Roman" panose="02020603050405020304" pitchFamily="18" charset="0"/>
                    <a:cs typeface="Times New Roman" panose="02020603050405020304" pitchFamily="18" charset="0"/>
                  </a:rPr>
                  <a:t> n</a:t>
                </a:r>
                <a:r>
                  <a:rPr lang="en-US" altLang="ko-KR" sz="1200" dirty="0">
                    <a:latin typeface="Times New Roman" panose="02020603050405020304" pitchFamily="18" charset="0"/>
                    <a:cs typeface="Times New Roman" panose="02020603050405020304" pitchFamily="18" charset="0"/>
                  </a:rPr>
                  <a:t>otice that almost always some disagreement exists</a:t>
                </a:r>
                <a:r>
                  <a:rPr lang="en-US" altLang="ko-KR" sz="1200" baseline="0" dirty="0">
                    <a:latin typeface="Times New Roman" panose="020206030504050203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between the predicted </a:t>
                </a:r>
                <a:r>
                  <a:rPr lang="en-US" altLang="ko-KR" sz="1200" i="0">
                    <a:solidFill>
                      <a:srgbClr val="FF0000"/>
                    </a:solidFill>
                    <a:latin typeface="Cambria Math" panose="02040503050406030204" pitchFamily="18" charset="0"/>
                    <a:cs typeface="Times New Roman" panose="02020603050405020304" pitchFamily="18" charset="0"/>
                  </a:rPr>
                  <a:t>𝑦</a:t>
                </a:r>
                <a:r>
                  <a:rPr lang="ko-KR" altLang="en-US" sz="1200" i="0">
                    <a:solidFill>
                      <a:srgbClr val="FF0000"/>
                    </a:solidFill>
                    <a:latin typeface="Cambria Math" panose="020405030504060302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 and the true </a:t>
                </a:r>
                <a:r>
                  <a:rPr lang="en-US" altLang="ko-KR" sz="1200" i="0" dirty="0">
                    <a:solidFill>
                      <a:srgbClr val="0070C0"/>
                    </a:solidFill>
                    <a:latin typeface="Cambria Math" panose="02040503050406030204" pitchFamily="18" charset="0"/>
                    <a:cs typeface="Times New Roman" panose="02020603050405020304" pitchFamily="18" charset="0"/>
                  </a:rPr>
                  <a:t>𝑦</a:t>
                </a:r>
                <a:r>
                  <a:rPr lang="en-US" altLang="ko-KR" sz="1200" dirty="0">
                    <a:latin typeface="Times New Roman" panose="02020603050405020304" pitchFamily="18" charset="0"/>
                    <a:cs typeface="Times New Roman" panose="02020603050405020304" pitchFamily="18"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This is the source of error in the prediction.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Fallback>
      </mc:AlternateContent>
      <p:sp>
        <p:nvSpPr>
          <p:cNvPr id="4" name="Slide Number Placeholder 3"/>
          <p:cNvSpPr>
            <a:spLocks noGrp="1"/>
          </p:cNvSpPr>
          <p:nvPr>
            <p:ph type="sldNum" sz="quarter" idx="10"/>
          </p:nvPr>
        </p:nvSpPr>
        <p:spPr/>
        <p:txBody>
          <a:bodyPr/>
          <a:lstStyle/>
          <a:p>
            <a:fld id="{5B59C55F-00F1-4985-9065-F2D92AE05D03}" type="slidenum">
              <a:rPr lang="ko-KR" altLang="en-US" smtClean="0"/>
              <a:t>31</a:t>
            </a:fld>
            <a:endParaRPr lang="ko-KR" altLang="en-US"/>
          </a:p>
        </p:txBody>
      </p:sp>
    </p:spTree>
    <p:extLst>
      <p:ext uri="{BB962C8B-B14F-4D97-AF65-F5344CB8AC3E}">
        <p14:creationId xmlns:p14="http://schemas.microsoft.com/office/powerpoint/2010/main" val="28905464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 RSNA là một hiệp hội quốc tế gồm các bác sĩ X quang, kỹ sư y vật lý và các chuyên gia y tế khác. </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 Bằng cách huấn luyện lại toàn bộ mạng thay vì chỉ “tinh chỉnh”, chúng ta có thể đạt được độ chính xác cao hơn.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err="1"/>
                  <a:t>Tìm</a:t>
                </a:r>
                <a:r>
                  <a:rPr lang="en-US" dirty="0"/>
                  <a:t> </a:t>
                </a:r>
                <a:r>
                  <a:rPr lang="en-US" dirty="0" err="1"/>
                  <a:t>hiểu</a:t>
                </a:r>
                <a:r>
                  <a:rPr lang="en-US" dirty="0"/>
                  <a:t> </a:t>
                </a:r>
                <a:r>
                  <a:rPr lang="en-US" dirty="0" err="1"/>
                  <a:t>thêm</a:t>
                </a:r>
                <a:r>
                  <a:rPr lang="en-US" dirty="0"/>
                  <a:t> </a:t>
                </a:r>
                <a:r>
                  <a:rPr lang="en-US" dirty="0" err="1"/>
                  <a:t>thông</a:t>
                </a:r>
                <a:r>
                  <a:rPr lang="en-US" dirty="0"/>
                  <a:t> tin </a:t>
                </a:r>
                <a:r>
                  <a:rPr lang="en-US" dirty="0" err="1"/>
                  <a:t>tại</a:t>
                </a:r>
                <a:r>
                  <a:rPr lang="en-US" dirty="0"/>
                  <a:t> </a:t>
                </a:r>
                <a:r>
                  <a:rPr lang="en-US" dirty="0" err="1"/>
                  <a:t>Kaggle</a:t>
                </a:r>
                <a:r>
                  <a:rPr lang="en-US" dirty="0"/>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hlinkClick r:id="rId3"/>
                  </a:rPr>
                  <a:t>https://www.kaggle.com/c/rsna-pneumonia-detection-challenge</a:t>
                </a: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Note: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Linear regression prediction is illustrated by a picture.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Please</a:t>
                </a:r>
                <a:r>
                  <a:rPr lang="en-US" altLang="ko-KR" sz="1200" baseline="0" dirty="0">
                    <a:latin typeface="Times New Roman" panose="02020603050405020304" pitchFamily="18" charset="0"/>
                    <a:cs typeface="Times New Roman" panose="02020603050405020304" pitchFamily="18" charset="0"/>
                  </a:rPr>
                  <a:t> n</a:t>
                </a:r>
                <a:r>
                  <a:rPr lang="en-US" altLang="ko-KR" sz="1200" dirty="0">
                    <a:latin typeface="Times New Roman" panose="02020603050405020304" pitchFamily="18" charset="0"/>
                    <a:cs typeface="Times New Roman" panose="02020603050405020304" pitchFamily="18" charset="0"/>
                  </a:rPr>
                  <a:t>otice that almost always some disagreement exists</a:t>
                </a:r>
                <a:r>
                  <a:rPr lang="en-US" altLang="ko-KR" sz="1200" baseline="0" dirty="0">
                    <a:latin typeface="Times New Roman" panose="020206030504050203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between the predicted </a:t>
                </a:r>
                <a:r>
                  <a:rPr lang="en-US" altLang="ko-KR" sz="1200" i="0">
                    <a:solidFill>
                      <a:srgbClr val="FF0000"/>
                    </a:solidFill>
                    <a:latin typeface="Cambria Math" panose="02040503050406030204" pitchFamily="18" charset="0"/>
                    <a:cs typeface="Times New Roman" panose="02020603050405020304" pitchFamily="18" charset="0"/>
                  </a:rPr>
                  <a:t>𝑦</a:t>
                </a:r>
                <a:r>
                  <a:rPr lang="ko-KR" altLang="en-US" sz="1200" i="0">
                    <a:solidFill>
                      <a:srgbClr val="FF0000"/>
                    </a:solidFill>
                    <a:latin typeface="Cambria Math" panose="020405030504060302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 and the true </a:t>
                </a:r>
                <a:r>
                  <a:rPr lang="en-US" altLang="ko-KR" sz="1200" i="0" dirty="0">
                    <a:solidFill>
                      <a:srgbClr val="0070C0"/>
                    </a:solidFill>
                    <a:latin typeface="Cambria Math" panose="02040503050406030204" pitchFamily="18" charset="0"/>
                    <a:cs typeface="Times New Roman" panose="02020603050405020304" pitchFamily="18" charset="0"/>
                  </a:rPr>
                  <a:t>𝑦</a:t>
                </a:r>
                <a:r>
                  <a:rPr lang="en-US" altLang="ko-KR" sz="1200" dirty="0">
                    <a:latin typeface="Times New Roman" panose="02020603050405020304" pitchFamily="18" charset="0"/>
                    <a:cs typeface="Times New Roman" panose="02020603050405020304" pitchFamily="18"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This is the source of error in the prediction.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Fallback>
      </mc:AlternateContent>
      <p:sp>
        <p:nvSpPr>
          <p:cNvPr id="4" name="Slide Number Placeholder 3"/>
          <p:cNvSpPr>
            <a:spLocks noGrp="1"/>
          </p:cNvSpPr>
          <p:nvPr>
            <p:ph type="sldNum" sz="quarter" idx="10"/>
          </p:nvPr>
        </p:nvSpPr>
        <p:spPr/>
        <p:txBody>
          <a:bodyPr/>
          <a:lstStyle/>
          <a:p>
            <a:fld id="{5B59C55F-00F1-4985-9065-F2D92AE05D03}" type="slidenum">
              <a:rPr lang="ko-KR" altLang="en-US" smtClean="0"/>
              <a:t>32</a:t>
            </a:fld>
            <a:endParaRPr lang="ko-KR" altLang="en-US"/>
          </a:p>
        </p:txBody>
      </p:sp>
    </p:spTree>
    <p:extLst>
      <p:ext uri="{BB962C8B-B14F-4D97-AF65-F5344CB8AC3E}">
        <p14:creationId xmlns:p14="http://schemas.microsoft.com/office/powerpoint/2010/main" val="34412813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err="1"/>
                  <a:t>Tìm</a:t>
                </a:r>
                <a:r>
                  <a:rPr lang="en-US" dirty="0"/>
                  <a:t> </a:t>
                </a:r>
                <a:r>
                  <a:rPr lang="en-US" dirty="0" err="1"/>
                  <a:t>hiểu</a:t>
                </a:r>
                <a:r>
                  <a:rPr lang="en-US" dirty="0"/>
                  <a:t> </a:t>
                </a:r>
                <a:r>
                  <a:rPr lang="en-US" dirty="0" err="1"/>
                  <a:t>thêm</a:t>
                </a:r>
                <a:r>
                  <a:rPr lang="en-US" dirty="0"/>
                  <a:t> </a:t>
                </a:r>
                <a:r>
                  <a:rPr lang="en-US" dirty="0" err="1"/>
                  <a:t>thông</a:t>
                </a:r>
                <a:r>
                  <a:rPr lang="en-US" dirty="0"/>
                  <a:t> tin </a:t>
                </a:r>
                <a:r>
                  <a:rPr lang="en-US" dirty="0" err="1"/>
                  <a:t>tại</a:t>
                </a:r>
                <a:r>
                  <a:rPr lang="en-US" dirty="0"/>
                  <a:t> </a:t>
                </a:r>
                <a:r>
                  <a:rPr lang="en-US" dirty="0" err="1"/>
                  <a:t>Kaggle</a:t>
                </a:r>
                <a:r>
                  <a:rPr lang="en-US" dirty="0"/>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hlinkClick r:id="rId3"/>
                  </a:rPr>
                  <a:t>https://www.kaggle.com/mlg-ulb/creditcardfraud</a:t>
                </a:r>
                <a:r>
                  <a:rPr lang="en-US" dirty="0"/>
                  <a:t> </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 Sử dụng độ chính xác để đo hiệu quả phân loại không còn là phương pháp hợp lý.</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Khai báo tất cả các trường hợp là không gian lận sẽ lập tức cho ra độ chính xác 99,8% mặc dù điều này sẽ bỏ sót nhiều trường hợp gian lận </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thực sự quan trọng.</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Nên sử dụng phần dưới đường cong chính xác-thu hồi (AUPRC) để đo hiệu suất.</a:t>
                </a:r>
              </a:p>
              <a:p>
                <a:pPr marL="0" marR="0" lvl="0" indent="0" algn="l" defTabSz="914400" rtl="0" eaLnBrk="1" fontAlgn="auto" latinLnBrk="1" hangingPunct="1">
                  <a:lnSpc>
                    <a:spcPct val="100000"/>
                  </a:lnSpc>
                  <a:spcBef>
                    <a:spcPts val="0"/>
                  </a:spcBef>
                  <a:spcAft>
                    <a:spcPts val="0"/>
                  </a:spcAft>
                  <a:buClrTx/>
                  <a:buSzTx/>
                  <a:buFontTx/>
                  <a:buNone/>
                  <a:tabLst/>
                  <a:defRPr/>
                </a:pPr>
                <a:endParaRPr lang="vi-VN" dirty="0"/>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 Để huấn luyện phù hợp một tập dữ liệu không cân đối, ta có thể sử dụng một trong các phương thức sau:</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    1). Lấy mẫu dưới mức cho loại thống trị.</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    2). Lấy mẫu quá mức cho loại hiếm.</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    3). Sử dụng phương pháp lấy mẫu lại gọi là SMOTE (Kỹ thuật lấy mẫu quá mức thiểu số tổng hợp). </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    Những phương pháp này vẫn chưa được kiểm nghiệm tính hiệu quả trong vấn đề cụ thể này (hãy tự thử nhé!)</a:t>
                </a:r>
              </a:p>
              <a:p>
                <a:pPr marL="0" marR="0" lvl="0" indent="0" algn="l" defTabSz="914400" rtl="0" eaLnBrk="1" fontAlgn="auto" latinLnBrk="1" hangingPunct="1">
                  <a:lnSpc>
                    <a:spcPct val="100000"/>
                  </a:lnSpc>
                  <a:spcBef>
                    <a:spcPts val="0"/>
                  </a:spcBef>
                  <a:spcAft>
                    <a:spcPts val="0"/>
                  </a:spcAft>
                  <a:buClrTx/>
                  <a:buSzTx/>
                  <a:buFontTx/>
                  <a:buNone/>
                  <a:tabLst/>
                  <a:defRPr/>
                </a:pPr>
                <a:endParaRPr lang="vi-VN" dirty="0"/>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 Các thuộc tính được đặt tên là “V1”, “V2”, v.v., không còn mang ý nghĩa “trực quan” nữa.</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     Các thuộc tính duy nhất vẫn giữ tên thật là “thời gian” và “số tiền”.</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     Điều này khiến việc phân tích theo hướng khám phá dữ liệu trở nên phức tạp hơn.</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Note: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Linear regression prediction is illustrated by a picture.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Please</a:t>
                </a:r>
                <a:r>
                  <a:rPr lang="en-US" altLang="ko-KR" sz="1200" baseline="0" dirty="0">
                    <a:latin typeface="Times New Roman" panose="02020603050405020304" pitchFamily="18" charset="0"/>
                    <a:cs typeface="Times New Roman" panose="02020603050405020304" pitchFamily="18" charset="0"/>
                  </a:rPr>
                  <a:t> n</a:t>
                </a:r>
                <a:r>
                  <a:rPr lang="en-US" altLang="ko-KR" sz="1200" dirty="0">
                    <a:latin typeface="Times New Roman" panose="02020603050405020304" pitchFamily="18" charset="0"/>
                    <a:cs typeface="Times New Roman" panose="02020603050405020304" pitchFamily="18" charset="0"/>
                  </a:rPr>
                  <a:t>otice that almost always some disagreement exists</a:t>
                </a:r>
                <a:r>
                  <a:rPr lang="en-US" altLang="ko-KR" sz="1200" baseline="0" dirty="0">
                    <a:latin typeface="Times New Roman" panose="020206030504050203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between the predicted </a:t>
                </a:r>
                <a:r>
                  <a:rPr lang="en-US" altLang="ko-KR" sz="1200" i="0">
                    <a:solidFill>
                      <a:srgbClr val="FF0000"/>
                    </a:solidFill>
                    <a:latin typeface="Cambria Math" panose="02040503050406030204" pitchFamily="18" charset="0"/>
                    <a:cs typeface="Times New Roman" panose="02020603050405020304" pitchFamily="18" charset="0"/>
                  </a:rPr>
                  <a:t>𝑦</a:t>
                </a:r>
                <a:r>
                  <a:rPr lang="ko-KR" altLang="en-US" sz="1200" i="0">
                    <a:solidFill>
                      <a:srgbClr val="FF0000"/>
                    </a:solidFill>
                    <a:latin typeface="Cambria Math" panose="020405030504060302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 and the true </a:t>
                </a:r>
                <a:r>
                  <a:rPr lang="en-US" altLang="ko-KR" sz="1200" i="0" dirty="0">
                    <a:solidFill>
                      <a:srgbClr val="0070C0"/>
                    </a:solidFill>
                    <a:latin typeface="Cambria Math" panose="02040503050406030204" pitchFamily="18" charset="0"/>
                    <a:cs typeface="Times New Roman" panose="02020603050405020304" pitchFamily="18" charset="0"/>
                  </a:rPr>
                  <a:t>𝑦</a:t>
                </a:r>
                <a:r>
                  <a:rPr lang="en-US" altLang="ko-KR" sz="1200" dirty="0">
                    <a:latin typeface="Times New Roman" panose="02020603050405020304" pitchFamily="18" charset="0"/>
                    <a:cs typeface="Times New Roman" panose="02020603050405020304" pitchFamily="18"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This is the source of error in the prediction.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Fallback>
      </mc:AlternateContent>
      <p:sp>
        <p:nvSpPr>
          <p:cNvPr id="4" name="Slide Number Placeholder 3"/>
          <p:cNvSpPr>
            <a:spLocks noGrp="1"/>
          </p:cNvSpPr>
          <p:nvPr>
            <p:ph type="sldNum" sz="quarter" idx="10"/>
          </p:nvPr>
        </p:nvSpPr>
        <p:spPr/>
        <p:txBody>
          <a:bodyPr/>
          <a:lstStyle/>
          <a:p>
            <a:fld id="{5B59C55F-00F1-4985-9065-F2D92AE05D03}" type="slidenum">
              <a:rPr lang="ko-KR" altLang="en-US" smtClean="0"/>
              <a:t>33</a:t>
            </a:fld>
            <a:endParaRPr lang="ko-KR" altLang="en-US"/>
          </a:p>
        </p:txBody>
      </p:sp>
    </p:spTree>
    <p:extLst>
      <p:ext uri="{BB962C8B-B14F-4D97-AF65-F5344CB8AC3E}">
        <p14:creationId xmlns:p14="http://schemas.microsoft.com/office/powerpoint/2010/main" val="9477913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err="1"/>
                  <a:t>Tìm</a:t>
                </a:r>
                <a:r>
                  <a:rPr lang="en-US" dirty="0"/>
                  <a:t> </a:t>
                </a:r>
                <a:r>
                  <a:rPr lang="en-US" dirty="0" err="1"/>
                  <a:t>hiểu</a:t>
                </a:r>
                <a:r>
                  <a:rPr lang="en-US" dirty="0"/>
                  <a:t> </a:t>
                </a:r>
                <a:r>
                  <a:rPr lang="en-US" dirty="0" err="1"/>
                  <a:t>thêm</a:t>
                </a:r>
                <a:r>
                  <a:rPr lang="en-US" dirty="0"/>
                  <a:t> </a:t>
                </a:r>
                <a:r>
                  <a:rPr lang="en-US" dirty="0" err="1"/>
                  <a:t>thông</a:t>
                </a:r>
                <a:r>
                  <a:rPr lang="en-US" dirty="0"/>
                  <a:t> tin </a:t>
                </a:r>
                <a:r>
                  <a:rPr lang="en-US" dirty="0" err="1"/>
                  <a:t>tại</a:t>
                </a:r>
                <a:r>
                  <a:rPr lang="en-US" dirty="0"/>
                  <a:t> </a:t>
                </a:r>
                <a:r>
                  <a:rPr lang="en-US" dirty="0" err="1"/>
                  <a:t>Kaggle</a:t>
                </a:r>
                <a:r>
                  <a:rPr lang="en-US" dirty="0"/>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hlinkClick r:id="rId3"/>
                  </a:rPr>
                  <a:t>https://www.kaggle.com/c/fake-news</a:t>
                </a: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 Phương pháp đầu tiên là tuân theo phương pháp xử lý ngôn ngữ tự nhiên (NLP) tiêu chuẩn.</a:t>
                </a: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en-US" dirty="0" err="1"/>
                  <a:t>Lọc</a:t>
                </a:r>
                <a:r>
                  <a:rPr lang="en-US" dirty="0"/>
                  <a:t> </a:t>
                </a:r>
                <a:r>
                  <a:rPr lang="en-US" dirty="0" err="1"/>
                  <a:t>và</a:t>
                </a:r>
                <a:r>
                  <a:rPr lang="en-US" dirty="0"/>
                  <a:t> </a:t>
                </a:r>
                <a:r>
                  <a:rPr lang="en-US" dirty="0" err="1"/>
                  <a:t>chuẩn</a:t>
                </a:r>
                <a:r>
                  <a:rPr lang="en-US" dirty="0"/>
                  <a:t> </a:t>
                </a:r>
                <a:r>
                  <a:rPr lang="en-US" dirty="0" err="1"/>
                  <a:t>hóa</a:t>
                </a:r>
                <a:r>
                  <a:rPr lang="en-US" dirty="0"/>
                  <a:t> </a:t>
                </a:r>
                <a:r>
                  <a:rPr lang="en-US" dirty="0" err="1"/>
                  <a:t>dữ</a:t>
                </a:r>
                <a:r>
                  <a:rPr lang="en-US" dirty="0"/>
                  <a:t> </a:t>
                </a:r>
                <a:r>
                  <a:rPr lang="en-US" dirty="0" err="1"/>
                  <a:t>liệu</a:t>
                </a:r>
                <a:r>
                  <a:rPr lang="en-US" dirty="0"/>
                  <a:t>.</a:t>
                </a: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vi-VN" dirty="0"/>
                  <a:t>Trình bày các bài tin dưới dạng ma trận TF-IDF.</a:t>
                </a: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vi-VN" dirty="0"/>
                  <a:t>Áp dụng thuật toán học không giám sát (chẳng hạn như tạo mô hình chủ đề, DBSCAN, k-means, v.v.) để phát hiện cấu trúc ẩn (nếu có).</a:t>
                </a: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en-US" dirty="0" err="1"/>
                  <a:t>Tiến</a:t>
                </a:r>
                <a:r>
                  <a:rPr lang="en-US" dirty="0"/>
                  <a:t> </a:t>
                </a:r>
                <a:r>
                  <a:rPr lang="en-US" dirty="0" err="1"/>
                  <a:t>hành</a:t>
                </a:r>
                <a:r>
                  <a:rPr lang="en-US" dirty="0"/>
                  <a:t> </a:t>
                </a:r>
                <a:r>
                  <a:rPr lang="en-US" dirty="0" err="1"/>
                  <a:t>phân</a:t>
                </a:r>
                <a:r>
                  <a:rPr lang="en-US" dirty="0"/>
                  <a:t> </a:t>
                </a:r>
                <a:r>
                  <a:rPr lang="en-US" dirty="0" err="1"/>
                  <a:t>tích</a:t>
                </a:r>
                <a:r>
                  <a:rPr lang="en-US" dirty="0"/>
                  <a:t> </a:t>
                </a:r>
                <a:r>
                  <a:rPr lang="en-US" dirty="0" err="1"/>
                  <a:t>phân</a:t>
                </a:r>
                <a:r>
                  <a:rPr lang="en-US" dirty="0"/>
                  <a:t> </a:t>
                </a:r>
                <a:r>
                  <a:rPr lang="en-US" dirty="0" err="1"/>
                  <a:t>loại</a:t>
                </a:r>
                <a:r>
                  <a:rPr lang="en-US" dirty="0"/>
                  <a:t> (</a:t>
                </a:r>
                <a:r>
                  <a:rPr lang="en-US" dirty="0" err="1"/>
                  <a:t>học</a:t>
                </a:r>
                <a:r>
                  <a:rPr lang="en-US" dirty="0"/>
                  <a:t> </a:t>
                </a:r>
                <a:r>
                  <a:rPr lang="en-US" dirty="0" err="1"/>
                  <a:t>có</a:t>
                </a:r>
                <a:r>
                  <a:rPr lang="en-US" dirty="0"/>
                  <a:t> </a:t>
                </a:r>
                <a:r>
                  <a:rPr lang="en-US" dirty="0" err="1"/>
                  <a:t>giám</a:t>
                </a:r>
                <a:r>
                  <a:rPr lang="en-US" dirty="0"/>
                  <a:t> </a:t>
                </a:r>
                <a:r>
                  <a:rPr lang="en-US" dirty="0" err="1"/>
                  <a:t>sát</a:t>
                </a:r>
                <a:r>
                  <a:rPr lang="en-US" dirty="0"/>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HOẶC</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err="1"/>
                  <a:t>Cũng</a:t>
                </a:r>
                <a:r>
                  <a:rPr lang="en-US" dirty="0"/>
                  <a:t>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mạng</a:t>
                </a:r>
                <a:r>
                  <a:rPr lang="en-US" dirty="0"/>
                  <a:t> LSTM </a:t>
                </a:r>
                <a:r>
                  <a:rPr lang="en-US" dirty="0" err="1"/>
                  <a:t>với</a:t>
                </a:r>
                <a:r>
                  <a:rPr lang="en-US" dirty="0"/>
                  <a:t> </a:t>
                </a:r>
                <a:r>
                  <a:rPr lang="en-US" dirty="0" err="1"/>
                  <a:t>biểu</a:t>
                </a:r>
                <a:r>
                  <a:rPr lang="en-US" dirty="0"/>
                  <a:t> </a:t>
                </a:r>
                <a:r>
                  <a:rPr lang="en-US" dirty="0" err="1"/>
                  <a:t>diễn</a:t>
                </a:r>
                <a:r>
                  <a:rPr lang="en-US" dirty="0"/>
                  <a:t> </a:t>
                </a:r>
                <a:r>
                  <a:rPr lang="en-US" dirty="0" err="1"/>
                  <a:t>nhúng</a:t>
                </a:r>
                <a:r>
                  <a:rPr lang="en-US" dirty="0"/>
                  <a:t> </a:t>
                </a:r>
                <a:r>
                  <a:rPr lang="en-US" dirty="0" err="1"/>
                  <a:t>của</a:t>
                </a:r>
                <a:r>
                  <a:rPr lang="en-US" dirty="0"/>
                  <a:t> </a:t>
                </a:r>
                <a:r>
                  <a:rPr lang="en-US" dirty="0" err="1"/>
                  <a:t>các</a:t>
                </a:r>
                <a:r>
                  <a:rPr lang="en-US" dirty="0"/>
                  <a:t> </a:t>
                </a:r>
                <a:r>
                  <a:rPr lang="en-US" dirty="0" err="1"/>
                  <a:t>thuộc</a:t>
                </a:r>
                <a:r>
                  <a:rPr lang="en-US" dirty="0"/>
                  <a:t> </a:t>
                </a:r>
                <a:r>
                  <a:rPr lang="en-US" dirty="0" err="1"/>
                  <a:t>tính</a:t>
                </a:r>
                <a:r>
                  <a:rPr lang="en-US" dirty="0"/>
                  <a:t>.</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Note: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Linear regression prediction is illustrated by a picture.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Please</a:t>
                </a:r>
                <a:r>
                  <a:rPr lang="en-US" altLang="ko-KR" sz="1200" baseline="0" dirty="0">
                    <a:latin typeface="Times New Roman" panose="02020603050405020304" pitchFamily="18" charset="0"/>
                    <a:cs typeface="Times New Roman" panose="02020603050405020304" pitchFamily="18" charset="0"/>
                  </a:rPr>
                  <a:t> n</a:t>
                </a:r>
                <a:r>
                  <a:rPr lang="en-US" altLang="ko-KR" sz="1200" dirty="0">
                    <a:latin typeface="Times New Roman" panose="02020603050405020304" pitchFamily="18" charset="0"/>
                    <a:cs typeface="Times New Roman" panose="02020603050405020304" pitchFamily="18" charset="0"/>
                  </a:rPr>
                  <a:t>otice that almost always some disagreement exists</a:t>
                </a:r>
                <a:r>
                  <a:rPr lang="en-US" altLang="ko-KR" sz="1200" baseline="0" dirty="0">
                    <a:latin typeface="Times New Roman" panose="020206030504050203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between the predicted </a:t>
                </a:r>
                <a:r>
                  <a:rPr lang="en-US" altLang="ko-KR" sz="1200" i="0">
                    <a:solidFill>
                      <a:srgbClr val="FF0000"/>
                    </a:solidFill>
                    <a:latin typeface="Cambria Math" panose="02040503050406030204" pitchFamily="18" charset="0"/>
                    <a:cs typeface="Times New Roman" panose="02020603050405020304" pitchFamily="18" charset="0"/>
                  </a:rPr>
                  <a:t>𝑦</a:t>
                </a:r>
                <a:r>
                  <a:rPr lang="ko-KR" altLang="en-US" sz="1200" i="0">
                    <a:solidFill>
                      <a:srgbClr val="FF0000"/>
                    </a:solidFill>
                    <a:latin typeface="Cambria Math" panose="020405030504060302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 and the true </a:t>
                </a:r>
                <a:r>
                  <a:rPr lang="en-US" altLang="ko-KR" sz="1200" i="0" dirty="0">
                    <a:solidFill>
                      <a:srgbClr val="0070C0"/>
                    </a:solidFill>
                    <a:latin typeface="Cambria Math" panose="02040503050406030204" pitchFamily="18" charset="0"/>
                    <a:cs typeface="Times New Roman" panose="02020603050405020304" pitchFamily="18" charset="0"/>
                  </a:rPr>
                  <a:t>𝑦</a:t>
                </a:r>
                <a:r>
                  <a:rPr lang="en-US" altLang="ko-KR" sz="1200" dirty="0">
                    <a:latin typeface="Times New Roman" panose="02020603050405020304" pitchFamily="18" charset="0"/>
                    <a:cs typeface="Times New Roman" panose="02020603050405020304" pitchFamily="18"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This is the source of error in the prediction.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Fallback>
      </mc:AlternateContent>
      <p:sp>
        <p:nvSpPr>
          <p:cNvPr id="4" name="Slide Number Placeholder 3"/>
          <p:cNvSpPr>
            <a:spLocks noGrp="1"/>
          </p:cNvSpPr>
          <p:nvPr>
            <p:ph type="sldNum" sz="quarter" idx="10"/>
          </p:nvPr>
        </p:nvSpPr>
        <p:spPr/>
        <p:txBody>
          <a:bodyPr/>
          <a:lstStyle/>
          <a:p>
            <a:fld id="{5B59C55F-00F1-4985-9065-F2D92AE05D03}" type="slidenum">
              <a:rPr lang="ko-KR" altLang="en-US" smtClean="0"/>
              <a:t>34</a:t>
            </a:fld>
            <a:endParaRPr lang="ko-KR" altLang="en-US"/>
          </a:p>
        </p:txBody>
      </p:sp>
    </p:spTree>
    <p:extLst>
      <p:ext uri="{BB962C8B-B14F-4D97-AF65-F5344CB8AC3E}">
        <p14:creationId xmlns:p14="http://schemas.microsoft.com/office/powerpoint/2010/main" val="23659606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7D50566-EB7F-4578-83A4-5927877D7F20}" type="slidenum">
              <a:rPr kumimoji="0" lang="ko-KR" altLang="en-US" sz="13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ko-KR" altLang="en-US" sz="13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3002679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 Một bộ dữ liệu thường được sử dụng là ImageNet </a:t>
                </a:r>
                <a:r>
                  <a:rPr lang="en-US" dirty="0"/>
                  <a:t>(</a:t>
                </a:r>
                <a:r>
                  <a:rPr lang="en-US" altLang="ko-KR" dirty="0">
                    <a:hlinkClick r:id="rId3"/>
                  </a:rPr>
                  <a:t>http://www.image-net.org/index</a:t>
                </a:r>
                <a:r>
                  <a:rPr lang="en-US" altLang="ko-KR" dirty="0"/>
                  <a:t>) </a:t>
                </a:r>
                <a:r>
                  <a:rPr lang="vi-VN" altLang="ko-KR" dirty="0"/>
                  <a:t>chứa hàng trăm ngàn hình ảnh.</a:t>
                </a:r>
              </a:p>
              <a:p>
                <a:pPr marL="0" marR="0" lvl="0" indent="0" algn="l" defTabSz="914400" rtl="0" eaLnBrk="1" fontAlgn="auto" latinLnBrk="1" hangingPunct="1">
                  <a:lnSpc>
                    <a:spcPct val="100000"/>
                  </a:lnSpc>
                  <a:spcBef>
                    <a:spcPts val="0"/>
                  </a:spcBef>
                  <a:spcAft>
                    <a:spcPts val="0"/>
                  </a:spcAft>
                  <a:buClrTx/>
                  <a:buSzTx/>
                  <a:buFontTx/>
                  <a:buNone/>
                  <a:tabLst/>
                  <a:defRPr/>
                </a:pPr>
                <a:r>
                  <a:rPr lang="vi-VN" altLang="ko-KR" dirty="0"/>
                  <a:t>Những hình ảnh đó được sắp xếp theo hệ thống phân cấp WordNet. </a:t>
                </a:r>
              </a:p>
              <a:p>
                <a:pPr marL="0" marR="0" lvl="0" indent="0" algn="l" defTabSz="914400" rtl="0" eaLnBrk="1" fontAlgn="auto" latinLnBrk="1" hangingPunct="1">
                  <a:lnSpc>
                    <a:spcPct val="100000"/>
                  </a:lnSpc>
                  <a:spcBef>
                    <a:spcPts val="0"/>
                  </a:spcBef>
                  <a:spcAft>
                    <a:spcPts val="0"/>
                  </a:spcAft>
                  <a:buClrTx/>
                  <a:buSzTx/>
                  <a:buFontTx/>
                  <a:buNone/>
                  <a:tabLst/>
                  <a:defRPr/>
                </a:pPr>
                <a:endParaRPr lang="vi-VN"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vi-VN" altLang="ko-KR" dirty="0"/>
                  <a:t>(**) Thông thường, những mô hình này sử dụng các kiến trúc tối ưu mà chúng ta khó có thể tự làm ra được trong thời gian ngắn.</a:t>
                </a: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Note: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Linear regression prediction is illustrated by a picture.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Please</a:t>
                </a:r>
                <a:r>
                  <a:rPr lang="en-US" altLang="ko-KR" sz="1200" baseline="0" dirty="0">
                    <a:latin typeface="Times New Roman" panose="02020603050405020304" pitchFamily="18" charset="0"/>
                    <a:cs typeface="Times New Roman" panose="02020603050405020304" pitchFamily="18" charset="0"/>
                  </a:rPr>
                  <a:t> n</a:t>
                </a:r>
                <a:r>
                  <a:rPr lang="en-US" altLang="ko-KR" sz="1200" dirty="0">
                    <a:latin typeface="Times New Roman" panose="02020603050405020304" pitchFamily="18" charset="0"/>
                    <a:cs typeface="Times New Roman" panose="02020603050405020304" pitchFamily="18" charset="0"/>
                  </a:rPr>
                  <a:t>otice that almost always some disagreement exists</a:t>
                </a:r>
                <a:r>
                  <a:rPr lang="en-US" altLang="ko-KR" sz="1200" baseline="0" dirty="0">
                    <a:latin typeface="Times New Roman" panose="020206030504050203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between the predicted </a:t>
                </a:r>
                <a:r>
                  <a:rPr lang="en-US" altLang="ko-KR" sz="1200" i="0">
                    <a:solidFill>
                      <a:srgbClr val="FF0000"/>
                    </a:solidFill>
                    <a:latin typeface="Cambria Math" panose="02040503050406030204" pitchFamily="18" charset="0"/>
                    <a:cs typeface="Times New Roman" panose="02020603050405020304" pitchFamily="18" charset="0"/>
                  </a:rPr>
                  <a:t>𝑦</a:t>
                </a:r>
                <a:r>
                  <a:rPr lang="ko-KR" altLang="en-US" sz="1200" i="0">
                    <a:solidFill>
                      <a:srgbClr val="FF0000"/>
                    </a:solidFill>
                    <a:latin typeface="Cambria Math" panose="020405030504060302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 and the true </a:t>
                </a:r>
                <a:r>
                  <a:rPr lang="en-US" altLang="ko-KR" sz="1200" i="0" dirty="0">
                    <a:solidFill>
                      <a:srgbClr val="0070C0"/>
                    </a:solidFill>
                    <a:latin typeface="Cambria Math" panose="02040503050406030204" pitchFamily="18" charset="0"/>
                    <a:cs typeface="Times New Roman" panose="02020603050405020304" pitchFamily="18" charset="0"/>
                  </a:rPr>
                  <a:t>𝑦</a:t>
                </a:r>
                <a:r>
                  <a:rPr lang="en-US" altLang="ko-KR" sz="1200" dirty="0">
                    <a:latin typeface="Times New Roman" panose="02020603050405020304" pitchFamily="18" charset="0"/>
                    <a:cs typeface="Times New Roman" panose="02020603050405020304" pitchFamily="18"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This is the source of error in the prediction.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Fallback>
      </mc:AlternateContent>
      <p:sp>
        <p:nvSpPr>
          <p:cNvPr id="4" name="Slide Number Placeholder 3"/>
          <p:cNvSpPr>
            <a:spLocks noGrp="1"/>
          </p:cNvSpPr>
          <p:nvPr>
            <p:ph type="sldNum" sz="quarter" idx="10"/>
          </p:nvPr>
        </p:nvSpPr>
        <p:spPr/>
        <p:txBody>
          <a:bodyPr/>
          <a:lstStyle/>
          <a:p>
            <a:fld id="{5B59C55F-00F1-4985-9065-F2D92AE05D03}" type="slidenum">
              <a:rPr lang="ko-KR" altLang="en-US" smtClean="0"/>
              <a:t>4</a:t>
            </a:fld>
            <a:endParaRPr lang="ko-KR" altLang="en-US"/>
          </a:p>
        </p:txBody>
      </p:sp>
    </p:spTree>
    <p:extLst>
      <p:ext uri="{BB962C8B-B14F-4D97-AF65-F5344CB8AC3E}">
        <p14:creationId xmlns:p14="http://schemas.microsoft.com/office/powerpoint/2010/main" val="3483234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Sơ đồ này thể hiện cấu trúc phân tầng của một mạng nơ-ron tích chập (CNN).</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Note: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Linear regression prediction is illustrated by a picture.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Please</a:t>
                </a:r>
                <a:r>
                  <a:rPr lang="en-US" altLang="ko-KR" sz="1200" baseline="0" dirty="0">
                    <a:latin typeface="Times New Roman" panose="02020603050405020304" pitchFamily="18" charset="0"/>
                    <a:cs typeface="Times New Roman" panose="02020603050405020304" pitchFamily="18" charset="0"/>
                  </a:rPr>
                  <a:t> n</a:t>
                </a:r>
                <a:r>
                  <a:rPr lang="en-US" altLang="ko-KR" sz="1200" dirty="0">
                    <a:latin typeface="Times New Roman" panose="02020603050405020304" pitchFamily="18" charset="0"/>
                    <a:cs typeface="Times New Roman" panose="02020603050405020304" pitchFamily="18" charset="0"/>
                  </a:rPr>
                  <a:t>otice that almost always some disagreement exists</a:t>
                </a:r>
                <a:r>
                  <a:rPr lang="en-US" altLang="ko-KR" sz="1200" baseline="0" dirty="0">
                    <a:latin typeface="Times New Roman" panose="020206030504050203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between the predicted </a:t>
                </a:r>
                <a:r>
                  <a:rPr lang="en-US" altLang="ko-KR" sz="1200" i="0">
                    <a:solidFill>
                      <a:srgbClr val="FF0000"/>
                    </a:solidFill>
                    <a:latin typeface="Cambria Math" panose="02040503050406030204" pitchFamily="18" charset="0"/>
                    <a:cs typeface="Times New Roman" panose="02020603050405020304" pitchFamily="18" charset="0"/>
                  </a:rPr>
                  <a:t>𝑦</a:t>
                </a:r>
                <a:r>
                  <a:rPr lang="ko-KR" altLang="en-US" sz="1200" i="0">
                    <a:solidFill>
                      <a:srgbClr val="FF0000"/>
                    </a:solidFill>
                    <a:latin typeface="Cambria Math" panose="020405030504060302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 and the true </a:t>
                </a:r>
                <a:r>
                  <a:rPr lang="en-US" altLang="ko-KR" sz="1200" i="0" dirty="0">
                    <a:solidFill>
                      <a:srgbClr val="0070C0"/>
                    </a:solidFill>
                    <a:latin typeface="Cambria Math" panose="02040503050406030204" pitchFamily="18" charset="0"/>
                    <a:cs typeface="Times New Roman" panose="02020603050405020304" pitchFamily="18" charset="0"/>
                  </a:rPr>
                  <a:t>𝑦</a:t>
                </a:r>
                <a:r>
                  <a:rPr lang="en-US" altLang="ko-KR" sz="1200" dirty="0">
                    <a:latin typeface="Times New Roman" panose="02020603050405020304" pitchFamily="18" charset="0"/>
                    <a:cs typeface="Times New Roman" panose="02020603050405020304" pitchFamily="18"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This is the source of error in the prediction.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Fallback>
      </mc:AlternateContent>
      <p:sp>
        <p:nvSpPr>
          <p:cNvPr id="4" name="Slide Number Placeholder 3"/>
          <p:cNvSpPr>
            <a:spLocks noGrp="1"/>
          </p:cNvSpPr>
          <p:nvPr>
            <p:ph type="sldNum" sz="quarter" idx="10"/>
          </p:nvPr>
        </p:nvSpPr>
        <p:spPr/>
        <p:txBody>
          <a:bodyPr/>
          <a:lstStyle/>
          <a:p>
            <a:fld id="{5B59C55F-00F1-4985-9065-F2D92AE05D03}" type="slidenum">
              <a:rPr lang="ko-KR" altLang="en-US" smtClean="0"/>
              <a:t>5</a:t>
            </a:fld>
            <a:endParaRPr lang="ko-KR" altLang="en-US"/>
          </a:p>
        </p:txBody>
      </p:sp>
    </p:spTree>
    <p:extLst>
      <p:ext uri="{BB962C8B-B14F-4D97-AF65-F5344CB8AC3E}">
        <p14:creationId xmlns:p14="http://schemas.microsoft.com/office/powerpoint/2010/main" val="3516828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Chúng ta loại bỏ tầng kết nối đầy đủ (phần phân loại) và chỉ để lại cơ sở tích chập (phần trích chọn thuộc tính).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Note: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Linear regression prediction is illustrated by a picture.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Please</a:t>
                </a:r>
                <a:r>
                  <a:rPr lang="en-US" altLang="ko-KR" sz="1200" baseline="0" dirty="0">
                    <a:latin typeface="Times New Roman" panose="02020603050405020304" pitchFamily="18" charset="0"/>
                    <a:cs typeface="Times New Roman" panose="02020603050405020304" pitchFamily="18" charset="0"/>
                  </a:rPr>
                  <a:t> n</a:t>
                </a:r>
                <a:r>
                  <a:rPr lang="en-US" altLang="ko-KR" sz="1200" dirty="0">
                    <a:latin typeface="Times New Roman" panose="02020603050405020304" pitchFamily="18" charset="0"/>
                    <a:cs typeface="Times New Roman" panose="02020603050405020304" pitchFamily="18" charset="0"/>
                  </a:rPr>
                  <a:t>otice that almost always some disagreement exists</a:t>
                </a:r>
                <a:r>
                  <a:rPr lang="en-US" altLang="ko-KR" sz="1200" baseline="0" dirty="0">
                    <a:latin typeface="Times New Roman" panose="020206030504050203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between the predicted </a:t>
                </a:r>
                <a:r>
                  <a:rPr lang="en-US" altLang="ko-KR" sz="1200" i="0">
                    <a:solidFill>
                      <a:srgbClr val="FF0000"/>
                    </a:solidFill>
                    <a:latin typeface="Cambria Math" panose="02040503050406030204" pitchFamily="18" charset="0"/>
                    <a:cs typeface="Times New Roman" panose="02020603050405020304" pitchFamily="18" charset="0"/>
                  </a:rPr>
                  <a:t>𝑦</a:t>
                </a:r>
                <a:r>
                  <a:rPr lang="ko-KR" altLang="en-US" sz="1200" i="0">
                    <a:solidFill>
                      <a:srgbClr val="FF0000"/>
                    </a:solidFill>
                    <a:latin typeface="Cambria Math" panose="020405030504060302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 and the true </a:t>
                </a:r>
                <a:r>
                  <a:rPr lang="en-US" altLang="ko-KR" sz="1200" i="0" dirty="0">
                    <a:solidFill>
                      <a:srgbClr val="0070C0"/>
                    </a:solidFill>
                    <a:latin typeface="Cambria Math" panose="02040503050406030204" pitchFamily="18" charset="0"/>
                    <a:cs typeface="Times New Roman" panose="02020603050405020304" pitchFamily="18" charset="0"/>
                  </a:rPr>
                  <a:t>𝑦</a:t>
                </a:r>
                <a:r>
                  <a:rPr lang="en-US" altLang="ko-KR" sz="1200" dirty="0">
                    <a:latin typeface="Times New Roman" panose="02020603050405020304" pitchFamily="18" charset="0"/>
                    <a:cs typeface="Times New Roman" panose="02020603050405020304" pitchFamily="18"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This is the source of error in the prediction.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Fallback>
      </mc:AlternateContent>
      <p:sp>
        <p:nvSpPr>
          <p:cNvPr id="4" name="Slide Number Placeholder 3"/>
          <p:cNvSpPr>
            <a:spLocks noGrp="1"/>
          </p:cNvSpPr>
          <p:nvPr>
            <p:ph type="sldNum" sz="quarter" idx="10"/>
          </p:nvPr>
        </p:nvSpPr>
        <p:spPr/>
        <p:txBody>
          <a:bodyPr/>
          <a:lstStyle/>
          <a:p>
            <a:fld id="{5B59C55F-00F1-4985-9065-F2D92AE05D03}" type="slidenum">
              <a:rPr lang="ko-KR" altLang="en-US" smtClean="0"/>
              <a:t>6</a:t>
            </a:fld>
            <a:endParaRPr lang="ko-KR" altLang="en-US"/>
          </a:p>
        </p:txBody>
      </p:sp>
    </p:spTree>
    <p:extLst>
      <p:ext uri="{BB962C8B-B14F-4D97-AF65-F5344CB8AC3E}">
        <p14:creationId xmlns:p14="http://schemas.microsoft.com/office/powerpoint/2010/main" val="1412938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Chúng ta gắn một tầng kết nối đầy đủ. </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Sau đó, chỉ huấn luyện </a:t>
                </a:r>
                <a:r>
                  <a:rPr lang="vi-VN" b="1" dirty="0"/>
                  <a:t>phần mới này </a:t>
                </a:r>
                <a:r>
                  <a:rPr lang="vi-VN" dirty="0"/>
                  <a:t>với một bộ dữ liệu mới. </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Việc tinh chỉnh này có thể mang lại độ chính xác ở mức chấp nhận được, hoặc không, tùy theo bộ dữ liệu (mới).</a:t>
                </a:r>
              </a:p>
              <a:p>
                <a:pPr marL="0" marR="0" lvl="0" indent="0" algn="l" defTabSz="914400" rtl="0" eaLnBrk="1" fontAlgn="auto" latinLnBrk="1" hangingPunct="1">
                  <a:lnSpc>
                    <a:spcPct val="100000"/>
                  </a:lnSpc>
                  <a:spcBef>
                    <a:spcPts val="0"/>
                  </a:spcBef>
                  <a:spcAft>
                    <a:spcPts val="0"/>
                  </a:spcAft>
                  <a:buClrTx/>
                  <a:buSzTx/>
                  <a:buFontTx/>
                  <a:buNone/>
                  <a:tabLst/>
                  <a:defRPr/>
                </a:pPr>
                <a:endParaRPr lang="vi-VN"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vi-VN"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Note: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Linear regression prediction is illustrated by a picture.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Please</a:t>
                </a:r>
                <a:r>
                  <a:rPr lang="en-US" altLang="ko-KR" sz="1200" baseline="0" dirty="0">
                    <a:latin typeface="Times New Roman" panose="02020603050405020304" pitchFamily="18" charset="0"/>
                    <a:cs typeface="Times New Roman" panose="02020603050405020304" pitchFamily="18" charset="0"/>
                  </a:rPr>
                  <a:t> n</a:t>
                </a:r>
                <a:r>
                  <a:rPr lang="en-US" altLang="ko-KR" sz="1200" dirty="0">
                    <a:latin typeface="Times New Roman" panose="02020603050405020304" pitchFamily="18" charset="0"/>
                    <a:cs typeface="Times New Roman" panose="02020603050405020304" pitchFamily="18" charset="0"/>
                  </a:rPr>
                  <a:t>otice that almost always some disagreement exists</a:t>
                </a:r>
                <a:r>
                  <a:rPr lang="en-US" altLang="ko-KR" sz="1200" baseline="0" dirty="0">
                    <a:latin typeface="Times New Roman" panose="020206030504050203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between the predicted </a:t>
                </a:r>
                <a:r>
                  <a:rPr lang="en-US" altLang="ko-KR" sz="1200" i="0">
                    <a:solidFill>
                      <a:srgbClr val="FF0000"/>
                    </a:solidFill>
                    <a:latin typeface="Cambria Math" panose="02040503050406030204" pitchFamily="18" charset="0"/>
                    <a:cs typeface="Times New Roman" panose="02020603050405020304" pitchFamily="18" charset="0"/>
                  </a:rPr>
                  <a:t>𝑦</a:t>
                </a:r>
                <a:r>
                  <a:rPr lang="ko-KR" altLang="en-US" sz="1200" i="0">
                    <a:solidFill>
                      <a:srgbClr val="FF0000"/>
                    </a:solidFill>
                    <a:latin typeface="Cambria Math" panose="020405030504060302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 and the true </a:t>
                </a:r>
                <a:r>
                  <a:rPr lang="en-US" altLang="ko-KR" sz="1200" i="0" dirty="0">
                    <a:solidFill>
                      <a:srgbClr val="0070C0"/>
                    </a:solidFill>
                    <a:latin typeface="Cambria Math" panose="02040503050406030204" pitchFamily="18" charset="0"/>
                    <a:cs typeface="Times New Roman" panose="02020603050405020304" pitchFamily="18" charset="0"/>
                  </a:rPr>
                  <a:t>𝑦</a:t>
                </a:r>
                <a:r>
                  <a:rPr lang="en-US" altLang="ko-KR" sz="1200" dirty="0">
                    <a:latin typeface="Times New Roman" panose="02020603050405020304" pitchFamily="18" charset="0"/>
                    <a:cs typeface="Times New Roman" panose="02020603050405020304" pitchFamily="18"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This is the source of error in the prediction.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Fallback>
      </mc:AlternateContent>
      <p:sp>
        <p:nvSpPr>
          <p:cNvPr id="4" name="Slide Number Placeholder 3"/>
          <p:cNvSpPr>
            <a:spLocks noGrp="1"/>
          </p:cNvSpPr>
          <p:nvPr>
            <p:ph type="sldNum" sz="quarter" idx="10"/>
          </p:nvPr>
        </p:nvSpPr>
        <p:spPr/>
        <p:txBody>
          <a:bodyPr/>
          <a:lstStyle/>
          <a:p>
            <a:fld id="{5B59C55F-00F1-4985-9065-F2D92AE05D03}" type="slidenum">
              <a:rPr lang="ko-KR" altLang="en-US" smtClean="0"/>
              <a:t>7</a:t>
            </a:fld>
            <a:endParaRPr lang="ko-KR" altLang="en-US"/>
          </a:p>
        </p:txBody>
      </p:sp>
    </p:spTree>
    <p:extLst>
      <p:ext uri="{BB962C8B-B14F-4D97-AF65-F5344CB8AC3E}">
        <p14:creationId xmlns:p14="http://schemas.microsoft.com/office/powerpoint/2010/main" val="475096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Ngoài ra, chúng ta cũng có thể gắn một tầng kết nối đầy đủ và </a:t>
                </a:r>
                <a:r>
                  <a:rPr lang="vi-VN" b="1" dirty="0"/>
                  <a:t>huấn luyện lại toàn bộ mạng lưới.</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Việc này có thể tốn thời gian nhưng thường cho ra điểm chất lượng tốt hơn. </a:t>
                </a:r>
              </a:p>
              <a:p>
                <a:pPr marL="0" marR="0" lvl="0" indent="0" algn="l" defTabSz="914400" rtl="0" eaLnBrk="1" fontAlgn="auto" latinLnBrk="1" hangingPunct="1">
                  <a:lnSpc>
                    <a:spcPct val="100000"/>
                  </a:lnSpc>
                  <a:spcBef>
                    <a:spcPts val="0"/>
                  </a:spcBef>
                  <a:spcAft>
                    <a:spcPts val="0"/>
                  </a:spcAft>
                  <a:buClrTx/>
                  <a:buSzTx/>
                  <a:buFontTx/>
                  <a:buNone/>
                  <a:tabLst/>
                  <a:defRPr/>
                </a:pPr>
                <a:endParaRPr lang="vi-VN"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vi-VN"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Note: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Linear regression prediction is illustrated by a picture.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Please</a:t>
                </a:r>
                <a:r>
                  <a:rPr lang="en-US" altLang="ko-KR" sz="1200" baseline="0" dirty="0">
                    <a:latin typeface="Times New Roman" panose="02020603050405020304" pitchFamily="18" charset="0"/>
                    <a:cs typeface="Times New Roman" panose="02020603050405020304" pitchFamily="18" charset="0"/>
                  </a:rPr>
                  <a:t> n</a:t>
                </a:r>
                <a:r>
                  <a:rPr lang="en-US" altLang="ko-KR" sz="1200" dirty="0">
                    <a:latin typeface="Times New Roman" panose="02020603050405020304" pitchFamily="18" charset="0"/>
                    <a:cs typeface="Times New Roman" panose="02020603050405020304" pitchFamily="18" charset="0"/>
                  </a:rPr>
                  <a:t>otice that almost always some disagreement exists</a:t>
                </a:r>
                <a:r>
                  <a:rPr lang="en-US" altLang="ko-KR" sz="1200" baseline="0" dirty="0">
                    <a:latin typeface="Times New Roman" panose="020206030504050203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between the predicted </a:t>
                </a:r>
                <a:r>
                  <a:rPr lang="en-US" altLang="ko-KR" sz="1200" i="0">
                    <a:solidFill>
                      <a:srgbClr val="FF0000"/>
                    </a:solidFill>
                    <a:latin typeface="Cambria Math" panose="02040503050406030204" pitchFamily="18" charset="0"/>
                    <a:cs typeface="Times New Roman" panose="02020603050405020304" pitchFamily="18" charset="0"/>
                  </a:rPr>
                  <a:t>𝑦</a:t>
                </a:r>
                <a:r>
                  <a:rPr lang="ko-KR" altLang="en-US" sz="1200" i="0">
                    <a:solidFill>
                      <a:srgbClr val="FF0000"/>
                    </a:solidFill>
                    <a:latin typeface="Cambria Math" panose="020405030504060302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 and the true </a:t>
                </a:r>
                <a:r>
                  <a:rPr lang="en-US" altLang="ko-KR" sz="1200" i="0" dirty="0">
                    <a:solidFill>
                      <a:srgbClr val="0070C0"/>
                    </a:solidFill>
                    <a:latin typeface="Cambria Math" panose="02040503050406030204" pitchFamily="18" charset="0"/>
                    <a:cs typeface="Times New Roman" panose="02020603050405020304" pitchFamily="18" charset="0"/>
                  </a:rPr>
                  <a:t>𝑦</a:t>
                </a:r>
                <a:r>
                  <a:rPr lang="en-US" altLang="ko-KR" sz="1200" dirty="0">
                    <a:latin typeface="Times New Roman" panose="02020603050405020304" pitchFamily="18" charset="0"/>
                    <a:cs typeface="Times New Roman" panose="02020603050405020304" pitchFamily="18"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This is the source of error in the prediction.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Fallback>
      </mc:AlternateContent>
      <p:sp>
        <p:nvSpPr>
          <p:cNvPr id="4" name="Slide Number Placeholder 3"/>
          <p:cNvSpPr>
            <a:spLocks noGrp="1"/>
          </p:cNvSpPr>
          <p:nvPr>
            <p:ph type="sldNum" sz="quarter" idx="10"/>
          </p:nvPr>
        </p:nvSpPr>
        <p:spPr/>
        <p:txBody>
          <a:bodyPr/>
          <a:lstStyle/>
          <a:p>
            <a:fld id="{5B59C55F-00F1-4985-9065-F2D92AE05D03}" type="slidenum">
              <a:rPr lang="ko-KR" altLang="en-US" smtClean="0"/>
              <a:t>8</a:t>
            </a:fld>
            <a:endParaRPr lang="ko-KR" altLang="en-US"/>
          </a:p>
        </p:txBody>
      </p:sp>
    </p:spTree>
    <p:extLst>
      <p:ext uri="{BB962C8B-B14F-4D97-AF65-F5344CB8AC3E}">
        <p14:creationId xmlns:p14="http://schemas.microsoft.com/office/powerpoint/2010/main" val="3019280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Những mô hình CNN này đã được huấn luyện bằng dữ liệu ImageNet.</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“Độ chính xác Top 1” là độ chính xác thường được sử dụng.</a:t>
                </a:r>
              </a:p>
              <a:p>
                <a:pPr marL="0" marR="0" lvl="0" indent="0" algn="l" defTabSz="914400" rtl="0" eaLnBrk="1" fontAlgn="auto" latinLnBrk="1" hangingPunct="1">
                  <a:lnSpc>
                    <a:spcPct val="100000"/>
                  </a:lnSpc>
                  <a:spcBef>
                    <a:spcPts val="0"/>
                  </a:spcBef>
                  <a:spcAft>
                    <a:spcPts val="0"/>
                  </a:spcAft>
                  <a:buClrTx/>
                  <a:buSzTx/>
                  <a:buFontTx/>
                  <a:buNone/>
                  <a:tabLst/>
                  <a:defRPr/>
                </a:pPr>
                <a:endParaRPr lang="vi-VN" dirty="0"/>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Một loại khác thường được sử dụng để đo độ chính xác là “độ chính xác Top 5”. </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Trong đó, dự đoán được cho là chính xác nếu 5 nhãn có khả năng cao nhất phù hợp với nhãn đúng.</a:t>
                </a:r>
              </a:p>
              <a:p>
                <a:pPr marL="0" marR="0" lvl="0" indent="0" algn="l" defTabSz="914400" rtl="0" eaLnBrk="1" fontAlgn="auto" latinLnBrk="1" hangingPunct="1">
                  <a:lnSpc>
                    <a:spcPct val="100000"/>
                  </a:lnSpc>
                  <a:spcBef>
                    <a:spcPts val="0"/>
                  </a:spcBef>
                  <a:spcAft>
                    <a:spcPts val="0"/>
                  </a:spcAft>
                  <a:buClrTx/>
                  <a:buSzTx/>
                  <a:buFontTx/>
                  <a:buNone/>
                  <a:tabLst/>
                  <a:defRPr/>
                </a:pPr>
                <a:endParaRPr lang="vi-VN" dirty="0"/>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Tìm hiểu thêm thông tin tại:</a:t>
                </a: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hlinkClick r:id="rId3"/>
                  </a:rPr>
                  <a:t>https://keras.io/applications/</a:t>
                </a: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Note: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Linear regression prediction is illustrated by a picture.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Please</a:t>
                </a:r>
                <a:r>
                  <a:rPr lang="en-US" altLang="ko-KR" sz="1200" baseline="0" dirty="0">
                    <a:latin typeface="Times New Roman" panose="02020603050405020304" pitchFamily="18" charset="0"/>
                    <a:cs typeface="Times New Roman" panose="02020603050405020304" pitchFamily="18" charset="0"/>
                  </a:rPr>
                  <a:t> n</a:t>
                </a:r>
                <a:r>
                  <a:rPr lang="en-US" altLang="ko-KR" sz="1200" dirty="0">
                    <a:latin typeface="Times New Roman" panose="02020603050405020304" pitchFamily="18" charset="0"/>
                    <a:cs typeface="Times New Roman" panose="02020603050405020304" pitchFamily="18" charset="0"/>
                  </a:rPr>
                  <a:t>otice that almost always some disagreement exists</a:t>
                </a:r>
                <a:r>
                  <a:rPr lang="en-US" altLang="ko-KR" sz="1200" baseline="0" dirty="0">
                    <a:latin typeface="Times New Roman" panose="020206030504050203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between the predicted </a:t>
                </a:r>
                <a:r>
                  <a:rPr lang="en-US" altLang="ko-KR" sz="1200" i="0">
                    <a:solidFill>
                      <a:srgbClr val="FF0000"/>
                    </a:solidFill>
                    <a:latin typeface="Cambria Math" panose="02040503050406030204" pitchFamily="18" charset="0"/>
                    <a:cs typeface="Times New Roman" panose="02020603050405020304" pitchFamily="18" charset="0"/>
                  </a:rPr>
                  <a:t>𝑦</a:t>
                </a:r>
                <a:r>
                  <a:rPr lang="ko-KR" altLang="en-US" sz="1200" i="0">
                    <a:solidFill>
                      <a:srgbClr val="FF0000"/>
                    </a:solidFill>
                    <a:latin typeface="Cambria Math" panose="020405030504060302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 and the true </a:t>
                </a:r>
                <a:r>
                  <a:rPr lang="en-US" altLang="ko-KR" sz="1200" i="0" dirty="0">
                    <a:solidFill>
                      <a:srgbClr val="0070C0"/>
                    </a:solidFill>
                    <a:latin typeface="Cambria Math" panose="02040503050406030204" pitchFamily="18" charset="0"/>
                    <a:cs typeface="Times New Roman" panose="02020603050405020304" pitchFamily="18" charset="0"/>
                  </a:rPr>
                  <a:t>𝑦</a:t>
                </a:r>
                <a:r>
                  <a:rPr lang="en-US" altLang="ko-KR" sz="1200" dirty="0">
                    <a:latin typeface="Times New Roman" panose="02020603050405020304" pitchFamily="18" charset="0"/>
                    <a:cs typeface="Times New Roman" panose="02020603050405020304" pitchFamily="18"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This is the source of error in the prediction.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Fallback>
      </mc:AlternateContent>
      <p:sp>
        <p:nvSpPr>
          <p:cNvPr id="4" name="Slide Number Placeholder 3"/>
          <p:cNvSpPr>
            <a:spLocks noGrp="1"/>
          </p:cNvSpPr>
          <p:nvPr>
            <p:ph type="sldNum" sz="quarter" idx="10"/>
          </p:nvPr>
        </p:nvSpPr>
        <p:spPr/>
        <p:txBody>
          <a:bodyPr/>
          <a:lstStyle/>
          <a:p>
            <a:fld id="{5B59C55F-00F1-4985-9065-F2D92AE05D03}" type="slidenum">
              <a:rPr lang="ko-KR" altLang="en-US" smtClean="0"/>
              <a:t>9</a:t>
            </a:fld>
            <a:endParaRPr lang="ko-KR" altLang="en-US"/>
          </a:p>
        </p:txBody>
      </p:sp>
    </p:spTree>
    <p:extLst>
      <p:ext uri="{BB962C8B-B14F-4D97-AF65-F5344CB8AC3E}">
        <p14:creationId xmlns:p14="http://schemas.microsoft.com/office/powerpoint/2010/main" val="3200376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Break Tim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8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Front Cover">
    <p:bg>
      <p:bgPr>
        <a:solidFill>
          <a:schemeClr val="bg1">
            <a:lumMod val="95000"/>
          </a:schemeClr>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6" name="Freeform 5">
            <a:extLst>
              <a:ext uri="{FF2B5EF4-FFF2-40B4-BE49-F238E27FC236}">
                <a16:creationId xmlns:a16="http://schemas.microsoft.com/office/drawing/2014/main" id="{0D8AEED9-5E8F-4A4F-8427-AE314BEC60F8}"/>
              </a:ext>
            </a:extLst>
          </p:cNvPr>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prstTxWarp prst="textNoShape">
              <a:avLst/>
            </a:prstTxWarp>
            <a:scene3d>
              <a:camera prst="orthographicFront"/>
              <a:lightRig rig="threePt" dir="t"/>
            </a:scene3d>
            <a:sp3d>
              <a:bevelT w="0" h="6350"/>
            </a:sp3d>
          </a:bodyPr>
          <a:lstStyle/>
          <a:p>
            <a:pPr marL="0" marR="0" lvl="0" indent="0" algn="l" defTabSz="914126" rtl="0" eaLnBrk="1" fontAlgn="auto" latinLnBrk="1" hangingPunct="1">
              <a:lnSpc>
                <a:spcPct val="100000"/>
              </a:lnSpc>
              <a:spcBef>
                <a:spcPts val="0"/>
              </a:spcBef>
              <a:spcAft>
                <a:spcPts val="0"/>
              </a:spcAft>
              <a:buClrTx/>
              <a:buSzTx/>
              <a:buFontTx/>
              <a:buNone/>
              <a:tabLst/>
              <a:defRPr/>
            </a:pPr>
            <a:endParaRPr lang="ko-KR" altLang="en-US" sz="1959" noProof="0" dirty="0"/>
          </a:p>
        </p:txBody>
      </p:sp>
      <p:pic>
        <p:nvPicPr>
          <p:cNvPr id="10" name="그림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Tree>
    <p:extLst>
      <p:ext uri="{BB962C8B-B14F-4D97-AF65-F5344CB8AC3E}">
        <p14:creationId xmlns:p14="http://schemas.microsoft.com/office/powerpoint/2010/main" val="1718882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094"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400" panose="020B0503030303020204" pitchFamily="34" charset="0"/>
                <a:ea typeface="SamsungOne-400" panose="020B0503030303020204" pitchFamily="34" charset="0"/>
              </a:rPr>
              <a:pPr marL="0" marR="0" lvl="0" indent="0" algn="r" defTabSz="914094"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400" panose="020B0503030303020204" pitchFamily="34" charset="0"/>
              <a:ea typeface="SamsungOne-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Tree>
    <p:extLst>
      <p:ext uri="{BB962C8B-B14F-4D97-AF65-F5344CB8AC3E}">
        <p14:creationId xmlns:p14="http://schemas.microsoft.com/office/powerpoint/2010/main" val="2934017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able of Contents">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094"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400" panose="020B0503030303020204" pitchFamily="34" charset="0"/>
                <a:ea typeface="SamsungOne-400" panose="020B0503030303020204" pitchFamily="34" charset="0"/>
              </a:rPr>
              <a:pPr marL="0" marR="0" lvl="0" indent="0" algn="r" defTabSz="914094"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400" panose="020B0503030303020204" pitchFamily="34" charset="0"/>
              <a:ea typeface="SamsungOne-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
        <p:nvSpPr>
          <p:cNvPr id="7" name="슬라이드 번호 개체 틀 15">
            <a:extLst>
              <a:ext uri="{FF2B5EF4-FFF2-40B4-BE49-F238E27FC236}">
                <a16:creationId xmlns:a16="http://schemas.microsoft.com/office/drawing/2014/main" id="{CCEC8F59-794B-4743-A6D7-1BC9720006CB}"/>
              </a:ext>
            </a:extLst>
          </p:cNvPr>
          <p:cNvSpPr txBox="1">
            <a:spLocks/>
          </p:cNvSpPr>
          <p:nvPr userDrawn="1"/>
        </p:nvSpPr>
        <p:spPr>
          <a:xfrm>
            <a:off x="4735388" y="6498001"/>
            <a:ext cx="446097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lvl="0" algn="r" defTabSz="914094" rtl="0" eaLnBrk="1" fontAlgn="base" latinLnBrk="1" hangingPunct="1">
              <a:spcBef>
                <a:spcPct val="0"/>
              </a:spcBef>
              <a:spcAft>
                <a:spcPct val="0"/>
              </a:spcAft>
              <a:defRPr/>
            </a:pPr>
            <a:r>
              <a:rPr lang="vi-VN" altLang="ko-KR" sz="900" kern="1200" baseline="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Chương</a:t>
            </a:r>
            <a:r>
              <a:rPr lang="en-US" altLang="ko-KR" sz="900" kern="1200" baseline="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11. </a:t>
            </a:r>
            <a:r>
              <a:rPr lang="vi-VN" altLang="ko-KR" sz="900" kern="1200" baseline="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Hướng dẫn thực hiện dự án AI cuối khoá</a:t>
            </a:r>
            <a:endParaRPr lang="en-US" altLang="ko-KR" sz="900" kern="1200" baseline="0" dirty="0">
              <a:solidFill>
                <a:schemeClr val="bg1">
                  <a:lumMod val="50000"/>
                </a:schemeClr>
              </a:solidFill>
              <a:latin typeface="iCiel Samsung Sharp Sans Medium" pitchFamily="2" charset="0"/>
              <a:ea typeface="iCiel Samsung Sharp Sans Medium" pitchFamily="2" charset="0"/>
              <a:cs typeface="iCiel Samsung Sharp Sans Medium" pitchFamily="2" charset="0"/>
            </a:endParaRPr>
          </a:p>
        </p:txBody>
      </p:sp>
    </p:spTree>
    <p:extLst>
      <p:ext uri="{BB962C8B-B14F-4D97-AF65-F5344CB8AC3E}">
        <p14:creationId xmlns:p14="http://schemas.microsoft.com/office/powerpoint/2010/main" val="3989290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4094">
              <a:defRPr/>
            </a:pPr>
            <a:fld id="{43977B04-C971-4466-AB79-612C9E649B30}" type="slidenum">
              <a:rPr lang="en-US" altLang="ko-KR" smtClean="0">
                <a:solidFill>
                  <a:prstClr val="white">
                    <a:lumMod val="50000"/>
                  </a:prstClr>
                </a:solidFill>
                <a:latin typeface="SamsungOne-400" panose="020B0503030303020204" pitchFamily="34" charset="0"/>
                <a:ea typeface="SamsungOne-400" panose="020B0503030303020204" pitchFamily="34" charset="0"/>
              </a:rPr>
              <a:pPr defTabSz="914094">
                <a:defRPr/>
              </a:pPr>
              <a:t>‹#›</a:t>
            </a:fld>
            <a:endParaRPr lang="en-US" altLang="ko-KR" dirty="0">
              <a:solidFill>
                <a:prstClr val="white">
                  <a:lumMod val="50000"/>
                </a:prstClr>
              </a:solidFill>
              <a:latin typeface="SamsungOne-400" panose="020B0503030303020204" pitchFamily="34" charset="0"/>
              <a:ea typeface="SamsungOne-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defTabSz="457200" latinLnBrk="0"/>
            <a:r>
              <a:rPr lang="en-US" altLang="ko-KR" sz="1100" dirty="0">
                <a:solidFill>
                  <a:prstClr val="white">
                    <a:lumMod val="50000"/>
                  </a:prstClr>
                </a:solidFill>
                <a:latin typeface="Samsung Sharp Sans Bold" pitchFamily="2" charset="0"/>
                <a:ea typeface="Samsung Sharp Sans Bold" pitchFamily="2" charset="0"/>
                <a:cs typeface="Samsung Sharp Sans Bold" pitchFamily="2" charset="0"/>
              </a:rPr>
              <a:t>Samsung Innovation Campus</a:t>
            </a:r>
          </a:p>
        </p:txBody>
      </p:sp>
      <p:sp>
        <p:nvSpPr>
          <p:cNvPr id="7" name="슬라이드 번호 개체 틀 15">
            <a:extLst>
              <a:ext uri="{FF2B5EF4-FFF2-40B4-BE49-F238E27FC236}">
                <a16:creationId xmlns:a16="http://schemas.microsoft.com/office/drawing/2014/main" id="{CCEC8F59-794B-4743-A6D7-1BC9720006CB}"/>
              </a:ext>
            </a:extLst>
          </p:cNvPr>
          <p:cNvSpPr txBox="1">
            <a:spLocks/>
          </p:cNvSpPr>
          <p:nvPr userDrawn="1"/>
        </p:nvSpPr>
        <p:spPr>
          <a:xfrm>
            <a:off x="4735388" y="6498001"/>
            <a:ext cx="446097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lvl="0" algn="r" defTabSz="914094" rtl="0" eaLnBrk="1" fontAlgn="base" latinLnBrk="1" hangingPunct="1">
              <a:spcBef>
                <a:spcPct val="0"/>
              </a:spcBef>
              <a:spcAft>
                <a:spcPct val="0"/>
              </a:spcAft>
              <a:defRPr/>
            </a:pPr>
            <a:r>
              <a:rPr lang="vi-VN" altLang="ko-KR" sz="900" kern="1200" baseline="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Chương</a:t>
            </a:r>
            <a:r>
              <a:rPr lang="en-US" altLang="ko-KR" sz="900" kern="1200" baseline="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11. </a:t>
            </a:r>
            <a:r>
              <a:rPr lang="vi-VN" altLang="ko-KR" sz="900" kern="1200" baseline="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Hướng dẫn thực hiện dự án AI cuối khoá</a:t>
            </a:r>
            <a:endParaRPr lang="en-US" altLang="ko-KR" sz="900" kern="1200" baseline="0" dirty="0">
              <a:solidFill>
                <a:schemeClr val="bg1">
                  <a:lumMod val="50000"/>
                </a:schemeClr>
              </a:solidFill>
              <a:latin typeface="iCiel Samsung Sharp Sans Medium" pitchFamily="2" charset="0"/>
              <a:ea typeface="iCiel Samsung Sharp Sans Medium" pitchFamily="2" charset="0"/>
              <a:cs typeface="iCiel Samsung Sharp Sans Medium" pitchFamily="2" charset="0"/>
            </a:endParaRPr>
          </a:p>
        </p:txBody>
      </p:sp>
    </p:spTree>
    <p:extLst>
      <p:ext uri="{BB962C8B-B14F-4D97-AF65-F5344CB8AC3E}">
        <p14:creationId xmlns:p14="http://schemas.microsoft.com/office/powerpoint/2010/main" val="3324063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ast">
    <p:spTree>
      <p:nvGrpSpPr>
        <p:cNvPr id="1" name=""/>
        <p:cNvGrpSpPr/>
        <p:nvPr/>
      </p:nvGrpSpPr>
      <p:grpSpPr>
        <a:xfrm>
          <a:off x="0" y="0"/>
          <a:ext cx="0" cy="0"/>
          <a:chOff x="0" y="0"/>
          <a:chExt cx="0" cy="0"/>
        </a:xfrm>
      </p:grpSpPr>
      <p:pic>
        <p:nvPicPr>
          <p:cNvPr id="6" name="그림 2">
            <a:extLst>
              <a:ext uri="{FF2B5EF4-FFF2-40B4-BE49-F238E27FC236}">
                <a16:creationId xmlns:a16="http://schemas.microsoft.com/office/drawing/2014/main" id="{C441AFAB-5BBF-465C-B7A8-FED86E62617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4395"/>
            <a:ext cx="9899651" cy="6853605"/>
          </a:xfrm>
          <a:prstGeom prst="rect">
            <a:avLst/>
          </a:prstGeom>
        </p:spPr>
      </p:pic>
      <p:sp>
        <p:nvSpPr>
          <p:cNvPr id="2" name="직사각형 1"/>
          <p:cNvSpPr/>
          <p:nvPr userDrawn="1"/>
        </p:nvSpPr>
        <p:spPr>
          <a:xfrm>
            <a:off x="2" y="0"/>
            <a:ext cx="9899651" cy="6858000"/>
          </a:xfrm>
          <a:prstGeom prst="rect">
            <a:avLst/>
          </a:prstGeom>
          <a:solidFill>
            <a:srgbClr val="1428A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latinLnBrk="0"/>
            <a:endParaRPr lang="ko-KR" altLang="en-US" sz="1959">
              <a:solidFill>
                <a:prstClr val="white"/>
              </a:solidFill>
            </a:endParaRPr>
          </a:p>
        </p:txBody>
      </p:sp>
      <p:sp>
        <p:nvSpPr>
          <p:cNvPr id="7" name="직사각형 6">
            <a:extLst>
              <a:ext uri="{FF2B5EF4-FFF2-40B4-BE49-F238E27FC236}">
                <a16:creationId xmlns:a16="http://schemas.microsoft.com/office/drawing/2014/main" id="{782B242C-8600-47F0-98D5-6EA512C41BF2}"/>
              </a:ext>
            </a:extLst>
          </p:cNvPr>
          <p:cNvSpPr/>
          <p:nvPr userDrawn="1"/>
        </p:nvSpPr>
        <p:spPr>
          <a:xfrm>
            <a:off x="449468" y="5677032"/>
            <a:ext cx="9000714" cy="730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defTabSz="914126">
              <a:defRPr/>
            </a:pPr>
            <a:r>
              <a:rPr lang="ko-KR" altLang="en-US" sz="1000" dirty="0">
                <a:solidFill>
                  <a:prstClr val="white"/>
                </a:solidFill>
                <a:latin typeface="SamsungOne 400C" panose="020B0506030303020204" pitchFamily="34" charset="0"/>
                <a:ea typeface="SamsungOne-400" panose="020B0503030303020204" pitchFamily="34" charset="0"/>
              </a:rPr>
              <a:t>ⓒ</a:t>
            </a:r>
            <a:r>
              <a:rPr lang="en-US" altLang="ko-KR" sz="1000" dirty="0">
                <a:solidFill>
                  <a:prstClr val="white"/>
                </a:solidFill>
                <a:latin typeface="SamsungOne 400C" panose="020B0506030303020204" pitchFamily="34" charset="0"/>
                <a:ea typeface="SamsungOne 400C" panose="020B0506030303020204" pitchFamily="34" charset="0"/>
              </a:rPr>
              <a:t>2022 SAMSUNG. All rights reserved.</a:t>
            </a:r>
          </a:p>
          <a:p>
            <a:pPr defTabSz="914126">
              <a:spcBef>
                <a:spcPts val="600"/>
              </a:spcBef>
              <a:defRPr/>
            </a:pPr>
            <a:r>
              <a:rPr lang="en-US" altLang="ko-KR" sz="1000" dirty="0">
                <a:solidFill>
                  <a:prstClr val="white"/>
                </a:solidFill>
                <a:latin typeface="SamsungOne 400C" panose="020B0506030303020204" pitchFamily="34" charset="0"/>
                <a:ea typeface="SamsungOne 400C" panose="020B0506030303020204" pitchFamily="34" charset="0"/>
              </a:rPr>
              <a:t>Samsung Electronics Corporate Citizenship Office holds the copyright of book.</a:t>
            </a:r>
          </a:p>
          <a:p>
            <a:pPr defTabSz="914126">
              <a:spcBef>
                <a:spcPts val="300"/>
              </a:spcBef>
              <a:defRPr/>
            </a:pPr>
            <a:r>
              <a:rPr lang="en-US" altLang="ko-KR" sz="1000" dirty="0">
                <a:solidFill>
                  <a:prstClr val="white"/>
                </a:solidFill>
                <a:latin typeface="SamsungOne 400C" panose="020B0506030303020204" pitchFamily="34" charset="0"/>
                <a:ea typeface="SamsungOne 400C" panose="020B0506030303020204" pitchFamily="34" charset="0"/>
              </a:rPr>
              <a:t>This book is a literary property protected by copyright law so reprint and reproduction without permission are prohibited. </a:t>
            </a:r>
          </a:p>
          <a:p>
            <a:pPr defTabSz="914126">
              <a:defRPr/>
            </a:pPr>
            <a:r>
              <a:rPr lang="en-US" altLang="ko-KR" sz="1000" dirty="0">
                <a:solidFill>
                  <a:prstClr val="white"/>
                </a:solidFill>
                <a:latin typeface="SamsungOne 400C" panose="020B0506030303020204" pitchFamily="34" charset="0"/>
                <a:ea typeface="SamsungOne 400C" panose="020B0506030303020204" pitchFamily="34" charset="0"/>
              </a:rPr>
              <a:t>To use this book other than the curriculum of Samsung Innovation Campus or to use the entire or part of this book, you must receive written consent from copyright holder.</a:t>
            </a:r>
          </a:p>
        </p:txBody>
      </p:sp>
      <p:pic>
        <p:nvPicPr>
          <p:cNvPr id="10" name="그림 3">
            <a:extLst>
              <a:ext uri="{FF2B5EF4-FFF2-40B4-BE49-F238E27FC236}">
                <a16:creationId xmlns:a16="http://schemas.microsoft.com/office/drawing/2014/main" id="{A977D3D7-ABF1-4BDD-B1E5-CCA79CC8184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11822" y="3022951"/>
            <a:ext cx="2476006" cy="812098"/>
          </a:xfrm>
          <a:prstGeom prst="rect">
            <a:avLst/>
          </a:prstGeom>
        </p:spPr>
      </p:pic>
      <p:sp>
        <p:nvSpPr>
          <p:cNvPr id="9" name="Freeform 5">
            <a:extLst>
              <a:ext uri="{FF2B5EF4-FFF2-40B4-BE49-F238E27FC236}">
                <a16:creationId xmlns:a16="http://schemas.microsoft.com/office/drawing/2014/main" id="{0D8AEED9-5E8F-4A4F-8427-AE314BEC60F8}"/>
              </a:ext>
            </a:extLst>
          </p:cNvPr>
          <p:cNvSpPr>
            <a:spLocks noChangeAspect="1" noEditPoints="1"/>
          </p:cNvSpPr>
          <p:nvPr userDrawn="1"/>
        </p:nvSpPr>
        <p:spPr bwMode="auto">
          <a:xfrm>
            <a:off x="449468" y="450000"/>
            <a:ext cx="1290568"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bg1"/>
          </a:solidFill>
          <a:ln>
            <a:noFill/>
          </a:ln>
        </p:spPr>
        <p:txBody>
          <a:bodyPr vert="horz" wrap="square" lIns="91411" tIns="45705" rIns="91411" bIns="45705" numCol="1" anchor="t" anchorCtr="0" compatLnSpc="1">
            <a:prstTxWarp prst="textNoShape">
              <a:avLst/>
            </a:prstTxWarp>
            <a:scene3d>
              <a:camera prst="orthographicFront"/>
              <a:lightRig rig="threePt" dir="t"/>
            </a:scene3d>
            <a:sp3d>
              <a:bevelT w="0" h="6350"/>
            </a:sp3d>
          </a:bodyPr>
          <a:lstStyle/>
          <a:p>
            <a:pPr defTabSz="914126">
              <a:defRPr/>
            </a:pPr>
            <a:endParaRPr lang="ko-KR" altLang="en-US" sz="1959" dirty="0">
              <a:solidFill>
                <a:prstClr val="black"/>
              </a:solidFill>
            </a:endParaRPr>
          </a:p>
        </p:txBody>
      </p:sp>
    </p:spTree>
    <p:extLst>
      <p:ext uri="{BB962C8B-B14F-4D97-AF65-F5344CB8AC3E}">
        <p14:creationId xmlns:p14="http://schemas.microsoft.com/office/powerpoint/2010/main" val="33834301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222455"/>
      </p:ext>
    </p:extLst>
  </p:cSld>
  <p:clrMap bg1="lt1" tx1="dk1" bg2="lt2" tx2="dk2" accent1="accent1" accent2="accent2" accent3="accent3" accent4="accent4" accent5="accent5" accent6="accent6" hlink="hlink" folHlink="folHlink"/>
  <p:sldLayoutIdLst>
    <p:sldLayoutId id="2147483680" r:id="rId1"/>
    <p:sldLayoutId id="2147483688" r:id="rId2"/>
    <p:sldLayoutId id="2147483689" r:id="rId3"/>
    <p:sldLayoutId id="2147483690" r:id="rId4"/>
    <p:sldLayoutId id="2147483691" r:id="rId5"/>
    <p:sldLayoutId id="2147483693" r:id="rId6"/>
  </p:sldLayoutIdLst>
  <p:hf hdr="0" ftr="0" dt="0"/>
  <p:txStyles>
    <p:titleStyle>
      <a:lvl1pPr algn="l" defTabSz="914126" rtl="0" eaLnBrk="1" latinLnBrk="1"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1"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1"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1"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1" hangingPunct="1">
        <a:defRPr sz="1799" kern="1200">
          <a:solidFill>
            <a:schemeClr val="tx1"/>
          </a:solidFill>
          <a:latin typeface="+mn-lt"/>
          <a:ea typeface="+mn-ea"/>
          <a:cs typeface="+mn-cs"/>
        </a:defRPr>
      </a:lvl1pPr>
      <a:lvl2pPr marL="457063" algn="l" defTabSz="914126" rtl="0" eaLnBrk="1" latinLnBrk="1" hangingPunct="1">
        <a:defRPr sz="1799" kern="1200">
          <a:solidFill>
            <a:schemeClr val="tx1"/>
          </a:solidFill>
          <a:latin typeface="+mn-lt"/>
          <a:ea typeface="+mn-ea"/>
          <a:cs typeface="+mn-cs"/>
        </a:defRPr>
      </a:lvl2pPr>
      <a:lvl3pPr marL="914126" algn="l" defTabSz="914126" rtl="0" eaLnBrk="1" latinLnBrk="1" hangingPunct="1">
        <a:defRPr sz="1799" kern="1200">
          <a:solidFill>
            <a:schemeClr val="tx1"/>
          </a:solidFill>
          <a:latin typeface="+mn-lt"/>
          <a:ea typeface="+mn-ea"/>
          <a:cs typeface="+mn-cs"/>
        </a:defRPr>
      </a:lvl3pPr>
      <a:lvl4pPr marL="1371189" algn="l" defTabSz="914126" rtl="0" eaLnBrk="1" latinLnBrk="1" hangingPunct="1">
        <a:defRPr sz="1799" kern="1200">
          <a:solidFill>
            <a:schemeClr val="tx1"/>
          </a:solidFill>
          <a:latin typeface="+mn-lt"/>
          <a:ea typeface="+mn-ea"/>
          <a:cs typeface="+mn-cs"/>
        </a:defRPr>
      </a:lvl4pPr>
      <a:lvl5pPr marL="1828251" algn="l" defTabSz="914126" rtl="0" eaLnBrk="1" latinLnBrk="1" hangingPunct="1">
        <a:defRPr sz="1799" kern="1200">
          <a:solidFill>
            <a:schemeClr val="tx1"/>
          </a:solidFill>
          <a:latin typeface="+mn-lt"/>
          <a:ea typeface="+mn-ea"/>
          <a:cs typeface="+mn-cs"/>
        </a:defRPr>
      </a:lvl5pPr>
      <a:lvl6pPr marL="2285314" algn="l" defTabSz="914126" rtl="0" eaLnBrk="1" latinLnBrk="1" hangingPunct="1">
        <a:defRPr sz="1799" kern="1200">
          <a:solidFill>
            <a:schemeClr val="tx1"/>
          </a:solidFill>
          <a:latin typeface="+mn-lt"/>
          <a:ea typeface="+mn-ea"/>
          <a:cs typeface="+mn-cs"/>
        </a:defRPr>
      </a:lvl6pPr>
      <a:lvl7pPr marL="2742377" algn="l" defTabSz="914126" rtl="0" eaLnBrk="1" latinLnBrk="1" hangingPunct="1">
        <a:defRPr sz="1799" kern="1200">
          <a:solidFill>
            <a:schemeClr val="tx1"/>
          </a:solidFill>
          <a:latin typeface="+mn-lt"/>
          <a:ea typeface="+mn-ea"/>
          <a:cs typeface="+mn-cs"/>
        </a:defRPr>
      </a:lvl7pPr>
      <a:lvl8pPr marL="3199440" algn="l" defTabSz="914126" rtl="0" eaLnBrk="1" latinLnBrk="1" hangingPunct="1">
        <a:defRPr sz="1799" kern="1200">
          <a:solidFill>
            <a:schemeClr val="tx1"/>
          </a:solidFill>
          <a:latin typeface="+mn-lt"/>
          <a:ea typeface="+mn-ea"/>
          <a:cs typeface="+mn-cs"/>
        </a:defRPr>
      </a:lvl8pPr>
      <a:lvl9pPr marL="3656503" algn="l" defTabSz="914126" rtl="0" eaLnBrk="1" latinLnBrk="1"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97">
          <p15:clr>
            <a:srgbClr val="F26B43"/>
          </p15:clr>
        </p15:guide>
        <p15:guide id="2" pos="352">
          <p15:clr>
            <a:srgbClr val="F26B43"/>
          </p15:clr>
        </p15:guide>
        <p15:guide id="3" pos="5886">
          <p15:clr>
            <a:srgbClr val="F26B43"/>
          </p15:clr>
        </p15:guide>
        <p15:guide id="4" orient="horz" pos="323">
          <p15:clr>
            <a:srgbClr val="F26B43"/>
          </p15:clr>
        </p15:guide>
        <p15:guide id="5" orient="horz" pos="3816">
          <p15:clr>
            <a:srgbClr val="F26B43"/>
          </p15:clr>
        </p15:guide>
        <p15:guide id="6" pos="443">
          <p15:clr>
            <a:srgbClr val="F26B43"/>
          </p15:clr>
        </p15:guide>
        <p15:guide id="7" orient="horz" pos="981">
          <p15:clr>
            <a:srgbClr val="F26B43"/>
          </p15:clr>
        </p15:guide>
        <p15:guide id="8" orient="horz" pos="1412">
          <p15:clr>
            <a:srgbClr val="F26B43"/>
          </p15:clr>
        </p15:guide>
        <p15:guide id="9" orient="horz" pos="177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 Id="rId11" Type="http://schemas.openxmlformats.org/officeDocument/2006/relationships/image" Target="../media/image13.png"/><Relationship Id="rId10" Type="http://schemas.openxmlformats.org/officeDocument/2006/relationships/image" Target="../media/image12.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hyperlink" Target="http://atlas.iapb.org/gvd-maps/#AllAges" TargetMode="Externa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21.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23.jpeg"/></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hyperlink" Target="https://www.google.co.kr/url?sa=i&amp;rct=j&amp;q=&amp;esrc=s&amp;source=images&amp;cd=&amp;ved=2ahUKEwj86uC14ovlAhWNxYsBHeolA-IQjRx6BAgBEAQ&amp;url=https://analyticsindiamag.com/platforms-busting-fake-news-social-media/&amp;psig=AOvVaw1o84Zx_z1_Cp_Up-jPqOwj&amp;ust=1570593372925463" TargetMode="External"/><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32.jpeg"/></Relationships>
</file>

<file path=ppt/slides/_rels/slide3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33">
            <a:extLst>
              <a:ext uri="{FF2B5EF4-FFF2-40B4-BE49-F238E27FC236}">
                <a16:creationId xmlns:a16="http://schemas.microsoft.com/office/drawing/2014/main" id="{215914FE-3C05-4AF1-9102-9F455194E468}"/>
              </a:ext>
            </a:extLst>
          </p:cNvPr>
          <p:cNvSpPr/>
          <p:nvPr/>
        </p:nvSpPr>
        <p:spPr>
          <a:xfrm>
            <a:off x="719769" y="1710551"/>
            <a:ext cx="8364302" cy="22152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defTabSz="914126" fontAlgn="base" latinLnBrk="1">
              <a:spcBef>
                <a:spcPct val="0"/>
              </a:spcBef>
              <a:spcAft>
                <a:spcPct val="0"/>
              </a:spcAft>
              <a:defRPr/>
            </a:pPr>
            <a:r>
              <a:rPr kumimoji="1" lang="en-US" altLang="ko-KR" sz="4799" b="1" dirty="0">
                <a:solidFill>
                  <a:prstClr val="black"/>
                </a:solidFill>
                <a:latin typeface="iCiel Samsung Sharp Sans Regular" pitchFamily="2" charset="77"/>
                <a:ea typeface="iCiel Samsung Sharp Sans Regular" pitchFamily="2" charset="77"/>
                <a:cs typeface="iCiel Samsung Sharp Sans Regular" pitchFamily="2" charset="77"/>
              </a:rPr>
              <a:t>Samsung </a:t>
            </a:r>
          </a:p>
          <a:p>
            <a:pPr defTabSz="914126" fontAlgn="base" latinLnBrk="1">
              <a:spcBef>
                <a:spcPct val="0"/>
              </a:spcBef>
              <a:spcAft>
                <a:spcPct val="0"/>
              </a:spcAft>
              <a:defRPr/>
            </a:pPr>
            <a:r>
              <a:rPr kumimoji="1" lang="en-US" altLang="ko-KR" sz="4799" b="1" dirty="0">
                <a:solidFill>
                  <a:prstClr val="black"/>
                </a:solidFill>
                <a:latin typeface="iCiel Samsung Sharp Sans Regular" pitchFamily="2" charset="77"/>
                <a:ea typeface="iCiel Samsung Sharp Sans Regular" pitchFamily="2" charset="77"/>
                <a:cs typeface="iCiel Samsung Sharp Sans Regular" pitchFamily="2" charset="77"/>
              </a:rPr>
              <a:t>Innovation </a:t>
            </a:r>
          </a:p>
          <a:p>
            <a:pPr defTabSz="914126" fontAlgn="base" latinLnBrk="1">
              <a:spcBef>
                <a:spcPct val="0"/>
              </a:spcBef>
              <a:spcAft>
                <a:spcPct val="0"/>
              </a:spcAft>
              <a:defRPr/>
            </a:pPr>
            <a:r>
              <a:rPr kumimoji="1" lang="en-US" altLang="ko-KR" sz="4799" b="1" dirty="0">
                <a:solidFill>
                  <a:prstClr val="black"/>
                </a:solidFill>
                <a:latin typeface="iCiel Samsung Sharp Sans Regular" pitchFamily="2" charset="77"/>
                <a:ea typeface="iCiel Samsung Sharp Sans Regular" pitchFamily="2" charset="77"/>
                <a:cs typeface="iCiel Samsung Sharp Sans Regular" pitchFamily="2" charset="77"/>
              </a:rPr>
              <a:t>Campus</a:t>
            </a:r>
          </a:p>
        </p:txBody>
      </p:sp>
      <p:grpSp>
        <p:nvGrpSpPr>
          <p:cNvPr id="3" name="그룹 2">
            <a:extLst>
              <a:ext uri="{FF2B5EF4-FFF2-40B4-BE49-F238E27FC236}">
                <a16:creationId xmlns:a16="http://schemas.microsoft.com/office/drawing/2014/main" id="{297A5779-EA1E-416C-8400-F0041FD3BA30}"/>
              </a:ext>
            </a:extLst>
          </p:cNvPr>
          <p:cNvGrpSpPr/>
          <p:nvPr/>
        </p:nvGrpSpPr>
        <p:grpSpPr>
          <a:xfrm>
            <a:off x="724457" y="4319714"/>
            <a:ext cx="6095883" cy="369214"/>
            <a:chOff x="724689" y="4320000"/>
            <a:chExt cx="6097837" cy="369332"/>
          </a:xfrm>
        </p:grpSpPr>
        <p:sp>
          <p:nvSpPr>
            <p:cNvPr id="4" name="직사각형 133">
              <a:extLst>
                <a:ext uri="{FF2B5EF4-FFF2-40B4-BE49-F238E27FC236}">
                  <a16:creationId xmlns:a16="http://schemas.microsoft.com/office/drawing/2014/main" id="{7E1FFB96-4B69-4AC9-8440-53675C6399E1}"/>
                </a:ext>
              </a:extLst>
            </p:cNvPr>
            <p:cNvSpPr/>
            <p:nvPr/>
          </p:nvSpPr>
          <p:spPr>
            <a:xfrm>
              <a:off x="990000" y="4320000"/>
              <a:ext cx="583252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marR="0" lvl="0" indent="0" defTabSz="914126" fontAlgn="base" latinLnBrk="1">
                <a:lnSpc>
                  <a:spcPct val="100000"/>
                </a:lnSpc>
                <a:spcBef>
                  <a:spcPct val="0"/>
                </a:spcBef>
                <a:spcAft>
                  <a:spcPct val="0"/>
                </a:spcAft>
                <a:buClrTx/>
                <a:buSzTx/>
                <a:buFontTx/>
                <a:buNone/>
                <a:tabLst/>
                <a:defRPr/>
              </a:pPr>
              <a:r>
                <a:rPr kumimoji="1" lang="en-US" altLang="ko-KR" sz="2399" b="1" dirty="0" err="1">
                  <a:solidFill>
                    <a:srgbClr val="1428A0"/>
                  </a:solidFill>
                  <a:latin typeface="iCiel Samsung Sharp Sans Regular" pitchFamily="2" charset="77"/>
                  <a:ea typeface="iCiel Samsung Sharp Sans Regular" pitchFamily="2" charset="77"/>
                  <a:cs typeface="iCiel Samsung Sharp Sans Regular" pitchFamily="2" charset="77"/>
                </a:rPr>
                <a:t>Trí</a:t>
              </a:r>
              <a:r>
                <a:rPr kumimoji="1" lang="en-US" altLang="ko-KR" sz="2399" b="1" dirty="0">
                  <a:solidFill>
                    <a:srgbClr val="1428A0"/>
                  </a:solidFill>
                  <a:latin typeface="iCiel Samsung Sharp Sans Regular" pitchFamily="2" charset="77"/>
                  <a:ea typeface="iCiel Samsung Sharp Sans Regular" pitchFamily="2" charset="77"/>
                  <a:cs typeface="iCiel Samsung Sharp Sans Regular" pitchFamily="2" charset="77"/>
                </a:rPr>
                <a:t> </a:t>
              </a:r>
              <a:r>
                <a:rPr kumimoji="1" lang="en-US" altLang="ko-KR" sz="2399" b="1" dirty="0" err="1">
                  <a:solidFill>
                    <a:srgbClr val="1428A0"/>
                  </a:solidFill>
                  <a:latin typeface="iCiel Samsung Sharp Sans Regular" pitchFamily="2" charset="77"/>
                  <a:ea typeface="iCiel Samsung Sharp Sans Regular" pitchFamily="2" charset="77"/>
                  <a:cs typeface="iCiel Samsung Sharp Sans Regular" pitchFamily="2" charset="77"/>
                </a:rPr>
                <a:t>tuệ</a:t>
              </a:r>
              <a:r>
                <a:rPr kumimoji="1" lang="en-US" altLang="ko-KR" sz="2399" b="1" dirty="0">
                  <a:solidFill>
                    <a:srgbClr val="1428A0"/>
                  </a:solidFill>
                  <a:latin typeface="iCiel Samsung Sharp Sans Regular" pitchFamily="2" charset="77"/>
                  <a:ea typeface="iCiel Samsung Sharp Sans Regular" pitchFamily="2" charset="77"/>
                  <a:cs typeface="iCiel Samsung Sharp Sans Regular" pitchFamily="2" charset="77"/>
                </a:rPr>
                <a:t> </a:t>
              </a:r>
              <a:r>
                <a:rPr kumimoji="1" lang="en-US" altLang="ko-KR" sz="2399" b="1" dirty="0" err="1">
                  <a:solidFill>
                    <a:srgbClr val="1428A0"/>
                  </a:solidFill>
                  <a:latin typeface="iCiel Samsung Sharp Sans Regular" pitchFamily="2" charset="77"/>
                  <a:ea typeface="iCiel Samsung Sharp Sans Regular" pitchFamily="2" charset="77"/>
                  <a:cs typeface="iCiel Samsung Sharp Sans Regular" pitchFamily="2" charset="77"/>
                </a:rPr>
                <a:t>nhân</a:t>
              </a:r>
              <a:r>
                <a:rPr kumimoji="1" lang="en-US" altLang="ko-KR" sz="2399" b="1" dirty="0">
                  <a:solidFill>
                    <a:srgbClr val="1428A0"/>
                  </a:solidFill>
                  <a:latin typeface="iCiel Samsung Sharp Sans Regular" pitchFamily="2" charset="77"/>
                  <a:ea typeface="iCiel Samsung Sharp Sans Regular" pitchFamily="2" charset="77"/>
                  <a:cs typeface="iCiel Samsung Sharp Sans Regular" pitchFamily="2" charset="77"/>
                </a:rPr>
                <a:t> </a:t>
              </a:r>
              <a:r>
                <a:rPr kumimoji="1" lang="en-US" altLang="ko-KR" sz="2399" b="1" dirty="0" err="1">
                  <a:solidFill>
                    <a:srgbClr val="1428A0"/>
                  </a:solidFill>
                  <a:latin typeface="iCiel Samsung Sharp Sans Regular" pitchFamily="2" charset="77"/>
                  <a:ea typeface="iCiel Samsung Sharp Sans Regular" pitchFamily="2" charset="77"/>
                  <a:cs typeface="iCiel Samsung Sharp Sans Regular" pitchFamily="2" charset="77"/>
                </a:rPr>
                <a:t>tạo</a:t>
              </a:r>
              <a:endParaRPr kumimoji="1" lang="ko-KR" altLang="en-US" sz="2399" b="1" dirty="0">
                <a:solidFill>
                  <a:srgbClr val="1428A0"/>
                </a:solidFill>
                <a:latin typeface="iCiel Samsung Sharp Sans Regular" pitchFamily="2" charset="77"/>
                <a:cs typeface="iCiel Samsung Sharp Sans Regular" pitchFamily="2" charset="77"/>
              </a:endParaRPr>
            </a:p>
          </p:txBody>
        </p:sp>
        <p:sp>
          <p:nvSpPr>
            <p:cNvPr id="5" name="직사각형 4">
              <a:extLst>
                <a:ext uri="{FF2B5EF4-FFF2-40B4-BE49-F238E27FC236}">
                  <a16:creationId xmlns:a16="http://schemas.microsoft.com/office/drawing/2014/main" id="{D855D68E-BB7F-4367-8E21-08DA47F8AF69}"/>
                </a:ext>
              </a:extLst>
            </p:cNvPr>
            <p:cNvSpPr/>
            <p:nvPr/>
          </p:nvSpPr>
          <p:spPr>
            <a:xfrm>
              <a:off x="724689" y="4320000"/>
              <a:ext cx="54000" cy="360000"/>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63" fontAlgn="base" latinLnBrk="1">
                <a:spcBef>
                  <a:spcPct val="0"/>
                </a:spcBef>
                <a:spcAft>
                  <a:spcPct val="0"/>
                </a:spcAft>
                <a:defRPr/>
              </a:pPr>
              <a:endParaRPr kumimoji="1" lang="ko-KR" altLang="en-US" sz="1799">
                <a:solidFill>
                  <a:prstClr val="white"/>
                </a:solidFill>
                <a:latin typeface="Calibri" panose="020F0502020204030204"/>
                <a:ea typeface="맑은 고딕" panose="020B0503020000020004" pitchFamily="50" charset="-127"/>
              </a:endParaRPr>
            </a:p>
          </p:txBody>
        </p:sp>
      </p:grpSp>
    </p:spTree>
    <p:extLst>
      <p:ext uri="{BB962C8B-B14F-4D97-AF65-F5344CB8AC3E}">
        <p14:creationId xmlns:p14="http://schemas.microsoft.com/office/powerpoint/2010/main" val="495305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그룹 63">
            <a:extLst>
              <a:ext uri="{FF2B5EF4-FFF2-40B4-BE49-F238E27FC236}">
                <a16:creationId xmlns:a16="http://schemas.microsoft.com/office/drawing/2014/main" id="{1B28F45B-AFD3-4C88-BE2E-200AAB66A3A1}"/>
              </a:ext>
            </a:extLst>
          </p:cNvPr>
          <p:cNvGrpSpPr/>
          <p:nvPr/>
        </p:nvGrpSpPr>
        <p:grpSpPr>
          <a:xfrm>
            <a:off x="558800" y="2090741"/>
            <a:ext cx="8785225" cy="215444"/>
            <a:chOff x="1027113" y="2045625"/>
            <a:chExt cx="8785225" cy="215444"/>
          </a:xfrm>
        </p:grpSpPr>
        <p:sp>
          <p:nvSpPr>
            <p:cNvPr id="65" name="직사각형 64">
              <a:extLst>
                <a:ext uri="{FF2B5EF4-FFF2-40B4-BE49-F238E27FC236}">
                  <a16:creationId xmlns:a16="http://schemas.microsoft.com/office/drawing/2014/main" id="{F1B48DA1-20F2-4EDA-866C-0E00BB1A8A80}"/>
                </a:ext>
              </a:extLst>
            </p:cNvPr>
            <p:cNvSpPr/>
            <p:nvPr/>
          </p:nvSpPr>
          <p:spPr>
            <a:xfrm>
              <a:off x="1027113" y="2056995"/>
              <a:ext cx="36000" cy="180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bevelB w="0" h="0"/>
              </a:sp3d>
            </a:bodyPr>
            <a:lstStyle/>
            <a:p>
              <a:pPr algn="ctr"/>
              <a:endParaRPr lang="ko-KR" altLang="en-US"/>
            </a:p>
          </p:txBody>
        </p:sp>
        <p:sp>
          <p:nvSpPr>
            <p:cNvPr id="66" name="직사각형 65">
              <a:extLst>
                <a:ext uri="{FF2B5EF4-FFF2-40B4-BE49-F238E27FC236}">
                  <a16:creationId xmlns:a16="http://schemas.microsoft.com/office/drawing/2014/main" id="{9E142800-9346-4EC6-AB54-2A88D20EBEE3}"/>
                </a:ext>
              </a:extLst>
            </p:cNvPr>
            <p:cNvSpPr/>
            <p:nvPr/>
          </p:nvSpPr>
          <p:spPr>
            <a:xfrm>
              <a:off x="1179514" y="2045625"/>
              <a:ext cx="8632824"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spcAft>
                  <a:spcPts val="600"/>
                </a:spcAft>
              </a:pPr>
              <a:r>
                <a:rPr lang="vi-VN" altLang="ko-KR" sz="1400" dirty="0">
                  <a:solidFill>
                    <a:schemeClr val="tx1">
                      <a:lumMod val="85000"/>
                      <a:lumOff val="15000"/>
                    </a:schemeClr>
                  </a:solidFill>
                  <a:latin typeface="SamsungOne-400" panose="020B0503030303020204" pitchFamily="34" charset="0"/>
                  <a:ea typeface="SamsungOne-400" panose="020B0503030303020204" pitchFamily="34" charset="0"/>
                </a:rPr>
                <a:t>Mô hình được huấn luyện sẵn phổ biến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a:solidFill>
                    <a:srgbClr val="193EB0"/>
                  </a:solidFill>
                  <a:latin typeface="SamsungOne-700" panose="020B0803030303020204" pitchFamily="34" charset="0"/>
                  <a:ea typeface="SamsungOne-700" panose="020B0803030303020204" pitchFamily="34" charset="0"/>
                </a:rPr>
                <a:t>VGG16 </a:t>
              </a:r>
              <a:r>
                <a:rPr lang="en-US" altLang="ko-KR" sz="1400" dirty="0" err="1">
                  <a:solidFill>
                    <a:srgbClr val="193EB0"/>
                  </a:solidFill>
                  <a:latin typeface="SamsungOne-700" panose="020B0803030303020204" pitchFamily="34" charset="0"/>
                  <a:ea typeface="SamsungOne-700" panose="020B0803030303020204" pitchFamily="34" charset="0"/>
                </a:rPr>
                <a:t>và</a:t>
              </a:r>
              <a:r>
                <a:rPr lang="en-US" altLang="ko-KR" sz="1400" dirty="0">
                  <a:solidFill>
                    <a:srgbClr val="193EB0"/>
                  </a:solidFill>
                  <a:latin typeface="SamsungOne-700" panose="020B0803030303020204" pitchFamily="34" charset="0"/>
                  <a:ea typeface="SamsungOne-700" panose="020B0803030303020204" pitchFamily="34" charset="0"/>
                </a:rPr>
                <a:t> VGG 19</a:t>
              </a:r>
            </a:p>
          </p:txBody>
        </p:sp>
      </p:grpSp>
      <p:sp>
        <p:nvSpPr>
          <p:cNvPr id="67" name="직사각형 66">
            <a:extLst>
              <a:ext uri="{FF2B5EF4-FFF2-40B4-BE49-F238E27FC236}">
                <a16:creationId xmlns:a16="http://schemas.microsoft.com/office/drawing/2014/main" id="{68FFDF7C-D57C-41BC-9004-7C577ABEDB0F}"/>
              </a:ext>
            </a:extLst>
          </p:cNvPr>
          <p:cNvSpPr/>
          <p:nvPr/>
        </p:nvSpPr>
        <p:spPr>
          <a:xfrm>
            <a:off x="703263" y="2423455"/>
            <a:ext cx="8640762" cy="1556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bevelB w="0" h="0"/>
            </a:sp3d>
          </a:bodyPr>
          <a:lstStyle/>
          <a:p>
            <a:pPr marL="182563"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Phát triển vào năm 2014. Á quân cuộc thi ILSVRC 2014.</a:t>
            </a:r>
          </a:p>
          <a:p>
            <a:pPr marL="182563"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Kích thước mặc định của dữ liệu nhập là 224x224.</a:t>
            </a:r>
          </a:p>
          <a:p>
            <a:pPr marL="182563"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Tầng convolution 3x3 và tầng pooling 2x2.</a:t>
            </a:r>
          </a:p>
          <a:p>
            <a:pPr marL="182563"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Số lượng tham số khá lớn. </a:t>
            </a:r>
          </a:p>
          <a:p>
            <a:pPr marL="182563"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Rất phù hợp với tinh chỉnh.</a:t>
            </a:r>
          </a:p>
        </p:txBody>
      </p:sp>
      <p:grpSp>
        <p:nvGrpSpPr>
          <p:cNvPr id="2" name="그룹 1"/>
          <p:cNvGrpSpPr/>
          <p:nvPr/>
        </p:nvGrpSpPr>
        <p:grpSpPr>
          <a:xfrm>
            <a:off x="398049" y="3985479"/>
            <a:ext cx="9081633" cy="1924481"/>
            <a:chOff x="398049" y="3985479"/>
            <a:chExt cx="9081633" cy="1924481"/>
          </a:xfrm>
        </p:grpSpPr>
        <p:sp>
          <p:nvSpPr>
            <p:cNvPr id="84" name="직사각형 83">
              <a:extLst>
                <a:ext uri="{FF2B5EF4-FFF2-40B4-BE49-F238E27FC236}">
                  <a16:creationId xmlns:a16="http://schemas.microsoft.com/office/drawing/2014/main" id="{BDF3E9BD-D58E-4430-BE77-AFCF6350AA4E}"/>
                </a:ext>
              </a:extLst>
            </p:cNvPr>
            <p:cNvSpPr/>
            <p:nvPr/>
          </p:nvSpPr>
          <p:spPr>
            <a:xfrm>
              <a:off x="5128011" y="4281595"/>
              <a:ext cx="1109491" cy="1616844"/>
            </a:xfrm>
            <a:prstGeom prst="rect">
              <a:avLst/>
            </a:prstGeom>
            <a:solidFill>
              <a:srgbClr val="00B050">
                <a:alpha val="5000"/>
              </a:srgbClr>
            </a:solidFill>
            <a:ln w="127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0"/>
                <a:bevelB w="0" h="1270"/>
              </a:sp3d>
            </a:bodyPr>
            <a:lstStyle/>
            <a:p>
              <a:pPr algn="ctr"/>
              <a:endParaRPr lang="ko-KR" altLang="en-US" sz="1400"/>
            </a:p>
          </p:txBody>
        </p:sp>
        <p:grpSp>
          <p:nvGrpSpPr>
            <p:cNvPr id="3" name="그룹 2">
              <a:extLst>
                <a:ext uri="{FF2B5EF4-FFF2-40B4-BE49-F238E27FC236}">
                  <a16:creationId xmlns:a16="http://schemas.microsoft.com/office/drawing/2014/main" id="{0EA183E1-6E82-40A0-8F49-461AB1FEE565}"/>
                </a:ext>
              </a:extLst>
            </p:cNvPr>
            <p:cNvGrpSpPr/>
            <p:nvPr/>
          </p:nvGrpSpPr>
          <p:grpSpPr>
            <a:xfrm>
              <a:off x="7758023" y="4583937"/>
              <a:ext cx="1721659" cy="1326023"/>
              <a:chOff x="7758023" y="4725882"/>
              <a:chExt cx="1721659" cy="1326023"/>
            </a:xfrm>
          </p:grpSpPr>
          <p:sp>
            <p:nvSpPr>
              <p:cNvPr id="71" name="직사각형 70">
                <a:extLst>
                  <a:ext uri="{FF2B5EF4-FFF2-40B4-BE49-F238E27FC236}">
                    <a16:creationId xmlns:a16="http://schemas.microsoft.com/office/drawing/2014/main" id="{4051EAA8-AA37-4783-8768-9FE1569DFEA4}"/>
                  </a:ext>
                </a:extLst>
              </p:cNvPr>
              <p:cNvSpPr/>
              <p:nvPr/>
            </p:nvSpPr>
            <p:spPr>
              <a:xfrm>
                <a:off x="7907491" y="4898948"/>
                <a:ext cx="111600" cy="111059"/>
              </a:xfrm>
              <a:prstGeom prst="rect">
                <a:avLst/>
              </a:prstGeom>
              <a:solidFill>
                <a:srgbClr val="0070C0">
                  <a:alpha val="30000"/>
                </a:srgbClr>
              </a:solidFill>
              <a:ln w="19050">
                <a:solidFill>
                  <a:srgbClr val="0070C0"/>
                </a:solidFill>
              </a:ln>
            </p:spPr>
            <p:txBody>
              <a:bodyPr vert="eaVert" wrap="square" rtlCol="0">
                <a:spAutoFit/>
                <a:scene3d>
                  <a:camera prst="orthographicFront"/>
                  <a:lightRig rig="threePt" dir="t"/>
                </a:scene3d>
                <a:sp3d>
                  <a:bevelT w="0" h="0"/>
                  <a:bevelB w="0" h="1270"/>
                </a:sp3d>
              </a:bodyPr>
              <a:lstStyle/>
              <a:p>
                <a:pPr algn="ctr"/>
                <a:endParaRPr lang="ko-KR" altLang="en-US" sz="1400" dirty="0">
                  <a:solidFill>
                    <a:schemeClr val="tx1"/>
                  </a:solidFill>
                  <a:latin typeface="SamsungOne-700" panose="020B0803030303020204" pitchFamily="34" charset="0"/>
                  <a:cs typeface="Times New Roman" panose="02020603050405020304" pitchFamily="18" charset="0"/>
                </a:endParaRPr>
              </a:p>
            </p:txBody>
          </p:sp>
          <p:sp>
            <p:nvSpPr>
              <p:cNvPr id="72" name="직사각형 71">
                <a:extLst>
                  <a:ext uri="{FF2B5EF4-FFF2-40B4-BE49-F238E27FC236}">
                    <a16:creationId xmlns:a16="http://schemas.microsoft.com/office/drawing/2014/main" id="{2C456EAB-1FE8-4C1A-BC73-259B448876DE}"/>
                  </a:ext>
                </a:extLst>
              </p:cNvPr>
              <p:cNvSpPr/>
              <p:nvPr/>
            </p:nvSpPr>
            <p:spPr>
              <a:xfrm>
                <a:off x="7907491" y="5195990"/>
                <a:ext cx="111600" cy="111059"/>
              </a:xfrm>
              <a:prstGeom prst="rect">
                <a:avLst/>
              </a:prstGeom>
              <a:solidFill>
                <a:srgbClr val="FF0000">
                  <a:alpha val="30000"/>
                </a:srgbClr>
              </a:solidFill>
              <a:ln w="19050">
                <a:solidFill>
                  <a:srgbClr val="FF0000"/>
                </a:solidFill>
              </a:ln>
            </p:spPr>
            <p:txBody>
              <a:bodyPr vert="eaVert" wrap="square" rtlCol="0">
                <a:spAutoFit/>
                <a:scene3d>
                  <a:camera prst="orthographicFront"/>
                  <a:lightRig rig="threePt" dir="t"/>
                </a:scene3d>
                <a:sp3d>
                  <a:bevelT w="0" h="0"/>
                  <a:bevelB w="0" h="1270"/>
                </a:sp3d>
              </a:bodyPr>
              <a:lstStyle/>
              <a:p>
                <a:pPr algn="ctr"/>
                <a:endParaRPr lang="ko-KR" altLang="en-US" sz="1400" dirty="0">
                  <a:solidFill>
                    <a:schemeClr val="tx1"/>
                  </a:solidFill>
                  <a:latin typeface="SamsungOne-700" panose="020B0803030303020204" pitchFamily="34" charset="0"/>
                  <a:cs typeface="Times New Roman" panose="02020603050405020304" pitchFamily="18" charset="0"/>
                </a:endParaRPr>
              </a:p>
            </p:txBody>
          </p:sp>
          <p:sp>
            <p:nvSpPr>
              <p:cNvPr id="73" name="직사각형 72">
                <a:extLst>
                  <a:ext uri="{FF2B5EF4-FFF2-40B4-BE49-F238E27FC236}">
                    <a16:creationId xmlns:a16="http://schemas.microsoft.com/office/drawing/2014/main" id="{D258E64E-BC27-48CD-A208-E0C3D6B6F4BE}"/>
                  </a:ext>
                </a:extLst>
              </p:cNvPr>
              <p:cNvSpPr/>
              <p:nvPr/>
            </p:nvSpPr>
            <p:spPr>
              <a:xfrm>
                <a:off x="7907491" y="5493032"/>
                <a:ext cx="111600" cy="111059"/>
              </a:xfrm>
              <a:prstGeom prst="rect">
                <a:avLst/>
              </a:prstGeom>
              <a:solidFill>
                <a:srgbClr val="00B050">
                  <a:alpha val="30000"/>
                </a:srgbClr>
              </a:solidFill>
              <a:ln w="19050">
                <a:solidFill>
                  <a:srgbClr val="00B050"/>
                </a:solidFill>
              </a:ln>
            </p:spPr>
            <p:txBody>
              <a:bodyPr vert="eaVert" wrap="square" rtlCol="0">
                <a:spAutoFit/>
                <a:scene3d>
                  <a:camera prst="orthographicFront"/>
                  <a:lightRig rig="threePt" dir="t"/>
                </a:scene3d>
                <a:sp3d>
                  <a:bevelT w="0" h="0"/>
                  <a:bevelB w="0" h="1270"/>
                </a:sp3d>
              </a:bodyPr>
              <a:lstStyle/>
              <a:p>
                <a:pPr algn="ctr"/>
                <a:endParaRPr lang="ko-KR" altLang="en-US" sz="1400" dirty="0">
                  <a:latin typeface="SamsungOne-700" panose="020B0803030303020204" pitchFamily="34" charset="0"/>
                  <a:cs typeface="Times New Roman" panose="02020603050405020304" pitchFamily="18" charset="0"/>
                </a:endParaRPr>
              </a:p>
            </p:txBody>
          </p:sp>
          <p:sp>
            <p:nvSpPr>
              <p:cNvPr id="74" name="직사각형 73">
                <a:extLst>
                  <a:ext uri="{FF2B5EF4-FFF2-40B4-BE49-F238E27FC236}">
                    <a16:creationId xmlns:a16="http://schemas.microsoft.com/office/drawing/2014/main" id="{CB9CFD7C-55A2-45C7-B3D0-300DA227BB8E}"/>
                  </a:ext>
                </a:extLst>
              </p:cNvPr>
              <p:cNvSpPr/>
              <p:nvPr/>
            </p:nvSpPr>
            <p:spPr>
              <a:xfrm>
                <a:off x="7907491" y="5790073"/>
                <a:ext cx="111600" cy="111059"/>
              </a:xfrm>
              <a:prstGeom prst="rect">
                <a:avLst/>
              </a:prstGeom>
              <a:solidFill>
                <a:srgbClr val="7030A0">
                  <a:alpha val="30000"/>
                </a:srgbClr>
              </a:solidFill>
              <a:ln w="19050">
                <a:solidFill>
                  <a:srgbClr val="7030A0"/>
                </a:solidFill>
              </a:ln>
            </p:spPr>
            <p:txBody>
              <a:bodyPr vert="eaVert" wrap="square" rtlCol="0">
                <a:spAutoFit/>
                <a:scene3d>
                  <a:camera prst="orthographicFront"/>
                  <a:lightRig rig="threePt" dir="t"/>
                </a:scene3d>
                <a:sp3d>
                  <a:bevelT w="0" h="0"/>
                  <a:bevelB w="0" h="1270"/>
                </a:sp3d>
              </a:bodyPr>
              <a:lstStyle/>
              <a:p>
                <a:pPr algn="ctr"/>
                <a:endParaRPr lang="ko-KR" altLang="en-US" sz="1400" dirty="0">
                  <a:solidFill>
                    <a:schemeClr val="tx1"/>
                  </a:solidFill>
                  <a:latin typeface="SamsungOne-700" panose="020B0803030303020204" pitchFamily="34" charset="0"/>
                  <a:cs typeface="Times New Roman" panose="02020603050405020304" pitchFamily="18" charset="0"/>
                </a:endParaRPr>
              </a:p>
            </p:txBody>
          </p:sp>
          <p:sp>
            <p:nvSpPr>
              <p:cNvPr id="75" name="TextBox 74">
                <a:extLst>
                  <a:ext uri="{FF2B5EF4-FFF2-40B4-BE49-F238E27FC236}">
                    <a16:creationId xmlns:a16="http://schemas.microsoft.com/office/drawing/2014/main" id="{50A909FD-A213-410C-AE89-9E5778723060}"/>
                  </a:ext>
                </a:extLst>
              </p:cNvPr>
              <p:cNvSpPr txBox="1"/>
              <p:nvPr/>
            </p:nvSpPr>
            <p:spPr>
              <a:xfrm>
                <a:off x="8162046" y="4840631"/>
                <a:ext cx="1016966" cy="1846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noAutofit/>
                <a:scene3d>
                  <a:camera prst="orthographicFront"/>
                  <a:lightRig rig="threePt" dir="t"/>
                </a:scene3d>
                <a:sp3d>
                  <a:bevelT w="0" h="6350"/>
                  <a:bevelB w="0" h="0"/>
                </a:sp3d>
              </a:bodyPr>
              <a:lstStyle>
                <a:defPPr>
                  <a:defRPr lang="en-US"/>
                </a:defPPr>
                <a:lvl1pPr>
                  <a:spcAft>
                    <a:spcPts val="600"/>
                  </a:spcAft>
                  <a:defRPr sz="1400">
                    <a:solidFill>
                      <a:schemeClr val="tx1">
                        <a:lumMod val="85000"/>
                        <a:lumOff val="15000"/>
                      </a:schemeClr>
                    </a:solidFill>
                    <a:latin typeface="SamsungOne-400" panose="020B0503030303020204" pitchFamily="34" charset="0"/>
                    <a:ea typeface="SamsungOne-400" panose="020B05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ko-KR" sz="1200" dirty="0"/>
                  <a:t>Convolution</a:t>
                </a:r>
                <a:endParaRPr lang="ko-KR" altLang="en-US" sz="1200" dirty="0"/>
              </a:p>
            </p:txBody>
          </p:sp>
          <p:sp>
            <p:nvSpPr>
              <p:cNvPr id="76" name="TextBox 75">
                <a:extLst>
                  <a:ext uri="{FF2B5EF4-FFF2-40B4-BE49-F238E27FC236}">
                    <a16:creationId xmlns:a16="http://schemas.microsoft.com/office/drawing/2014/main" id="{6F54DD5D-DF44-4274-A8B4-6555155DB333}"/>
                  </a:ext>
                </a:extLst>
              </p:cNvPr>
              <p:cNvSpPr txBox="1"/>
              <p:nvPr/>
            </p:nvSpPr>
            <p:spPr>
              <a:xfrm>
                <a:off x="8162048" y="5150911"/>
                <a:ext cx="1016966" cy="184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noAutofit/>
                <a:scene3d>
                  <a:camera prst="orthographicFront"/>
                  <a:lightRig rig="threePt" dir="t"/>
                </a:scene3d>
                <a:sp3d>
                  <a:bevelT w="0" h="6350"/>
                  <a:bevelB w="0" h="0"/>
                </a:sp3d>
              </a:bodyPr>
              <a:lstStyle>
                <a:defPPr>
                  <a:defRPr lang="en-US"/>
                </a:defPPr>
                <a:lvl1pPr>
                  <a:spcAft>
                    <a:spcPts val="600"/>
                  </a:spcAft>
                  <a:defRPr sz="1200">
                    <a:solidFill>
                      <a:schemeClr val="tx1">
                        <a:lumMod val="85000"/>
                        <a:lumOff val="15000"/>
                      </a:schemeClr>
                    </a:solidFill>
                    <a:latin typeface="SamsungOne-400" panose="020B0503030303020204" pitchFamily="34" charset="0"/>
                    <a:ea typeface="SamsungOne-400" panose="020B05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ko-KR" dirty="0"/>
                  <a:t>Pooling</a:t>
                </a:r>
                <a:endParaRPr lang="ko-KR" altLang="en-US" dirty="0"/>
              </a:p>
            </p:txBody>
          </p:sp>
          <p:sp>
            <p:nvSpPr>
              <p:cNvPr id="77" name="TextBox 76">
                <a:extLst>
                  <a:ext uri="{FF2B5EF4-FFF2-40B4-BE49-F238E27FC236}">
                    <a16:creationId xmlns:a16="http://schemas.microsoft.com/office/drawing/2014/main" id="{4D87223D-D1D7-42B0-8EC6-186EE442C648}"/>
                  </a:ext>
                </a:extLst>
              </p:cNvPr>
              <p:cNvSpPr txBox="1"/>
              <p:nvPr/>
            </p:nvSpPr>
            <p:spPr>
              <a:xfrm>
                <a:off x="8162048" y="5461192"/>
                <a:ext cx="1317634" cy="184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noAutofit/>
                <a:scene3d>
                  <a:camera prst="orthographicFront"/>
                  <a:lightRig rig="threePt" dir="t"/>
                </a:scene3d>
                <a:sp3d>
                  <a:bevelT w="0" h="6350"/>
                  <a:bevelB w="0" h="0"/>
                </a:sp3d>
              </a:bodyPr>
              <a:lstStyle>
                <a:defPPr>
                  <a:defRPr lang="en-US"/>
                </a:defPPr>
                <a:lvl1pPr>
                  <a:spcAft>
                    <a:spcPts val="600"/>
                  </a:spcAft>
                  <a:defRPr sz="1200">
                    <a:solidFill>
                      <a:schemeClr val="tx1">
                        <a:lumMod val="85000"/>
                        <a:lumOff val="15000"/>
                      </a:schemeClr>
                    </a:solidFill>
                    <a:latin typeface="SamsungOne-400" panose="020B0503030303020204" pitchFamily="34" charset="0"/>
                    <a:ea typeface="SamsungOne-400" panose="020B05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ko-KR" dirty="0" err="1"/>
                  <a:t>Kết</a:t>
                </a:r>
                <a:r>
                  <a:rPr lang="en-US" altLang="ko-KR" dirty="0"/>
                  <a:t> </a:t>
                </a:r>
                <a:r>
                  <a:rPr lang="en-US" altLang="ko-KR" dirty="0" err="1"/>
                  <a:t>nối</a:t>
                </a:r>
                <a:r>
                  <a:rPr lang="en-US" altLang="ko-KR" dirty="0"/>
                  <a:t> </a:t>
                </a:r>
                <a:r>
                  <a:rPr lang="en-US" altLang="ko-KR" dirty="0" err="1"/>
                  <a:t>đầy</a:t>
                </a:r>
                <a:r>
                  <a:rPr lang="en-US" altLang="ko-KR" dirty="0"/>
                  <a:t> </a:t>
                </a:r>
                <a:r>
                  <a:rPr lang="en-US" altLang="ko-KR" dirty="0" err="1"/>
                  <a:t>đủ</a:t>
                </a:r>
                <a:endParaRPr lang="ko-KR" altLang="en-US" dirty="0"/>
              </a:p>
            </p:txBody>
          </p:sp>
          <p:sp>
            <p:nvSpPr>
              <p:cNvPr id="78" name="TextBox 77">
                <a:extLst>
                  <a:ext uri="{FF2B5EF4-FFF2-40B4-BE49-F238E27FC236}">
                    <a16:creationId xmlns:a16="http://schemas.microsoft.com/office/drawing/2014/main" id="{7086A6A3-487D-42E4-8EBA-510902097519}"/>
                  </a:ext>
                </a:extLst>
              </p:cNvPr>
              <p:cNvSpPr txBox="1"/>
              <p:nvPr/>
            </p:nvSpPr>
            <p:spPr>
              <a:xfrm>
                <a:off x="8162046" y="5771472"/>
                <a:ext cx="1016966" cy="184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noAutofit/>
                <a:scene3d>
                  <a:camera prst="orthographicFront"/>
                  <a:lightRig rig="threePt" dir="t"/>
                </a:scene3d>
                <a:sp3d>
                  <a:bevelT w="0" h="6350"/>
                  <a:bevelB w="0" h="0"/>
                </a:sp3d>
              </a:bodyPr>
              <a:lstStyle>
                <a:defPPr>
                  <a:defRPr lang="en-US"/>
                </a:defPPr>
                <a:lvl1pPr>
                  <a:spcAft>
                    <a:spcPts val="600"/>
                  </a:spcAft>
                  <a:defRPr sz="1200">
                    <a:solidFill>
                      <a:schemeClr val="tx1">
                        <a:lumMod val="85000"/>
                        <a:lumOff val="15000"/>
                      </a:schemeClr>
                    </a:solidFill>
                    <a:latin typeface="SamsungOne-400" panose="020B0503030303020204" pitchFamily="34" charset="0"/>
                    <a:ea typeface="SamsungOne-400" panose="020B05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ko-KR" dirty="0"/>
                  <a:t>Dropout</a:t>
                </a:r>
                <a:endParaRPr lang="ko-KR" altLang="en-US" dirty="0"/>
              </a:p>
            </p:txBody>
          </p:sp>
          <p:sp>
            <p:nvSpPr>
              <p:cNvPr id="70" name="직사각형 69">
                <a:extLst>
                  <a:ext uri="{FF2B5EF4-FFF2-40B4-BE49-F238E27FC236}">
                    <a16:creationId xmlns:a16="http://schemas.microsoft.com/office/drawing/2014/main" id="{8C334CBE-D9F0-4192-B353-3F5ADDE608CA}"/>
                  </a:ext>
                </a:extLst>
              </p:cNvPr>
              <p:cNvSpPr/>
              <p:nvPr/>
            </p:nvSpPr>
            <p:spPr>
              <a:xfrm>
                <a:off x="7758023" y="4725882"/>
                <a:ext cx="1572300" cy="1326023"/>
              </a:xfrm>
              <a:prstGeom prst="rect">
                <a:avLst/>
              </a:prstGeom>
              <a:noFill/>
              <a:ln w="635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0" name="직사각형 79">
              <a:extLst>
                <a:ext uri="{FF2B5EF4-FFF2-40B4-BE49-F238E27FC236}">
                  <a16:creationId xmlns:a16="http://schemas.microsoft.com/office/drawing/2014/main" id="{5D8DF462-C385-46C9-991D-795BEC1CC4BC}"/>
                </a:ext>
              </a:extLst>
            </p:cNvPr>
            <p:cNvSpPr/>
            <p:nvPr/>
          </p:nvSpPr>
          <p:spPr>
            <a:xfrm>
              <a:off x="1746906" y="4281595"/>
              <a:ext cx="3010845" cy="1616851"/>
            </a:xfrm>
            <a:prstGeom prst="rect">
              <a:avLst/>
            </a:prstGeom>
            <a:solidFill>
              <a:srgbClr val="FF0000">
                <a:alpha val="5000"/>
              </a:srgbClr>
            </a:solidFill>
            <a:ln w="127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0"/>
                <a:bevelB w="0" h="1270"/>
              </a:sp3d>
            </a:bodyPr>
            <a:lstStyle/>
            <a:p>
              <a:pPr algn="ctr"/>
              <a:endParaRPr lang="ko-KR" altLang="en-US" sz="1400"/>
            </a:p>
          </p:txBody>
        </p:sp>
        <p:sp>
          <p:nvSpPr>
            <p:cNvPr id="85" name="직사각형 84">
              <a:extLst>
                <a:ext uri="{FF2B5EF4-FFF2-40B4-BE49-F238E27FC236}">
                  <a16:creationId xmlns:a16="http://schemas.microsoft.com/office/drawing/2014/main" id="{9D93C53B-9FE8-4AD9-A9CF-0D69D23A87BA}"/>
                </a:ext>
              </a:extLst>
            </p:cNvPr>
            <p:cNvSpPr/>
            <p:nvPr/>
          </p:nvSpPr>
          <p:spPr>
            <a:xfrm>
              <a:off x="1822216" y="4355088"/>
              <a:ext cx="95099" cy="1469865"/>
            </a:xfrm>
            <a:prstGeom prst="rect">
              <a:avLst/>
            </a:prstGeom>
            <a:solidFill>
              <a:srgbClr val="0070C0">
                <a:alpha val="30000"/>
              </a:srgbClr>
            </a:solidFill>
            <a:ln w="19050">
              <a:solidFill>
                <a:srgbClr val="0070C0"/>
              </a:solidFill>
            </a:ln>
          </p:spPr>
          <p:txBody>
            <a:bodyPr vert="eaVert" wrap="square" rtlCol="0">
              <a:spAutoFit/>
              <a:scene3d>
                <a:camera prst="orthographicFront"/>
                <a:lightRig rig="threePt" dir="t"/>
              </a:scene3d>
              <a:sp3d>
                <a:bevelT w="0" h="0"/>
                <a:bevelB w="0" h="1270"/>
              </a:sp3d>
            </a:bodyPr>
            <a:lstStyle/>
            <a:p>
              <a:pPr algn="ctr"/>
              <a:endParaRPr lang="ko-KR" altLang="en-US" sz="1400" dirty="0">
                <a:solidFill>
                  <a:schemeClr val="tx1"/>
                </a:solidFill>
                <a:latin typeface="SamsungOne-700" panose="020B0803030303020204" pitchFamily="34" charset="0"/>
                <a:cs typeface="Times New Roman" panose="02020603050405020304" pitchFamily="18" charset="0"/>
              </a:endParaRPr>
            </a:p>
          </p:txBody>
        </p:sp>
        <p:sp>
          <p:nvSpPr>
            <p:cNvPr id="86" name="직사각형 85">
              <a:extLst>
                <a:ext uri="{FF2B5EF4-FFF2-40B4-BE49-F238E27FC236}">
                  <a16:creationId xmlns:a16="http://schemas.microsoft.com/office/drawing/2014/main" id="{391B7093-54B4-4292-B1C3-4ACEB9829852}"/>
                </a:ext>
              </a:extLst>
            </p:cNvPr>
            <p:cNvSpPr/>
            <p:nvPr/>
          </p:nvSpPr>
          <p:spPr>
            <a:xfrm>
              <a:off x="1957463" y="4355088"/>
              <a:ext cx="95099" cy="1469865"/>
            </a:xfrm>
            <a:prstGeom prst="rect">
              <a:avLst/>
            </a:prstGeom>
            <a:solidFill>
              <a:srgbClr val="0070C0">
                <a:alpha val="30000"/>
              </a:srgbClr>
            </a:solidFill>
            <a:ln w="19050">
              <a:solidFill>
                <a:srgbClr val="0070C0"/>
              </a:solidFill>
            </a:ln>
          </p:spPr>
          <p:txBody>
            <a:bodyPr vert="eaVert" wrap="square" rtlCol="0">
              <a:spAutoFit/>
              <a:scene3d>
                <a:camera prst="orthographicFront"/>
                <a:lightRig rig="threePt" dir="t"/>
              </a:scene3d>
              <a:sp3d>
                <a:bevelT w="0" h="0"/>
                <a:bevelB w="0" h="1270"/>
              </a:sp3d>
            </a:bodyPr>
            <a:lstStyle/>
            <a:p>
              <a:pPr algn="ctr"/>
              <a:endParaRPr lang="ko-KR" altLang="en-US" sz="1400" dirty="0">
                <a:solidFill>
                  <a:schemeClr val="tx1"/>
                </a:solidFill>
                <a:latin typeface="SamsungOne-700" panose="020B0803030303020204" pitchFamily="34" charset="0"/>
                <a:cs typeface="Times New Roman" panose="02020603050405020304" pitchFamily="18" charset="0"/>
              </a:endParaRPr>
            </a:p>
          </p:txBody>
        </p:sp>
        <p:sp>
          <p:nvSpPr>
            <p:cNvPr id="87" name="직사각형 86">
              <a:extLst>
                <a:ext uri="{FF2B5EF4-FFF2-40B4-BE49-F238E27FC236}">
                  <a16:creationId xmlns:a16="http://schemas.microsoft.com/office/drawing/2014/main" id="{1467A125-01A9-4D45-9196-9CEA2EB573C7}"/>
                </a:ext>
              </a:extLst>
            </p:cNvPr>
            <p:cNvSpPr/>
            <p:nvPr/>
          </p:nvSpPr>
          <p:spPr>
            <a:xfrm>
              <a:off x="2091259" y="4355088"/>
              <a:ext cx="95099" cy="1469865"/>
            </a:xfrm>
            <a:prstGeom prst="rect">
              <a:avLst/>
            </a:prstGeom>
            <a:solidFill>
              <a:srgbClr val="FF0000">
                <a:alpha val="30000"/>
              </a:srgbClr>
            </a:solidFill>
            <a:ln w="19050">
              <a:solidFill>
                <a:srgbClr val="FF0000"/>
              </a:solidFill>
            </a:ln>
          </p:spPr>
          <p:txBody>
            <a:bodyPr vert="eaVert" wrap="square" rtlCol="0">
              <a:spAutoFit/>
              <a:scene3d>
                <a:camera prst="orthographicFront"/>
                <a:lightRig rig="threePt" dir="t"/>
              </a:scene3d>
              <a:sp3d>
                <a:bevelT w="0" h="0"/>
                <a:bevelB w="0" h="1270"/>
              </a:sp3d>
            </a:bodyPr>
            <a:lstStyle/>
            <a:p>
              <a:pPr algn="ctr"/>
              <a:endParaRPr lang="ko-KR" altLang="en-US" sz="1400" dirty="0">
                <a:solidFill>
                  <a:schemeClr val="tx1"/>
                </a:solidFill>
                <a:latin typeface="SamsungOne-700" panose="020B0803030303020204" pitchFamily="34" charset="0"/>
                <a:cs typeface="Times New Roman" panose="02020603050405020304" pitchFamily="18" charset="0"/>
              </a:endParaRPr>
            </a:p>
          </p:txBody>
        </p:sp>
        <p:sp>
          <p:nvSpPr>
            <p:cNvPr id="88" name="직사각형 87">
              <a:extLst>
                <a:ext uri="{FF2B5EF4-FFF2-40B4-BE49-F238E27FC236}">
                  <a16:creationId xmlns:a16="http://schemas.microsoft.com/office/drawing/2014/main" id="{38580321-92DE-4A7A-8164-BBC861E06C6D}"/>
                </a:ext>
              </a:extLst>
            </p:cNvPr>
            <p:cNvSpPr/>
            <p:nvPr/>
          </p:nvSpPr>
          <p:spPr>
            <a:xfrm>
              <a:off x="2358853" y="4502075"/>
              <a:ext cx="95099" cy="1175892"/>
            </a:xfrm>
            <a:prstGeom prst="rect">
              <a:avLst/>
            </a:prstGeom>
            <a:solidFill>
              <a:srgbClr val="0070C0">
                <a:alpha val="30000"/>
              </a:srgbClr>
            </a:solidFill>
            <a:ln w="19050">
              <a:solidFill>
                <a:srgbClr val="0070C0"/>
              </a:solidFill>
            </a:ln>
          </p:spPr>
          <p:txBody>
            <a:bodyPr vert="eaVert" wrap="square" rtlCol="0">
              <a:spAutoFit/>
              <a:scene3d>
                <a:camera prst="orthographicFront"/>
                <a:lightRig rig="threePt" dir="t"/>
              </a:scene3d>
              <a:sp3d>
                <a:bevelT w="0" h="0"/>
                <a:bevelB w="0" h="1270"/>
              </a:sp3d>
            </a:bodyPr>
            <a:lstStyle/>
            <a:p>
              <a:pPr algn="ctr"/>
              <a:endParaRPr lang="ko-KR" altLang="en-US" sz="1400" dirty="0">
                <a:solidFill>
                  <a:schemeClr val="tx1"/>
                </a:solidFill>
                <a:latin typeface="SamsungOne-700" panose="020B0803030303020204" pitchFamily="34" charset="0"/>
                <a:cs typeface="Times New Roman" panose="02020603050405020304" pitchFamily="18" charset="0"/>
              </a:endParaRPr>
            </a:p>
          </p:txBody>
        </p:sp>
        <p:sp>
          <p:nvSpPr>
            <p:cNvPr id="89" name="직사각형 88">
              <a:extLst>
                <a:ext uri="{FF2B5EF4-FFF2-40B4-BE49-F238E27FC236}">
                  <a16:creationId xmlns:a16="http://schemas.microsoft.com/office/drawing/2014/main" id="{913D18C1-1943-4E15-8BA1-5150C84803A0}"/>
                </a:ext>
              </a:extLst>
            </p:cNvPr>
            <p:cNvSpPr/>
            <p:nvPr/>
          </p:nvSpPr>
          <p:spPr>
            <a:xfrm>
              <a:off x="2493048" y="4502075"/>
              <a:ext cx="95099" cy="1175892"/>
            </a:xfrm>
            <a:prstGeom prst="rect">
              <a:avLst/>
            </a:prstGeom>
            <a:solidFill>
              <a:srgbClr val="0070C0">
                <a:alpha val="30000"/>
              </a:srgbClr>
            </a:solidFill>
            <a:ln w="19050">
              <a:solidFill>
                <a:srgbClr val="0070C0"/>
              </a:solidFill>
            </a:ln>
          </p:spPr>
          <p:txBody>
            <a:bodyPr vert="eaVert" wrap="square" rtlCol="0">
              <a:spAutoFit/>
              <a:scene3d>
                <a:camera prst="orthographicFront"/>
                <a:lightRig rig="threePt" dir="t"/>
              </a:scene3d>
              <a:sp3d>
                <a:bevelT w="0" h="0"/>
                <a:bevelB w="0" h="1270"/>
              </a:sp3d>
            </a:bodyPr>
            <a:lstStyle/>
            <a:p>
              <a:pPr algn="ctr"/>
              <a:endParaRPr lang="ko-KR" altLang="en-US" sz="1400" dirty="0">
                <a:solidFill>
                  <a:schemeClr val="tx1"/>
                </a:solidFill>
                <a:latin typeface="SamsungOne-700" panose="020B0803030303020204" pitchFamily="34" charset="0"/>
                <a:cs typeface="Times New Roman" panose="02020603050405020304" pitchFamily="18" charset="0"/>
              </a:endParaRPr>
            </a:p>
          </p:txBody>
        </p:sp>
        <p:sp>
          <p:nvSpPr>
            <p:cNvPr id="90" name="직사각형 89">
              <a:extLst>
                <a:ext uri="{FF2B5EF4-FFF2-40B4-BE49-F238E27FC236}">
                  <a16:creationId xmlns:a16="http://schemas.microsoft.com/office/drawing/2014/main" id="{09383C24-9861-40BC-8D82-0F12912B030D}"/>
                </a:ext>
              </a:extLst>
            </p:cNvPr>
            <p:cNvSpPr/>
            <p:nvPr/>
          </p:nvSpPr>
          <p:spPr>
            <a:xfrm>
              <a:off x="2626446" y="4502075"/>
              <a:ext cx="95099" cy="1175892"/>
            </a:xfrm>
            <a:prstGeom prst="rect">
              <a:avLst/>
            </a:prstGeom>
            <a:solidFill>
              <a:srgbClr val="FF0000">
                <a:alpha val="30000"/>
              </a:srgbClr>
            </a:solidFill>
            <a:ln w="19050">
              <a:solidFill>
                <a:srgbClr val="FF0000"/>
              </a:solidFill>
            </a:ln>
          </p:spPr>
          <p:txBody>
            <a:bodyPr vert="eaVert" wrap="square" rtlCol="0">
              <a:spAutoFit/>
              <a:scene3d>
                <a:camera prst="orthographicFront"/>
                <a:lightRig rig="threePt" dir="t"/>
              </a:scene3d>
              <a:sp3d>
                <a:bevelT w="0" h="0"/>
                <a:bevelB w="0" h="1270"/>
              </a:sp3d>
            </a:bodyPr>
            <a:lstStyle/>
            <a:p>
              <a:pPr algn="ctr"/>
              <a:endParaRPr lang="ko-KR" altLang="en-US" sz="1400" dirty="0">
                <a:solidFill>
                  <a:schemeClr val="tx1"/>
                </a:solidFill>
                <a:latin typeface="SamsungOne-700" panose="020B0803030303020204" pitchFamily="34" charset="0"/>
                <a:cs typeface="Times New Roman" panose="02020603050405020304" pitchFamily="18" charset="0"/>
              </a:endParaRPr>
            </a:p>
          </p:txBody>
        </p:sp>
        <p:sp>
          <p:nvSpPr>
            <p:cNvPr id="91" name="직사각형 90">
              <a:extLst>
                <a:ext uri="{FF2B5EF4-FFF2-40B4-BE49-F238E27FC236}">
                  <a16:creationId xmlns:a16="http://schemas.microsoft.com/office/drawing/2014/main" id="{2F0B89DE-7F4B-43C7-A227-FF9F1BD444C8}"/>
                </a:ext>
              </a:extLst>
            </p:cNvPr>
            <p:cNvSpPr/>
            <p:nvPr/>
          </p:nvSpPr>
          <p:spPr>
            <a:xfrm>
              <a:off x="2891801" y="4575568"/>
              <a:ext cx="95099" cy="1028906"/>
            </a:xfrm>
            <a:prstGeom prst="rect">
              <a:avLst/>
            </a:prstGeom>
            <a:solidFill>
              <a:srgbClr val="0070C0">
                <a:alpha val="30000"/>
              </a:srgbClr>
            </a:solidFill>
            <a:ln w="19050">
              <a:solidFill>
                <a:srgbClr val="0070C0"/>
              </a:solidFill>
            </a:ln>
          </p:spPr>
          <p:txBody>
            <a:bodyPr vert="eaVert" wrap="square" rtlCol="0">
              <a:spAutoFit/>
              <a:scene3d>
                <a:camera prst="orthographicFront"/>
                <a:lightRig rig="threePt" dir="t"/>
              </a:scene3d>
              <a:sp3d>
                <a:bevelT w="0" h="0"/>
                <a:bevelB w="0" h="1270"/>
              </a:sp3d>
            </a:bodyPr>
            <a:lstStyle/>
            <a:p>
              <a:pPr algn="ctr"/>
              <a:endParaRPr lang="ko-KR" altLang="en-US" sz="1400" dirty="0">
                <a:solidFill>
                  <a:schemeClr val="tx1"/>
                </a:solidFill>
                <a:latin typeface="SamsungOne-700" panose="020B0803030303020204" pitchFamily="34" charset="0"/>
                <a:cs typeface="Times New Roman" panose="02020603050405020304" pitchFamily="18" charset="0"/>
              </a:endParaRPr>
            </a:p>
          </p:txBody>
        </p:sp>
        <p:sp>
          <p:nvSpPr>
            <p:cNvPr id="92" name="직사각형 91">
              <a:extLst>
                <a:ext uri="{FF2B5EF4-FFF2-40B4-BE49-F238E27FC236}">
                  <a16:creationId xmlns:a16="http://schemas.microsoft.com/office/drawing/2014/main" id="{282C44B0-259B-4ED1-998A-E52B6046F6A2}"/>
                </a:ext>
              </a:extLst>
            </p:cNvPr>
            <p:cNvSpPr/>
            <p:nvPr/>
          </p:nvSpPr>
          <p:spPr>
            <a:xfrm>
              <a:off x="3025997" y="4578007"/>
              <a:ext cx="95099" cy="1028906"/>
            </a:xfrm>
            <a:prstGeom prst="rect">
              <a:avLst/>
            </a:prstGeom>
            <a:solidFill>
              <a:srgbClr val="0070C0">
                <a:alpha val="30000"/>
              </a:srgbClr>
            </a:solidFill>
            <a:ln w="19050">
              <a:solidFill>
                <a:srgbClr val="0070C0"/>
              </a:solidFill>
            </a:ln>
          </p:spPr>
          <p:txBody>
            <a:bodyPr vert="eaVert" wrap="square" rtlCol="0">
              <a:spAutoFit/>
              <a:scene3d>
                <a:camera prst="orthographicFront"/>
                <a:lightRig rig="threePt" dir="t"/>
              </a:scene3d>
              <a:sp3d>
                <a:bevelT w="0" h="0"/>
                <a:bevelB w="0" h="1270"/>
              </a:sp3d>
            </a:bodyPr>
            <a:lstStyle/>
            <a:p>
              <a:pPr algn="ctr"/>
              <a:endParaRPr lang="ko-KR" altLang="en-US" sz="1400" dirty="0">
                <a:solidFill>
                  <a:schemeClr val="tx1"/>
                </a:solidFill>
                <a:latin typeface="SamsungOne-700" panose="020B0803030303020204" pitchFamily="34" charset="0"/>
                <a:cs typeface="Times New Roman" panose="02020603050405020304" pitchFamily="18" charset="0"/>
              </a:endParaRPr>
            </a:p>
          </p:txBody>
        </p:sp>
        <p:sp>
          <p:nvSpPr>
            <p:cNvPr id="93" name="직사각형 92">
              <a:extLst>
                <a:ext uri="{FF2B5EF4-FFF2-40B4-BE49-F238E27FC236}">
                  <a16:creationId xmlns:a16="http://schemas.microsoft.com/office/drawing/2014/main" id="{209EAA50-D404-4607-924E-EA4826D9F3BD}"/>
                </a:ext>
              </a:extLst>
            </p:cNvPr>
            <p:cNvSpPr/>
            <p:nvPr/>
          </p:nvSpPr>
          <p:spPr>
            <a:xfrm>
              <a:off x="3157156" y="4575568"/>
              <a:ext cx="95099" cy="1028906"/>
            </a:xfrm>
            <a:prstGeom prst="rect">
              <a:avLst/>
            </a:prstGeom>
            <a:solidFill>
              <a:srgbClr val="0070C0">
                <a:alpha val="30000"/>
              </a:srgbClr>
            </a:solidFill>
            <a:ln w="19050">
              <a:solidFill>
                <a:srgbClr val="0070C0"/>
              </a:solidFill>
            </a:ln>
          </p:spPr>
          <p:txBody>
            <a:bodyPr vert="eaVert" wrap="square" rtlCol="0">
              <a:spAutoFit/>
              <a:scene3d>
                <a:camera prst="orthographicFront"/>
                <a:lightRig rig="threePt" dir="t"/>
              </a:scene3d>
              <a:sp3d>
                <a:bevelT w="0" h="0"/>
                <a:bevelB w="0" h="1270"/>
              </a:sp3d>
            </a:bodyPr>
            <a:lstStyle/>
            <a:p>
              <a:pPr algn="ctr"/>
              <a:endParaRPr lang="ko-KR" altLang="en-US" sz="1400" dirty="0">
                <a:solidFill>
                  <a:schemeClr val="tx1"/>
                </a:solidFill>
                <a:latin typeface="SamsungOne-700" panose="020B0803030303020204" pitchFamily="34" charset="0"/>
                <a:cs typeface="Times New Roman" panose="02020603050405020304" pitchFamily="18" charset="0"/>
              </a:endParaRPr>
            </a:p>
          </p:txBody>
        </p:sp>
        <p:sp>
          <p:nvSpPr>
            <p:cNvPr id="94" name="직사각형 93">
              <a:extLst>
                <a:ext uri="{FF2B5EF4-FFF2-40B4-BE49-F238E27FC236}">
                  <a16:creationId xmlns:a16="http://schemas.microsoft.com/office/drawing/2014/main" id="{B516A85E-53B5-4806-970A-0C2519E1E3D2}"/>
                </a:ext>
              </a:extLst>
            </p:cNvPr>
            <p:cNvSpPr/>
            <p:nvPr/>
          </p:nvSpPr>
          <p:spPr>
            <a:xfrm>
              <a:off x="3288316" y="4575568"/>
              <a:ext cx="95099" cy="1028906"/>
            </a:xfrm>
            <a:prstGeom prst="rect">
              <a:avLst/>
            </a:prstGeom>
            <a:solidFill>
              <a:srgbClr val="FF0000">
                <a:alpha val="30000"/>
              </a:srgbClr>
            </a:solidFill>
            <a:ln w="19050">
              <a:solidFill>
                <a:srgbClr val="FF0000"/>
              </a:solidFill>
            </a:ln>
          </p:spPr>
          <p:txBody>
            <a:bodyPr vert="eaVert" wrap="square" rtlCol="0">
              <a:spAutoFit/>
              <a:scene3d>
                <a:camera prst="orthographicFront"/>
                <a:lightRig rig="threePt" dir="t"/>
              </a:scene3d>
              <a:sp3d>
                <a:bevelT w="0" h="0"/>
                <a:bevelB w="0" h="1270"/>
              </a:sp3d>
            </a:bodyPr>
            <a:lstStyle/>
            <a:p>
              <a:pPr algn="ctr"/>
              <a:endParaRPr lang="ko-KR" altLang="en-US" sz="1400" dirty="0">
                <a:solidFill>
                  <a:schemeClr val="tx1"/>
                </a:solidFill>
                <a:latin typeface="SamsungOne-700" panose="020B0803030303020204" pitchFamily="34" charset="0"/>
                <a:cs typeface="Times New Roman" panose="02020603050405020304" pitchFamily="18" charset="0"/>
              </a:endParaRPr>
            </a:p>
          </p:txBody>
        </p:sp>
        <p:sp>
          <p:nvSpPr>
            <p:cNvPr id="95" name="직사각형 94">
              <a:extLst>
                <a:ext uri="{FF2B5EF4-FFF2-40B4-BE49-F238E27FC236}">
                  <a16:creationId xmlns:a16="http://schemas.microsoft.com/office/drawing/2014/main" id="{DF814BAE-6F1B-483C-A5F1-13A9C2F1F27C}"/>
                </a:ext>
              </a:extLst>
            </p:cNvPr>
            <p:cNvSpPr/>
            <p:nvPr/>
          </p:nvSpPr>
          <p:spPr>
            <a:xfrm>
              <a:off x="3550806" y="4660904"/>
              <a:ext cx="95099" cy="881919"/>
            </a:xfrm>
            <a:prstGeom prst="rect">
              <a:avLst/>
            </a:prstGeom>
            <a:solidFill>
              <a:srgbClr val="0070C0">
                <a:alpha val="30000"/>
              </a:srgbClr>
            </a:solidFill>
            <a:ln w="19050">
              <a:solidFill>
                <a:srgbClr val="0070C0"/>
              </a:solidFill>
            </a:ln>
          </p:spPr>
          <p:txBody>
            <a:bodyPr vert="eaVert" wrap="square" rtlCol="0">
              <a:spAutoFit/>
              <a:scene3d>
                <a:camera prst="orthographicFront"/>
                <a:lightRig rig="threePt" dir="t"/>
              </a:scene3d>
              <a:sp3d>
                <a:bevelT w="0" h="0"/>
                <a:bevelB w="0" h="1270"/>
              </a:sp3d>
            </a:bodyPr>
            <a:lstStyle/>
            <a:p>
              <a:pPr algn="ctr"/>
              <a:endParaRPr lang="ko-KR" altLang="en-US" sz="1400" dirty="0">
                <a:solidFill>
                  <a:schemeClr val="tx1"/>
                </a:solidFill>
                <a:latin typeface="SamsungOne-700" panose="020B0803030303020204" pitchFamily="34" charset="0"/>
                <a:cs typeface="Times New Roman" panose="02020603050405020304" pitchFamily="18" charset="0"/>
              </a:endParaRPr>
            </a:p>
          </p:txBody>
        </p:sp>
        <p:sp>
          <p:nvSpPr>
            <p:cNvPr id="96" name="직사각형 95">
              <a:extLst>
                <a:ext uri="{FF2B5EF4-FFF2-40B4-BE49-F238E27FC236}">
                  <a16:creationId xmlns:a16="http://schemas.microsoft.com/office/drawing/2014/main" id="{36005BAA-E4AA-4533-8D03-51E6794D0700}"/>
                </a:ext>
              </a:extLst>
            </p:cNvPr>
            <p:cNvSpPr/>
            <p:nvPr/>
          </p:nvSpPr>
          <p:spPr>
            <a:xfrm>
              <a:off x="3686053" y="4663343"/>
              <a:ext cx="95099" cy="881919"/>
            </a:xfrm>
            <a:prstGeom prst="rect">
              <a:avLst/>
            </a:prstGeom>
            <a:solidFill>
              <a:srgbClr val="0070C0">
                <a:alpha val="30000"/>
              </a:srgbClr>
            </a:solidFill>
            <a:ln w="19050">
              <a:solidFill>
                <a:srgbClr val="0070C0"/>
              </a:solidFill>
            </a:ln>
          </p:spPr>
          <p:txBody>
            <a:bodyPr vert="eaVert" wrap="square" rtlCol="0">
              <a:spAutoFit/>
              <a:scene3d>
                <a:camera prst="orthographicFront"/>
                <a:lightRig rig="threePt" dir="t"/>
              </a:scene3d>
              <a:sp3d>
                <a:bevelT w="0" h="0"/>
                <a:bevelB w="0" h="1270"/>
              </a:sp3d>
            </a:bodyPr>
            <a:lstStyle/>
            <a:p>
              <a:pPr algn="ctr"/>
              <a:endParaRPr lang="ko-KR" altLang="en-US" sz="1400" dirty="0">
                <a:solidFill>
                  <a:schemeClr val="tx1"/>
                </a:solidFill>
                <a:latin typeface="SamsungOne-700" panose="020B0803030303020204" pitchFamily="34" charset="0"/>
                <a:cs typeface="Times New Roman" panose="02020603050405020304" pitchFamily="18" charset="0"/>
              </a:endParaRPr>
            </a:p>
          </p:txBody>
        </p:sp>
        <p:sp>
          <p:nvSpPr>
            <p:cNvPr id="97" name="직사각형 96">
              <a:extLst>
                <a:ext uri="{FF2B5EF4-FFF2-40B4-BE49-F238E27FC236}">
                  <a16:creationId xmlns:a16="http://schemas.microsoft.com/office/drawing/2014/main" id="{F7CF8CCC-4162-4CC9-8EEF-41B162041A0A}"/>
                </a:ext>
              </a:extLst>
            </p:cNvPr>
            <p:cNvSpPr/>
            <p:nvPr/>
          </p:nvSpPr>
          <p:spPr>
            <a:xfrm>
              <a:off x="3817213" y="4660904"/>
              <a:ext cx="95099" cy="881919"/>
            </a:xfrm>
            <a:prstGeom prst="rect">
              <a:avLst/>
            </a:prstGeom>
            <a:solidFill>
              <a:srgbClr val="0070C0">
                <a:alpha val="30000"/>
              </a:srgbClr>
            </a:solidFill>
            <a:ln w="19050">
              <a:solidFill>
                <a:srgbClr val="0070C0"/>
              </a:solidFill>
            </a:ln>
          </p:spPr>
          <p:txBody>
            <a:bodyPr vert="eaVert" wrap="square" rtlCol="0">
              <a:spAutoFit/>
              <a:scene3d>
                <a:camera prst="orthographicFront"/>
                <a:lightRig rig="threePt" dir="t"/>
              </a:scene3d>
              <a:sp3d>
                <a:bevelT w="0" h="0"/>
                <a:bevelB w="0" h="1270"/>
              </a:sp3d>
            </a:bodyPr>
            <a:lstStyle/>
            <a:p>
              <a:pPr algn="ctr"/>
              <a:endParaRPr lang="ko-KR" altLang="en-US" sz="1400" dirty="0">
                <a:solidFill>
                  <a:schemeClr val="tx1"/>
                </a:solidFill>
                <a:latin typeface="SamsungOne-700" panose="020B0803030303020204" pitchFamily="34" charset="0"/>
                <a:cs typeface="Times New Roman" panose="02020603050405020304" pitchFamily="18" charset="0"/>
              </a:endParaRPr>
            </a:p>
          </p:txBody>
        </p:sp>
        <p:sp>
          <p:nvSpPr>
            <p:cNvPr id="98" name="직사각형 97">
              <a:extLst>
                <a:ext uri="{FF2B5EF4-FFF2-40B4-BE49-F238E27FC236}">
                  <a16:creationId xmlns:a16="http://schemas.microsoft.com/office/drawing/2014/main" id="{2AD27421-BEA5-457D-A5B4-EFD00A40F818}"/>
                </a:ext>
              </a:extLst>
            </p:cNvPr>
            <p:cNvSpPr/>
            <p:nvPr/>
          </p:nvSpPr>
          <p:spPr>
            <a:xfrm>
              <a:off x="3948372" y="4660904"/>
              <a:ext cx="95099" cy="881919"/>
            </a:xfrm>
            <a:prstGeom prst="rect">
              <a:avLst/>
            </a:prstGeom>
            <a:solidFill>
              <a:srgbClr val="FF0000">
                <a:alpha val="30000"/>
              </a:srgbClr>
            </a:solidFill>
            <a:ln w="19050">
              <a:solidFill>
                <a:srgbClr val="FF0000"/>
              </a:solidFill>
            </a:ln>
          </p:spPr>
          <p:txBody>
            <a:bodyPr vert="eaVert" wrap="square" rtlCol="0">
              <a:spAutoFit/>
              <a:scene3d>
                <a:camera prst="orthographicFront"/>
                <a:lightRig rig="threePt" dir="t"/>
              </a:scene3d>
              <a:sp3d>
                <a:bevelT w="0" h="0"/>
                <a:bevelB w="0" h="1270"/>
              </a:sp3d>
            </a:bodyPr>
            <a:lstStyle/>
            <a:p>
              <a:pPr algn="ctr"/>
              <a:endParaRPr lang="ko-KR" altLang="en-US" sz="1400" dirty="0">
                <a:solidFill>
                  <a:schemeClr val="tx1"/>
                </a:solidFill>
                <a:latin typeface="SamsungOne-700" panose="020B0803030303020204" pitchFamily="34" charset="0"/>
                <a:cs typeface="Times New Roman" panose="02020603050405020304" pitchFamily="18" charset="0"/>
              </a:endParaRPr>
            </a:p>
          </p:txBody>
        </p:sp>
        <p:sp>
          <p:nvSpPr>
            <p:cNvPr id="99" name="직사각형 98">
              <a:extLst>
                <a:ext uri="{FF2B5EF4-FFF2-40B4-BE49-F238E27FC236}">
                  <a16:creationId xmlns:a16="http://schemas.microsoft.com/office/drawing/2014/main" id="{7009066C-66D0-4517-9C37-61DCC7FFC0B8}"/>
                </a:ext>
              </a:extLst>
            </p:cNvPr>
            <p:cNvSpPr/>
            <p:nvPr/>
          </p:nvSpPr>
          <p:spPr>
            <a:xfrm>
              <a:off x="4210863" y="4764018"/>
              <a:ext cx="95099" cy="734933"/>
            </a:xfrm>
            <a:prstGeom prst="rect">
              <a:avLst/>
            </a:prstGeom>
            <a:solidFill>
              <a:srgbClr val="0070C0">
                <a:alpha val="30000"/>
              </a:srgbClr>
            </a:solidFill>
            <a:ln w="19050">
              <a:solidFill>
                <a:srgbClr val="0070C0"/>
              </a:solidFill>
            </a:ln>
          </p:spPr>
          <p:txBody>
            <a:bodyPr vert="eaVert" wrap="square" rtlCol="0">
              <a:spAutoFit/>
              <a:scene3d>
                <a:camera prst="orthographicFront"/>
                <a:lightRig rig="threePt" dir="t"/>
              </a:scene3d>
              <a:sp3d>
                <a:bevelT w="0" h="0"/>
                <a:bevelB w="0" h="1270"/>
              </a:sp3d>
            </a:bodyPr>
            <a:lstStyle/>
            <a:p>
              <a:pPr algn="ctr"/>
              <a:endParaRPr lang="ko-KR" altLang="en-US" sz="1400" dirty="0">
                <a:solidFill>
                  <a:schemeClr val="tx1"/>
                </a:solidFill>
                <a:latin typeface="SamsungOne-700" panose="020B0803030303020204" pitchFamily="34" charset="0"/>
                <a:cs typeface="Times New Roman" panose="02020603050405020304" pitchFamily="18" charset="0"/>
              </a:endParaRPr>
            </a:p>
          </p:txBody>
        </p:sp>
        <p:sp>
          <p:nvSpPr>
            <p:cNvPr id="100" name="직사각형 99">
              <a:extLst>
                <a:ext uri="{FF2B5EF4-FFF2-40B4-BE49-F238E27FC236}">
                  <a16:creationId xmlns:a16="http://schemas.microsoft.com/office/drawing/2014/main" id="{85C8D458-E8C3-4C4E-AC41-E3FC57E52BDB}"/>
                </a:ext>
              </a:extLst>
            </p:cNvPr>
            <p:cNvSpPr/>
            <p:nvPr/>
          </p:nvSpPr>
          <p:spPr>
            <a:xfrm>
              <a:off x="4344152" y="4766457"/>
              <a:ext cx="95099" cy="734933"/>
            </a:xfrm>
            <a:prstGeom prst="rect">
              <a:avLst/>
            </a:prstGeom>
            <a:solidFill>
              <a:srgbClr val="0070C0">
                <a:alpha val="30000"/>
              </a:srgbClr>
            </a:solidFill>
            <a:ln w="19050">
              <a:solidFill>
                <a:srgbClr val="0070C0"/>
              </a:solidFill>
            </a:ln>
          </p:spPr>
          <p:txBody>
            <a:bodyPr vert="eaVert" wrap="square" rtlCol="0">
              <a:spAutoFit/>
              <a:scene3d>
                <a:camera prst="orthographicFront"/>
                <a:lightRig rig="threePt" dir="t"/>
              </a:scene3d>
              <a:sp3d>
                <a:bevelT w="0" h="0"/>
                <a:bevelB w="0" h="1270"/>
              </a:sp3d>
            </a:bodyPr>
            <a:lstStyle/>
            <a:p>
              <a:pPr algn="ctr"/>
              <a:endParaRPr lang="ko-KR" altLang="en-US" sz="1400" dirty="0">
                <a:solidFill>
                  <a:schemeClr val="tx1"/>
                </a:solidFill>
                <a:latin typeface="SamsungOne-700" panose="020B0803030303020204" pitchFamily="34" charset="0"/>
                <a:cs typeface="Times New Roman" panose="02020603050405020304" pitchFamily="18" charset="0"/>
              </a:endParaRPr>
            </a:p>
          </p:txBody>
        </p:sp>
        <p:sp>
          <p:nvSpPr>
            <p:cNvPr id="101" name="직사각형 100">
              <a:extLst>
                <a:ext uri="{FF2B5EF4-FFF2-40B4-BE49-F238E27FC236}">
                  <a16:creationId xmlns:a16="http://schemas.microsoft.com/office/drawing/2014/main" id="{0A8D1182-DF96-4EF4-9321-F06F25AE8C2A}"/>
                </a:ext>
              </a:extLst>
            </p:cNvPr>
            <p:cNvSpPr/>
            <p:nvPr/>
          </p:nvSpPr>
          <p:spPr>
            <a:xfrm>
              <a:off x="4475312" y="4764018"/>
              <a:ext cx="95099" cy="734933"/>
            </a:xfrm>
            <a:prstGeom prst="rect">
              <a:avLst/>
            </a:prstGeom>
            <a:solidFill>
              <a:srgbClr val="0070C0">
                <a:alpha val="30000"/>
              </a:srgbClr>
            </a:solidFill>
            <a:ln w="19050">
              <a:solidFill>
                <a:srgbClr val="0070C0"/>
              </a:solidFill>
            </a:ln>
          </p:spPr>
          <p:txBody>
            <a:bodyPr vert="eaVert" wrap="square" rtlCol="0">
              <a:spAutoFit/>
              <a:scene3d>
                <a:camera prst="orthographicFront"/>
                <a:lightRig rig="threePt" dir="t"/>
              </a:scene3d>
              <a:sp3d>
                <a:bevelT w="0" h="0"/>
                <a:bevelB w="0" h="1270"/>
              </a:sp3d>
            </a:bodyPr>
            <a:lstStyle/>
            <a:p>
              <a:pPr algn="ctr"/>
              <a:endParaRPr lang="ko-KR" altLang="en-US" sz="1400" dirty="0">
                <a:solidFill>
                  <a:schemeClr val="tx1"/>
                </a:solidFill>
                <a:latin typeface="SamsungOne-700" panose="020B0803030303020204" pitchFamily="34" charset="0"/>
                <a:cs typeface="Times New Roman" panose="02020603050405020304" pitchFamily="18" charset="0"/>
              </a:endParaRPr>
            </a:p>
          </p:txBody>
        </p:sp>
        <p:sp>
          <p:nvSpPr>
            <p:cNvPr id="102" name="직사각형 101">
              <a:extLst>
                <a:ext uri="{FF2B5EF4-FFF2-40B4-BE49-F238E27FC236}">
                  <a16:creationId xmlns:a16="http://schemas.microsoft.com/office/drawing/2014/main" id="{A5EE4E4F-3B00-474C-A529-7AAF727EBB63}"/>
                </a:ext>
              </a:extLst>
            </p:cNvPr>
            <p:cNvSpPr/>
            <p:nvPr/>
          </p:nvSpPr>
          <p:spPr>
            <a:xfrm>
              <a:off x="4606471" y="4764018"/>
              <a:ext cx="95099" cy="734933"/>
            </a:xfrm>
            <a:prstGeom prst="rect">
              <a:avLst/>
            </a:prstGeom>
            <a:solidFill>
              <a:srgbClr val="FF0000">
                <a:alpha val="30000"/>
              </a:srgbClr>
            </a:solidFill>
            <a:ln w="19050">
              <a:solidFill>
                <a:srgbClr val="FF0000"/>
              </a:solidFill>
            </a:ln>
          </p:spPr>
          <p:txBody>
            <a:bodyPr vert="eaVert" wrap="square" rtlCol="0">
              <a:spAutoFit/>
              <a:scene3d>
                <a:camera prst="orthographicFront"/>
                <a:lightRig rig="threePt" dir="t"/>
              </a:scene3d>
              <a:sp3d>
                <a:bevelT w="0" h="0"/>
                <a:bevelB w="0" h="1270"/>
              </a:sp3d>
            </a:bodyPr>
            <a:lstStyle/>
            <a:p>
              <a:pPr algn="ctr"/>
              <a:endParaRPr lang="ko-KR" altLang="en-US" sz="1400" dirty="0">
                <a:solidFill>
                  <a:schemeClr val="tx1"/>
                </a:solidFill>
                <a:latin typeface="SamsungOne-700" panose="020B0803030303020204" pitchFamily="34" charset="0"/>
                <a:cs typeface="Times New Roman" panose="02020603050405020304" pitchFamily="18" charset="0"/>
              </a:endParaRPr>
            </a:p>
          </p:txBody>
        </p:sp>
        <p:sp>
          <p:nvSpPr>
            <p:cNvPr id="103" name="직사각형 102">
              <a:extLst>
                <a:ext uri="{FF2B5EF4-FFF2-40B4-BE49-F238E27FC236}">
                  <a16:creationId xmlns:a16="http://schemas.microsoft.com/office/drawing/2014/main" id="{29A33F14-B4D5-45C5-A7B6-D87CF0ED5F4E}"/>
                </a:ext>
              </a:extLst>
            </p:cNvPr>
            <p:cNvSpPr/>
            <p:nvPr/>
          </p:nvSpPr>
          <p:spPr>
            <a:xfrm>
              <a:off x="5248684" y="5057768"/>
              <a:ext cx="400110" cy="88192"/>
            </a:xfrm>
            <a:prstGeom prst="rect">
              <a:avLst/>
            </a:prstGeom>
            <a:solidFill>
              <a:srgbClr val="00B050">
                <a:alpha val="30000"/>
              </a:srgbClr>
            </a:solidFill>
            <a:ln w="19050">
              <a:solidFill>
                <a:srgbClr val="00B050"/>
              </a:solidFill>
            </a:ln>
          </p:spPr>
          <p:txBody>
            <a:bodyPr vert="eaVert" wrap="square" rtlCol="0">
              <a:spAutoFit/>
              <a:scene3d>
                <a:camera prst="orthographicFront"/>
                <a:lightRig rig="threePt" dir="t"/>
              </a:scene3d>
              <a:sp3d>
                <a:bevelT w="0" h="0"/>
                <a:bevelB w="0" h="1270"/>
              </a:sp3d>
            </a:bodyPr>
            <a:lstStyle/>
            <a:p>
              <a:pPr algn="ctr"/>
              <a:endParaRPr lang="ko-KR" altLang="en-US" sz="1400" dirty="0">
                <a:solidFill>
                  <a:schemeClr val="tx1"/>
                </a:solidFill>
                <a:latin typeface="SamsungOne-700" panose="020B0803030303020204" pitchFamily="34" charset="0"/>
                <a:cs typeface="Times New Roman" panose="02020603050405020304" pitchFamily="18" charset="0"/>
              </a:endParaRPr>
            </a:p>
          </p:txBody>
        </p:sp>
        <p:sp>
          <p:nvSpPr>
            <p:cNvPr id="104" name="직사각형 103">
              <a:extLst>
                <a:ext uri="{FF2B5EF4-FFF2-40B4-BE49-F238E27FC236}">
                  <a16:creationId xmlns:a16="http://schemas.microsoft.com/office/drawing/2014/main" id="{9B8BA179-6315-4ED2-BCCD-DF535A1D7421}"/>
                </a:ext>
              </a:extLst>
            </p:cNvPr>
            <p:cNvSpPr/>
            <p:nvPr/>
          </p:nvSpPr>
          <p:spPr>
            <a:xfrm>
              <a:off x="5731784" y="5057768"/>
              <a:ext cx="400110" cy="88192"/>
            </a:xfrm>
            <a:prstGeom prst="rect">
              <a:avLst/>
            </a:prstGeom>
            <a:solidFill>
              <a:srgbClr val="7030A0">
                <a:alpha val="30000"/>
              </a:srgbClr>
            </a:solidFill>
            <a:ln w="19050">
              <a:solidFill>
                <a:srgbClr val="7030A0"/>
              </a:solidFill>
            </a:ln>
          </p:spPr>
          <p:txBody>
            <a:bodyPr vert="eaVert" wrap="square" rtlCol="0">
              <a:spAutoFit/>
              <a:scene3d>
                <a:camera prst="orthographicFront"/>
                <a:lightRig rig="threePt" dir="t"/>
              </a:scene3d>
              <a:sp3d>
                <a:bevelT w="0" h="0"/>
                <a:bevelB w="0" h="1270"/>
              </a:sp3d>
            </a:bodyPr>
            <a:lstStyle/>
            <a:p>
              <a:pPr algn="ctr"/>
              <a:endParaRPr lang="ko-KR" altLang="en-US" sz="1400" dirty="0">
                <a:solidFill>
                  <a:schemeClr val="tx1"/>
                </a:solidFill>
                <a:latin typeface="SamsungOne-700" panose="020B0803030303020204" pitchFamily="34" charset="0"/>
                <a:cs typeface="Times New Roman" panose="02020603050405020304" pitchFamily="18" charset="0"/>
              </a:endParaRPr>
            </a:p>
          </p:txBody>
        </p:sp>
        <p:cxnSp>
          <p:nvCxnSpPr>
            <p:cNvPr id="107" name="직선 화살표 연결선 106">
              <a:extLst>
                <a:ext uri="{FF2B5EF4-FFF2-40B4-BE49-F238E27FC236}">
                  <a16:creationId xmlns:a16="http://schemas.microsoft.com/office/drawing/2014/main" id="{765B481C-95AD-4789-A382-748293D3F948}"/>
                </a:ext>
              </a:extLst>
            </p:cNvPr>
            <p:cNvCxnSpPr/>
            <p:nvPr/>
          </p:nvCxnSpPr>
          <p:spPr>
            <a:xfrm>
              <a:off x="2200354" y="5101864"/>
              <a:ext cx="158499" cy="0"/>
            </a:xfrm>
            <a:prstGeom prst="straightConnector1">
              <a:avLst/>
            </a:prstGeom>
            <a:ln w="19050">
              <a:solidFill>
                <a:srgbClr val="0033CC"/>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직선 화살표 연결선 107">
              <a:extLst>
                <a:ext uri="{FF2B5EF4-FFF2-40B4-BE49-F238E27FC236}">
                  <a16:creationId xmlns:a16="http://schemas.microsoft.com/office/drawing/2014/main" id="{E5936537-3015-40D2-9681-AF39647D1336}"/>
                </a:ext>
              </a:extLst>
            </p:cNvPr>
            <p:cNvCxnSpPr/>
            <p:nvPr/>
          </p:nvCxnSpPr>
          <p:spPr>
            <a:xfrm>
              <a:off x="2729465" y="5101862"/>
              <a:ext cx="158499" cy="0"/>
            </a:xfrm>
            <a:prstGeom prst="straightConnector1">
              <a:avLst/>
            </a:prstGeom>
            <a:ln w="19050">
              <a:solidFill>
                <a:srgbClr val="0033CC"/>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직선 화살표 연결선 108">
              <a:extLst>
                <a:ext uri="{FF2B5EF4-FFF2-40B4-BE49-F238E27FC236}">
                  <a16:creationId xmlns:a16="http://schemas.microsoft.com/office/drawing/2014/main" id="{643BC5E6-0C09-4429-80EB-1B8D3B71733E}"/>
                </a:ext>
              </a:extLst>
            </p:cNvPr>
            <p:cNvCxnSpPr/>
            <p:nvPr/>
          </p:nvCxnSpPr>
          <p:spPr>
            <a:xfrm>
              <a:off x="3388943" y="5098305"/>
              <a:ext cx="158499" cy="0"/>
            </a:xfrm>
            <a:prstGeom prst="straightConnector1">
              <a:avLst/>
            </a:prstGeom>
            <a:ln w="19050">
              <a:solidFill>
                <a:srgbClr val="0033CC"/>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직선 화살표 연결선 109">
              <a:extLst>
                <a:ext uri="{FF2B5EF4-FFF2-40B4-BE49-F238E27FC236}">
                  <a16:creationId xmlns:a16="http://schemas.microsoft.com/office/drawing/2014/main" id="{5A277D17-FE57-4A05-A6AE-21B22E15ABDE}"/>
                </a:ext>
              </a:extLst>
            </p:cNvPr>
            <p:cNvCxnSpPr/>
            <p:nvPr/>
          </p:nvCxnSpPr>
          <p:spPr>
            <a:xfrm>
              <a:off x="4059923" y="5098306"/>
              <a:ext cx="158499" cy="0"/>
            </a:xfrm>
            <a:prstGeom prst="straightConnector1">
              <a:avLst/>
            </a:prstGeom>
            <a:ln w="19050">
              <a:solidFill>
                <a:srgbClr val="0033CC"/>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6DB8856F-0C23-4D15-810F-69D32FAD1EA5}"/>
                </a:ext>
              </a:extLst>
            </p:cNvPr>
            <p:cNvSpPr txBox="1"/>
            <p:nvPr/>
          </p:nvSpPr>
          <p:spPr>
            <a:xfrm>
              <a:off x="398049" y="4939224"/>
              <a:ext cx="1329210" cy="338554"/>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stStyle>
            <a:p>
              <a:r>
                <a:rPr lang="en-US" altLang="ko-KR" dirty="0" err="1"/>
                <a:t>Dự</a:t>
              </a:r>
              <a:r>
                <a:rPr lang="en-US" altLang="ko-KR" dirty="0"/>
                <a:t> </a:t>
              </a:r>
              <a:r>
                <a:rPr lang="en-US" altLang="ko-KR" dirty="0" err="1"/>
                <a:t>liệu</a:t>
              </a:r>
              <a:r>
                <a:rPr lang="en-US" altLang="ko-KR" dirty="0"/>
                <a:t> </a:t>
              </a:r>
              <a:r>
                <a:rPr lang="en-US" altLang="ko-KR" dirty="0" err="1"/>
                <a:t>nhập</a:t>
              </a:r>
              <a:endParaRPr lang="ko-KR" altLang="en-US" dirty="0"/>
            </a:p>
          </p:txBody>
        </p:sp>
        <p:sp>
          <p:nvSpPr>
            <p:cNvPr id="83" name="TextBox 82">
              <a:extLst>
                <a:ext uri="{FF2B5EF4-FFF2-40B4-BE49-F238E27FC236}">
                  <a16:creationId xmlns:a16="http://schemas.microsoft.com/office/drawing/2014/main" id="{54D0DA4E-5E47-4573-8A19-8D1D6A483CE6}"/>
                </a:ext>
              </a:extLst>
            </p:cNvPr>
            <p:cNvSpPr txBox="1"/>
            <p:nvPr/>
          </p:nvSpPr>
          <p:spPr>
            <a:xfrm>
              <a:off x="6420291" y="4953506"/>
              <a:ext cx="1276311" cy="338554"/>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stStyle>
            <a:p>
              <a:r>
                <a:rPr lang="en-US" altLang="ko-KR" dirty="0" err="1"/>
                <a:t>Dữ</a:t>
              </a:r>
              <a:r>
                <a:rPr lang="en-US" altLang="ko-KR" dirty="0"/>
                <a:t> </a:t>
              </a:r>
              <a:r>
                <a:rPr lang="en-US" altLang="ko-KR" dirty="0" err="1"/>
                <a:t>liệu</a:t>
              </a:r>
              <a:r>
                <a:rPr lang="en-US" altLang="ko-KR" dirty="0"/>
                <a:t> </a:t>
              </a:r>
              <a:r>
                <a:rPr lang="en-US" altLang="ko-KR" dirty="0" err="1"/>
                <a:t>xuất</a:t>
              </a:r>
              <a:endParaRPr lang="ko-KR" altLang="en-US" dirty="0"/>
            </a:p>
          </p:txBody>
        </p:sp>
        <p:sp>
          <p:nvSpPr>
            <p:cNvPr id="112" name="TextBox 111">
              <a:extLst>
                <a:ext uri="{FF2B5EF4-FFF2-40B4-BE49-F238E27FC236}">
                  <a16:creationId xmlns:a16="http://schemas.microsoft.com/office/drawing/2014/main" id="{0CCD0355-DE92-4870-BE0A-A9082C458554}"/>
                </a:ext>
              </a:extLst>
            </p:cNvPr>
            <p:cNvSpPr txBox="1"/>
            <p:nvPr/>
          </p:nvSpPr>
          <p:spPr>
            <a:xfrm>
              <a:off x="2365712" y="3985479"/>
              <a:ext cx="1773242" cy="307777"/>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400">
                  <a:solidFill>
                    <a:srgbClr val="FF0000"/>
                  </a:solidFill>
                  <a:latin typeface="SamsungOne-700" panose="020B0803030303020204" pitchFamily="34" charset="0"/>
                  <a:ea typeface="SamsungOne-700" panose="020B0803030303020204" pitchFamily="34" charset="0"/>
                  <a:cs typeface="Times New Roman" panose="02020603050405020304" pitchFamily="18" charset="0"/>
                </a:defRPr>
              </a:lvl1pPr>
            </a:lstStyle>
            <a:p>
              <a:r>
                <a:rPr lang="en-US" altLang="ko-KR" dirty="0" err="1">
                  <a:sym typeface="Symbol" panose="05050102010706020507" pitchFamily="18" charset="2"/>
                </a:rPr>
                <a:t>Trích</a:t>
              </a:r>
              <a:r>
                <a:rPr lang="en-US" altLang="ko-KR" dirty="0">
                  <a:sym typeface="Symbol" panose="05050102010706020507" pitchFamily="18" charset="2"/>
                </a:rPr>
                <a:t> </a:t>
              </a:r>
              <a:r>
                <a:rPr lang="en-US" altLang="ko-KR" dirty="0" err="1">
                  <a:sym typeface="Symbol" panose="05050102010706020507" pitchFamily="18" charset="2"/>
                </a:rPr>
                <a:t>xuất</a:t>
              </a:r>
              <a:r>
                <a:rPr lang="en-US" altLang="ko-KR" dirty="0">
                  <a:sym typeface="Symbol" panose="05050102010706020507" pitchFamily="18" charset="2"/>
                </a:rPr>
                <a:t> </a:t>
              </a:r>
              <a:r>
                <a:rPr lang="en-US" altLang="ko-KR" dirty="0" err="1">
                  <a:sym typeface="Symbol" panose="05050102010706020507" pitchFamily="18" charset="2"/>
                </a:rPr>
                <a:t>tính</a:t>
              </a:r>
              <a:r>
                <a:rPr lang="en-US" altLang="ko-KR" dirty="0">
                  <a:sym typeface="Symbol" panose="05050102010706020507" pitchFamily="18" charset="2"/>
                </a:rPr>
                <a:t> </a:t>
              </a:r>
              <a:r>
                <a:rPr lang="en-US" altLang="ko-KR" dirty="0" err="1">
                  <a:sym typeface="Symbol" panose="05050102010706020507" pitchFamily="18" charset="2"/>
                </a:rPr>
                <a:t>năng</a:t>
              </a:r>
              <a:endParaRPr lang="en-US" dirty="0"/>
            </a:p>
          </p:txBody>
        </p:sp>
        <p:sp>
          <p:nvSpPr>
            <p:cNvPr id="113" name="TextBox 112">
              <a:extLst>
                <a:ext uri="{FF2B5EF4-FFF2-40B4-BE49-F238E27FC236}">
                  <a16:creationId xmlns:a16="http://schemas.microsoft.com/office/drawing/2014/main" id="{99D66507-5FF3-442C-9E6F-4C64A9FC91CD}"/>
                </a:ext>
              </a:extLst>
            </p:cNvPr>
            <p:cNvSpPr txBox="1"/>
            <p:nvPr/>
          </p:nvSpPr>
          <p:spPr>
            <a:xfrm>
              <a:off x="5223340" y="3990597"/>
              <a:ext cx="918841" cy="307777"/>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400">
                  <a:solidFill>
                    <a:srgbClr val="FF0000"/>
                  </a:solidFill>
                  <a:latin typeface="SamsungOne-700" panose="020B0803030303020204" pitchFamily="34" charset="0"/>
                  <a:ea typeface="SamsungOne-700" panose="020B0803030303020204" pitchFamily="34" charset="0"/>
                  <a:cs typeface="Times New Roman" panose="02020603050405020304" pitchFamily="18" charset="0"/>
                </a:defRPr>
              </a:lvl1pPr>
            </a:lstStyle>
            <a:p>
              <a:r>
                <a:rPr lang="en-US" altLang="ko-KR" dirty="0" err="1">
                  <a:sym typeface="Symbol" panose="05050102010706020507" pitchFamily="18" charset="2"/>
                </a:rPr>
                <a:t>Phân</a:t>
              </a:r>
              <a:r>
                <a:rPr lang="en-US" altLang="ko-KR" dirty="0">
                  <a:sym typeface="Symbol" panose="05050102010706020507" pitchFamily="18" charset="2"/>
                </a:rPr>
                <a:t> </a:t>
              </a:r>
              <a:r>
                <a:rPr lang="en-US" altLang="ko-KR" dirty="0" err="1">
                  <a:sym typeface="Symbol" panose="05050102010706020507" pitchFamily="18" charset="2"/>
                </a:rPr>
                <a:t>loại</a:t>
              </a:r>
              <a:endParaRPr lang="en-US" dirty="0"/>
            </a:p>
          </p:txBody>
        </p:sp>
        <p:sp>
          <p:nvSpPr>
            <p:cNvPr id="114" name="화살표: 아래쪽 113">
              <a:extLst>
                <a:ext uri="{FF2B5EF4-FFF2-40B4-BE49-F238E27FC236}">
                  <a16:creationId xmlns:a16="http://schemas.microsoft.com/office/drawing/2014/main" id="{93A12069-E08D-4A89-94DD-F93EF2636C99}"/>
                </a:ext>
              </a:extLst>
            </p:cNvPr>
            <p:cNvSpPr/>
            <p:nvPr/>
          </p:nvSpPr>
          <p:spPr>
            <a:xfrm rot="16200000">
              <a:off x="1392259" y="4968606"/>
              <a:ext cx="248908" cy="307777"/>
            </a:xfrm>
            <a:prstGeom prst="downArrow">
              <a:avLst>
                <a:gd name="adj1" fmla="val 50000"/>
                <a:gd name="adj2" fmla="val 50000"/>
              </a:avLst>
            </a:prstGeom>
            <a:gradFill flip="none" rotWithShape="1">
              <a:gsLst>
                <a:gs pos="0">
                  <a:schemeClr val="bg1">
                    <a:lumMod val="65000"/>
                    <a:alpha val="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0"/>
                <a:bevelB w="0" h="1270"/>
              </a:sp3d>
            </a:bodyPr>
            <a:lstStyle/>
            <a:p>
              <a:pPr algn="ctr"/>
              <a:endParaRPr lang="ko-KR" altLang="en-US"/>
            </a:p>
          </p:txBody>
        </p:sp>
        <p:sp>
          <p:nvSpPr>
            <p:cNvPr id="115" name="화살표: 아래쪽 114">
              <a:extLst>
                <a:ext uri="{FF2B5EF4-FFF2-40B4-BE49-F238E27FC236}">
                  <a16:creationId xmlns:a16="http://schemas.microsoft.com/office/drawing/2014/main" id="{4B0BEDB0-7E19-495C-A8D3-5001C5910738}"/>
                </a:ext>
              </a:extLst>
            </p:cNvPr>
            <p:cNvSpPr/>
            <p:nvPr/>
          </p:nvSpPr>
          <p:spPr>
            <a:xfrm rot="16200000">
              <a:off x="6378543" y="4968607"/>
              <a:ext cx="248908" cy="307777"/>
            </a:xfrm>
            <a:prstGeom prst="downArrow">
              <a:avLst>
                <a:gd name="adj1" fmla="val 50000"/>
                <a:gd name="adj2" fmla="val 50000"/>
              </a:avLst>
            </a:prstGeom>
            <a:gradFill flip="none" rotWithShape="1">
              <a:gsLst>
                <a:gs pos="0">
                  <a:schemeClr val="bg1">
                    <a:lumMod val="65000"/>
                    <a:alpha val="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0"/>
                <a:bevelB w="0" h="1270"/>
              </a:sp3d>
            </a:bodyPr>
            <a:lstStyle/>
            <a:p>
              <a:pPr algn="ctr"/>
              <a:endParaRPr lang="ko-KR" altLang="en-US"/>
            </a:p>
          </p:txBody>
        </p:sp>
        <p:sp>
          <p:nvSpPr>
            <p:cNvPr id="116" name="화살표: 아래쪽 115">
              <a:extLst>
                <a:ext uri="{FF2B5EF4-FFF2-40B4-BE49-F238E27FC236}">
                  <a16:creationId xmlns:a16="http://schemas.microsoft.com/office/drawing/2014/main" id="{F07034EB-788A-486B-BB25-4FBD5CE11727}"/>
                </a:ext>
              </a:extLst>
            </p:cNvPr>
            <p:cNvSpPr/>
            <p:nvPr/>
          </p:nvSpPr>
          <p:spPr>
            <a:xfrm rot="16200000">
              <a:off x="4787413" y="4968607"/>
              <a:ext cx="248908" cy="307777"/>
            </a:xfrm>
            <a:prstGeom prst="downArrow">
              <a:avLst>
                <a:gd name="adj1" fmla="val 50000"/>
                <a:gd name="adj2" fmla="val 50000"/>
              </a:avLst>
            </a:prstGeom>
            <a:gradFill flip="none" rotWithShape="1">
              <a:gsLst>
                <a:gs pos="0">
                  <a:schemeClr val="bg1">
                    <a:lumMod val="65000"/>
                    <a:alpha val="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0"/>
                <a:bevelB w="0" h="1270"/>
              </a:sp3d>
            </a:bodyPr>
            <a:lstStyle/>
            <a:p>
              <a:pPr algn="ctr"/>
              <a:endParaRPr lang="ko-KR" altLang="en-US"/>
            </a:p>
          </p:txBody>
        </p:sp>
      </p:grpSp>
      <p:grpSp>
        <p:nvGrpSpPr>
          <p:cNvPr id="51" name="그룹 50">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53" name="직사각형 52">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prstClr val="white"/>
                  </a:solidFill>
                  <a:latin typeface="iCiel Samsung Sharp Sans Medium" pitchFamily="2" charset="0"/>
                  <a:cs typeface="iCiel Samsung Sharp Sans Medium" pitchFamily="2" charset="0"/>
                </a:rPr>
                <a:t>1. </a:t>
              </a:r>
              <a:r>
                <a:rPr lang="en-US" altLang="ko-KR" dirty="0" err="1">
                  <a:solidFill>
                    <a:prstClr val="white"/>
                  </a:solidFill>
                  <a:latin typeface="iCiel Samsung Sharp Sans Medium" pitchFamily="2" charset="0"/>
                  <a:cs typeface="iCiel Samsung Sharp Sans Medium" pitchFamily="2" charset="0"/>
                </a:rPr>
                <a:t>Sử</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dụng</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mô</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hình</a:t>
              </a:r>
              <a:r>
                <a:rPr lang="en-US" altLang="ko-KR" dirty="0">
                  <a:solidFill>
                    <a:prstClr val="white"/>
                  </a:solidFill>
                  <a:latin typeface="iCiel Samsung Sharp Sans Medium" pitchFamily="2" charset="0"/>
                  <a:cs typeface="iCiel Samsung Sharp Sans Medium" pitchFamily="2" charset="0"/>
                </a:rPr>
                <a:t> CNN </a:t>
              </a:r>
              <a:r>
                <a:rPr lang="en-US" altLang="ko-KR" dirty="0" err="1">
                  <a:solidFill>
                    <a:prstClr val="white"/>
                  </a:solidFill>
                  <a:latin typeface="iCiel Samsung Sharp Sans Medium" pitchFamily="2" charset="0"/>
                  <a:cs typeface="iCiel Samsung Sharp Sans Medium" pitchFamily="2" charset="0"/>
                </a:rPr>
                <a:t>tạo</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sẵn</a:t>
              </a:r>
              <a:endParaRPr lang="en-US" altLang="ko-KR" dirty="0">
                <a:solidFill>
                  <a:prstClr val="white"/>
                </a:solidFill>
                <a:latin typeface="iCiel Samsung Sharp Sans Medium" pitchFamily="2" charset="0"/>
                <a:cs typeface="iCiel Samsung Sharp Sans Medium" pitchFamily="2" charset="0"/>
              </a:endParaRPr>
            </a:p>
          </p:txBody>
        </p:sp>
        <p:sp>
          <p:nvSpPr>
            <p:cNvPr id="54" name="직사각형 53">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a:defRPr/>
              </a:pPr>
              <a:r>
                <a:rPr lang="en-US" altLang="ko-KR" sz="1600" dirty="0" err="1">
                  <a:solidFill>
                    <a:prstClr val="white">
                      <a:lumMod val="85000"/>
                    </a:prst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prstClr val="white">
                      <a:lumMod val="85000"/>
                    </a:prst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prstClr val="white">
                      <a:lumMod val="85000"/>
                    </a:prstClr>
                  </a:solidFill>
                  <a:latin typeface="Samsung Sharp Sans Bold" pitchFamily="2" charset="0"/>
                  <a:ea typeface="Samsung Sharp Sans Bold" pitchFamily="2" charset="0"/>
                  <a:cs typeface="Samsung Sharp Sans Bold" pitchFamily="2" charset="0"/>
                </a:rPr>
                <a:t>01</a:t>
              </a:r>
            </a:p>
          </p:txBody>
        </p:sp>
      </p:grpSp>
      <p:sp>
        <p:nvSpPr>
          <p:cNvPr id="55" name="직사각형 54">
            <a:extLst>
              <a:ext uri="{FF2B5EF4-FFF2-40B4-BE49-F238E27FC236}">
                <a16:creationId xmlns:a16="http://schemas.microsoft.com/office/drawing/2014/main" id="{B5B8FE30-0195-42A8-8BDA-09834FA503A3}"/>
              </a:ext>
            </a:extLst>
          </p:cNvPr>
          <p:cNvSpPr/>
          <p:nvPr/>
        </p:nvSpPr>
        <p:spPr>
          <a:xfrm>
            <a:off x="546895" y="1475403"/>
            <a:ext cx="879713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Sử</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dụng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mô</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hình</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CNN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tạo</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sẵn</a:t>
            </a:r>
            <a:endPar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endParaRPr>
          </a:p>
        </p:txBody>
      </p:sp>
    </p:spTree>
    <p:extLst>
      <p:ext uri="{BB962C8B-B14F-4D97-AF65-F5344CB8AC3E}">
        <p14:creationId xmlns:p14="http://schemas.microsoft.com/office/powerpoint/2010/main" val="742329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그룹 12">
            <a:extLst>
              <a:ext uri="{FF2B5EF4-FFF2-40B4-BE49-F238E27FC236}">
                <a16:creationId xmlns:a16="http://schemas.microsoft.com/office/drawing/2014/main" id="{E06B5A32-6662-45C8-BB07-52D6A4EF80AF}"/>
              </a:ext>
            </a:extLst>
          </p:cNvPr>
          <p:cNvGrpSpPr/>
          <p:nvPr/>
        </p:nvGrpSpPr>
        <p:grpSpPr>
          <a:xfrm>
            <a:off x="558800" y="2088752"/>
            <a:ext cx="8785225" cy="215444"/>
            <a:chOff x="1027113" y="2045625"/>
            <a:chExt cx="8785225" cy="215444"/>
          </a:xfrm>
        </p:grpSpPr>
        <p:sp>
          <p:nvSpPr>
            <p:cNvPr id="14" name="직사각형 13">
              <a:extLst>
                <a:ext uri="{FF2B5EF4-FFF2-40B4-BE49-F238E27FC236}">
                  <a16:creationId xmlns:a16="http://schemas.microsoft.com/office/drawing/2014/main" id="{887E2FFD-4C12-4EC7-90D1-5224A053150F}"/>
                </a:ext>
              </a:extLst>
            </p:cNvPr>
            <p:cNvSpPr/>
            <p:nvPr/>
          </p:nvSpPr>
          <p:spPr>
            <a:xfrm>
              <a:off x="1027113" y="2056995"/>
              <a:ext cx="36000" cy="180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bevelB w="0" h="0"/>
              </a:sp3d>
            </a:bodyPr>
            <a:lstStyle/>
            <a:p>
              <a:pPr algn="ctr"/>
              <a:endParaRPr lang="ko-KR" altLang="en-US"/>
            </a:p>
          </p:txBody>
        </p:sp>
        <p:sp>
          <p:nvSpPr>
            <p:cNvPr id="17" name="직사각형 16">
              <a:extLst>
                <a:ext uri="{FF2B5EF4-FFF2-40B4-BE49-F238E27FC236}">
                  <a16:creationId xmlns:a16="http://schemas.microsoft.com/office/drawing/2014/main" id="{515356ED-595D-4E18-BC08-E14E21C286B1}"/>
                </a:ext>
              </a:extLst>
            </p:cNvPr>
            <p:cNvSpPr/>
            <p:nvPr/>
          </p:nvSpPr>
          <p:spPr>
            <a:xfrm>
              <a:off x="1179514" y="2045625"/>
              <a:ext cx="8632824"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spcAft>
                  <a:spcPts val="600"/>
                </a:spcAft>
              </a:pPr>
              <a:r>
                <a:rPr lang="vi-VN" altLang="ko-KR" sz="1400" dirty="0">
                  <a:solidFill>
                    <a:schemeClr val="tx1">
                      <a:lumMod val="85000"/>
                      <a:lumOff val="15000"/>
                    </a:schemeClr>
                  </a:solidFill>
                  <a:latin typeface="SamsungOne-400" panose="020B0503030303020204" pitchFamily="34" charset="0"/>
                  <a:ea typeface="SamsungOne-400" panose="020B0503030303020204" pitchFamily="34" charset="0"/>
                </a:rPr>
                <a:t>Mô hình được huấn luyện sẵn phổ biến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rgbClr val="193EB0"/>
                  </a:solidFill>
                  <a:latin typeface="SamsungOne-700" panose="020B0803030303020204" pitchFamily="34" charset="0"/>
                  <a:ea typeface="SamsungOne-700" panose="020B0803030303020204" pitchFamily="34" charset="0"/>
                </a:rPr>
                <a:t>ResNet</a:t>
              </a:r>
              <a:endParaRPr lang="en-US" altLang="ko-KR" sz="1400" dirty="0">
                <a:solidFill>
                  <a:srgbClr val="193EB0"/>
                </a:solidFill>
                <a:latin typeface="SamsungOne-700" panose="020B0803030303020204" pitchFamily="34" charset="0"/>
                <a:ea typeface="SamsungOne-700" panose="020B0803030303020204" pitchFamily="34" charset="0"/>
              </a:endParaRPr>
            </a:p>
          </p:txBody>
        </p:sp>
      </p:grpSp>
      <p:sp>
        <p:nvSpPr>
          <p:cNvPr id="18" name="직사각형 17">
            <a:extLst>
              <a:ext uri="{FF2B5EF4-FFF2-40B4-BE49-F238E27FC236}">
                <a16:creationId xmlns:a16="http://schemas.microsoft.com/office/drawing/2014/main" id="{9FCE7EE3-4779-4B99-ABE3-18BB0D6DAC18}"/>
              </a:ext>
            </a:extLst>
          </p:cNvPr>
          <p:cNvSpPr/>
          <p:nvPr/>
        </p:nvSpPr>
        <p:spPr>
          <a:xfrm>
            <a:off x="703263" y="2421466"/>
            <a:ext cx="8640762" cy="1556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bevelB w="0" h="0"/>
            </a:sp3d>
          </a:bodyPr>
          <a:lstStyle/>
          <a:p>
            <a:pPr marL="182563"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Phát triển vào năm 2015. Quán quân cuộc thi ILSVRC 2015.</a:t>
            </a:r>
          </a:p>
          <a:p>
            <a:pPr marL="182563"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Mạng nông hơn thực hiện “học thặng dư”.</a:t>
            </a:r>
          </a:p>
          <a:p>
            <a:pPr marL="182563"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Cấu trúc phân tầng phi tuyến tính với “lối tắt”. </a:t>
            </a:r>
          </a:p>
          <a:p>
            <a:pPr marL="182563"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Kích thước mặc định của dữ liệu nhập là 224x224.</a:t>
            </a:r>
          </a:p>
          <a:p>
            <a:pPr marL="182563"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Ít tham số hơn VGG nên đạt được độ chính xác cao hơn. </a:t>
            </a:r>
          </a:p>
        </p:txBody>
      </p:sp>
      <p:grpSp>
        <p:nvGrpSpPr>
          <p:cNvPr id="8" name="그룹 7">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0" name="직사각형 9">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prstClr val="white"/>
                  </a:solidFill>
                  <a:latin typeface="iCiel Samsung Sharp Sans Medium" pitchFamily="2" charset="0"/>
                  <a:cs typeface="iCiel Samsung Sharp Sans Medium" pitchFamily="2" charset="0"/>
                </a:rPr>
                <a:t>1. </a:t>
              </a:r>
              <a:r>
                <a:rPr lang="en-US" altLang="ko-KR" dirty="0" err="1">
                  <a:solidFill>
                    <a:prstClr val="white"/>
                  </a:solidFill>
                  <a:latin typeface="iCiel Samsung Sharp Sans Medium" pitchFamily="2" charset="0"/>
                  <a:cs typeface="iCiel Samsung Sharp Sans Medium" pitchFamily="2" charset="0"/>
                </a:rPr>
                <a:t>Sử</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dụng</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mô</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hình</a:t>
              </a:r>
              <a:r>
                <a:rPr lang="en-US" altLang="ko-KR" dirty="0">
                  <a:solidFill>
                    <a:prstClr val="white"/>
                  </a:solidFill>
                  <a:latin typeface="iCiel Samsung Sharp Sans Medium" pitchFamily="2" charset="0"/>
                  <a:cs typeface="iCiel Samsung Sharp Sans Medium" pitchFamily="2" charset="0"/>
                </a:rPr>
                <a:t> CNN </a:t>
              </a:r>
              <a:r>
                <a:rPr lang="en-US" altLang="ko-KR" dirty="0" err="1">
                  <a:solidFill>
                    <a:prstClr val="white"/>
                  </a:solidFill>
                  <a:latin typeface="iCiel Samsung Sharp Sans Medium" pitchFamily="2" charset="0"/>
                  <a:cs typeface="iCiel Samsung Sharp Sans Medium" pitchFamily="2" charset="0"/>
                </a:rPr>
                <a:t>tạo</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sẵn</a:t>
              </a:r>
              <a:endParaRPr lang="en-US" altLang="ko-KR" dirty="0">
                <a:solidFill>
                  <a:prstClr val="white"/>
                </a:solidFill>
                <a:latin typeface="iCiel Samsung Sharp Sans Medium" pitchFamily="2" charset="0"/>
                <a:cs typeface="iCiel Samsung Sharp Sans Medium" pitchFamily="2" charset="0"/>
              </a:endParaRPr>
            </a:p>
          </p:txBody>
        </p:sp>
        <p:sp>
          <p:nvSpPr>
            <p:cNvPr id="11" name="직사각형 10">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a:defRPr/>
              </a:pPr>
              <a:r>
                <a:rPr lang="en-US" altLang="ko-KR" sz="1600" dirty="0" err="1">
                  <a:solidFill>
                    <a:prstClr val="white">
                      <a:lumMod val="85000"/>
                    </a:prst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prstClr val="white">
                      <a:lumMod val="85000"/>
                    </a:prst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prstClr val="white">
                      <a:lumMod val="85000"/>
                    </a:prstClr>
                  </a:solidFill>
                  <a:latin typeface="Samsung Sharp Sans Bold" pitchFamily="2" charset="0"/>
                  <a:ea typeface="Samsung Sharp Sans Bold" pitchFamily="2" charset="0"/>
                  <a:cs typeface="Samsung Sharp Sans Bold" pitchFamily="2" charset="0"/>
                </a:rPr>
                <a:t>01</a:t>
              </a:r>
            </a:p>
          </p:txBody>
        </p:sp>
      </p:grpSp>
      <p:sp>
        <p:nvSpPr>
          <p:cNvPr id="15" name="직사각형 14">
            <a:extLst>
              <a:ext uri="{FF2B5EF4-FFF2-40B4-BE49-F238E27FC236}">
                <a16:creationId xmlns:a16="http://schemas.microsoft.com/office/drawing/2014/main" id="{B5B8FE30-0195-42A8-8BDA-09834FA503A3}"/>
              </a:ext>
            </a:extLst>
          </p:cNvPr>
          <p:cNvSpPr/>
          <p:nvPr/>
        </p:nvSpPr>
        <p:spPr>
          <a:xfrm>
            <a:off x="546895" y="1475403"/>
            <a:ext cx="879713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Sử</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dụng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mô</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hình</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CNN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tạo</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sẵn</a:t>
            </a:r>
            <a:endPar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endParaRPr>
          </a:p>
        </p:txBody>
      </p:sp>
    </p:spTree>
    <p:extLst>
      <p:ext uri="{BB962C8B-B14F-4D97-AF65-F5344CB8AC3E}">
        <p14:creationId xmlns:p14="http://schemas.microsoft.com/office/powerpoint/2010/main" val="2527943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그룹 28">
            <a:extLst>
              <a:ext uri="{FF2B5EF4-FFF2-40B4-BE49-F238E27FC236}">
                <a16:creationId xmlns:a16="http://schemas.microsoft.com/office/drawing/2014/main" id="{E581675D-B295-4162-9B2D-F1F3FAB15A73}"/>
              </a:ext>
            </a:extLst>
          </p:cNvPr>
          <p:cNvGrpSpPr/>
          <p:nvPr/>
        </p:nvGrpSpPr>
        <p:grpSpPr>
          <a:xfrm>
            <a:off x="558800" y="2091493"/>
            <a:ext cx="8785225" cy="215444"/>
            <a:chOff x="1027113" y="2045625"/>
            <a:chExt cx="8785225" cy="215444"/>
          </a:xfrm>
        </p:grpSpPr>
        <p:sp>
          <p:nvSpPr>
            <p:cNvPr id="30" name="직사각형 29">
              <a:extLst>
                <a:ext uri="{FF2B5EF4-FFF2-40B4-BE49-F238E27FC236}">
                  <a16:creationId xmlns:a16="http://schemas.microsoft.com/office/drawing/2014/main" id="{DF2C1155-4377-44C2-82D2-EB6AE7D42AEC}"/>
                </a:ext>
              </a:extLst>
            </p:cNvPr>
            <p:cNvSpPr/>
            <p:nvPr/>
          </p:nvSpPr>
          <p:spPr>
            <a:xfrm>
              <a:off x="1027113" y="2056995"/>
              <a:ext cx="36000" cy="180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bevelB w="0" h="0"/>
              </a:sp3d>
            </a:bodyPr>
            <a:lstStyle/>
            <a:p>
              <a:pPr algn="ctr"/>
              <a:endParaRPr lang="ko-KR" altLang="en-US"/>
            </a:p>
          </p:txBody>
        </p:sp>
        <p:sp>
          <p:nvSpPr>
            <p:cNvPr id="32" name="직사각형 31">
              <a:extLst>
                <a:ext uri="{FF2B5EF4-FFF2-40B4-BE49-F238E27FC236}">
                  <a16:creationId xmlns:a16="http://schemas.microsoft.com/office/drawing/2014/main" id="{47D7976D-8594-4E35-A851-E6EB217D902F}"/>
                </a:ext>
              </a:extLst>
            </p:cNvPr>
            <p:cNvSpPr/>
            <p:nvPr/>
          </p:nvSpPr>
          <p:spPr>
            <a:xfrm>
              <a:off x="1179514" y="2045625"/>
              <a:ext cx="8632824"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spcAft>
                  <a:spcPts val="600"/>
                </a:spcAft>
              </a:pPr>
              <a:r>
                <a:rPr lang="vi-VN" altLang="ko-KR" sz="1400" dirty="0">
                  <a:solidFill>
                    <a:schemeClr val="tx1">
                      <a:lumMod val="85000"/>
                      <a:lumOff val="15000"/>
                    </a:schemeClr>
                  </a:solidFill>
                  <a:latin typeface="SamsungOne-400" panose="020B0503030303020204" pitchFamily="34" charset="0"/>
                  <a:ea typeface="SamsungOne-400" panose="020B0503030303020204" pitchFamily="34" charset="0"/>
                </a:rPr>
                <a:t>Mô hình được huấn luyện sẵn phổ biến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a:solidFill>
                    <a:srgbClr val="193EB0"/>
                  </a:solidFill>
                  <a:latin typeface="SamsungOne-700" panose="020B0803030303020204" pitchFamily="34" charset="0"/>
                  <a:ea typeface="SamsungOne-700" panose="020B0803030303020204" pitchFamily="34" charset="0"/>
                </a:rPr>
                <a:t>InceptionV3</a:t>
              </a:r>
            </a:p>
          </p:txBody>
        </p:sp>
      </p:grpSp>
      <p:sp>
        <p:nvSpPr>
          <p:cNvPr id="33" name="직사각형 32">
            <a:extLst>
              <a:ext uri="{FF2B5EF4-FFF2-40B4-BE49-F238E27FC236}">
                <a16:creationId xmlns:a16="http://schemas.microsoft.com/office/drawing/2014/main" id="{5627B4FC-8A41-48C5-B1C6-3482596D3EDB}"/>
              </a:ext>
            </a:extLst>
          </p:cNvPr>
          <p:cNvSpPr/>
          <p:nvPr/>
        </p:nvSpPr>
        <p:spPr>
          <a:xfrm>
            <a:off x="703263" y="2424207"/>
            <a:ext cx="8640762" cy="1556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bevelB w="0" h="0"/>
            </a:sp3d>
          </a:bodyPr>
          <a:lstStyle/>
          <a:p>
            <a:pPr marL="182563"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InceptionV1 được phát triển vào năm 2014. Quán quân cuộc thi ILSVRC 2014.</a:t>
            </a:r>
          </a:p>
          <a:p>
            <a:pPr marL="182563"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InceptionV3 là một phiên bản cải tiến cao hơn.</a:t>
            </a:r>
          </a:p>
          <a:p>
            <a:pPr marL="182563"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Sử dụng nhiều bộ lọc tích chập (các kích cỡ kernel khác nhau) ghép song song. </a:t>
            </a:r>
          </a:p>
          <a:p>
            <a:pPr marL="182563"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Kích thước mặc định của dữ liệu nhập là 299×299.</a:t>
            </a:r>
          </a:p>
          <a:p>
            <a:pPr marL="182563"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Ít tham số hơn VGG nên đạt được độ chính xác cao hơn. </a:t>
            </a:r>
          </a:p>
        </p:txBody>
      </p:sp>
      <p:grpSp>
        <p:nvGrpSpPr>
          <p:cNvPr id="35" name="그룹 34">
            <a:extLst>
              <a:ext uri="{FF2B5EF4-FFF2-40B4-BE49-F238E27FC236}">
                <a16:creationId xmlns:a16="http://schemas.microsoft.com/office/drawing/2014/main" id="{3A1929F7-6FCD-46AB-BA9E-445E46D82287}"/>
              </a:ext>
            </a:extLst>
          </p:cNvPr>
          <p:cNvGrpSpPr/>
          <p:nvPr/>
        </p:nvGrpSpPr>
        <p:grpSpPr>
          <a:xfrm>
            <a:off x="695431" y="4350232"/>
            <a:ext cx="8648594" cy="1557871"/>
            <a:chOff x="12490982" y="4404436"/>
            <a:chExt cx="7273200" cy="1110936"/>
          </a:xfrm>
        </p:grpSpPr>
        <p:sp>
          <p:nvSpPr>
            <p:cNvPr id="36" name="직사각형 35">
              <a:extLst>
                <a:ext uri="{FF2B5EF4-FFF2-40B4-BE49-F238E27FC236}">
                  <a16:creationId xmlns:a16="http://schemas.microsoft.com/office/drawing/2014/main" id="{D8D3D51C-8725-4D94-88B8-4AD5E7C402BD}"/>
                </a:ext>
              </a:extLst>
            </p:cNvPr>
            <p:cNvSpPr/>
            <p:nvPr/>
          </p:nvSpPr>
          <p:spPr>
            <a:xfrm>
              <a:off x="15338786" y="4404436"/>
              <a:ext cx="1604569" cy="220779"/>
            </a:xfrm>
            <a:prstGeom prst="rect">
              <a:avLst/>
            </a:prstGeom>
            <a:solidFill>
              <a:srgbClr val="0070C0">
                <a:alpha val="30000"/>
              </a:srgbClr>
            </a:solidFill>
            <a:ln w="19050">
              <a:solidFill>
                <a:srgbClr val="0070C0"/>
              </a:solidFill>
            </a:ln>
          </p:spPr>
          <p:txBody>
            <a:bodyPr vert="horz" wrap="square" rtlCol="0">
              <a:spAutoFit/>
              <a:scene3d>
                <a:camera prst="orthographicFront"/>
                <a:lightRig rig="threePt" dir="t"/>
              </a:scene3d>
              <a:sp3d>
                <a:bevelT w="0" h="0"/>
                <a:bevelB w="0" h="1270"/>
              </a:sp3d>
            </a:bodyPr>
            <a:lstStyle/>
            <a:p>
              <a:pPr algn="ctr"/>
              <a:r>
                <a:rPr lang="en-US" altLang="ko-KR" sz="1400" dirty="0" err="1">
                  <a:latin typeface="SamsungOne-700" panose="020B0803030303020204" pitchFamily="34" charset="0"/>
                  <a:ea typeface="SamsungOne-700" panose="020B0803030303020204" pitchFamily="34" charset="0"/>
                  <a:cs typeface="Times New Roman" panose="02020603050405020304" pitchFamily="18" charset="0"/>
                </a:rPr>
                <a:t>Tầng</a:t>
              </a:r>
              <a:r>
                <a:rPr lang="en-US" altLang="ko-KR" sz="1400" dirty="0">
                  <a:latin typeface="SamsungOne-700" panose="020B0803030303020204" pitchFamily="34" charset="0"/>
                  <a:ea typeface="SamsungOne-700" panose="020B0803030303020204" pitchFamily="34" charset="0"/>
                  <a:cs typeface="Times New Roman" panose="02020603050405020304" pitchFamily="18" charset="0"/>
                </a:rPr>
                <a:t> </a:t>
              </a:r>
              <a:r>
                <a:rPr lang="en-US" altLang="ko-KR" sz="1400" dirty="0" err="1">
                  <a:latin typeface="SamsungOne-700" panose="020B0803030303020204" pitchFamily="34" charset="0"/>
                  <a:ea typeface="SamsungOne-700" panose="020B0803030303020204" pitchFamily="34" charset="0"/>
                  <a:cs typeface="Times New Roman" panose="02020603050405020304" pitchFamily="18" charset="0"/>
                </a:rPr>
                <a:t>trước</a:t>
              </a:r>
              <a:endParaRPr lang="ko-KR" altLang="en-US" sz="1400" dirty="0">
                <a:latin typeface="SamsungOne-700" panose="020B0803030303020204" pitchFamily="34" charset="0"/>
                <a:cs typeface="Times New Roman" panose="02020603050405020304" pitchFamily="18" charset="0"/>
              </a:endParaRPr>
            </a:p>
          </p:txBody>
        </p:sp>
        <p:grpSp>
          <p:nvGrpSpPr>
            <p:cNvPr id="38" name="그룹 37">
              <a:extLst>
                <a:ext uri="{FF2B5EF4-FFF2-40B4-BE49-F238E27FC236}">
                  <a16:creationId xmlns:a16="http://schemas.microsoft.com/office/drawing/2014/main" id="{CFDB1CD2-A5E6-47CC-818A-FF8C6D2204A8}"/>
                </a:ext>
              </a:extLst>
            </p:cNvPr>
            <p:cNvGrpSpPr/>
            <p:nvPr/>
          </p:nvGrpSpPr>
          <p:grpSpPr>
            <a:xfrm>
              <a:off x="12490982" y="4869253"/>
              <a:ext cx="7273200" cy="220781"/>
              <a:chOff x="2509420" y="4893652"/>
              <a:chExt cx="7273200" cy="220781"/>
            </a:xfrm>
          </p:grpSpPr>
          <mc:AlternateContent xmlns:mc="http://schemas.openxmlformats.org/markup-compatibility/2006" xmlns:a14="http://schemas.microsoft.com/office/drawing/2010/main">
            <mc:Choice Requires="a14">
              <p:sp>
                <p:nvSpPr>
                  <p:cNvPr id="48" name="직사각형 47">
                    <a:extLst>
                      <a:ext uri="{FF2B5EF4-FFF2-40B4-BE49-F238E27FC236}">
                        <a16:creationId xmlns:a16="http://schemas.microsoft.com/office/drawing/2014/main" id="{92368418-89C1-4C84-AF79-6C481E774210}"/>
                      </a:ext>
                    </a:extLst>
                  </p:cNvPr>
                  <p:cNvSpPr/>
                  <p:nvPr/>
                </p:nvSpPr>
                <p:spPr>
                  <a:xfrm>
                    <a:off x="2509420" y="4893653"/>
                    <a:ext cx="1604569" cy="220780"/>
                  </a:xfrm>
                  <a:prstGeom prst="rect">
                    <a:avLst/>
                  </a:prstGeom>
                  <a:solidFill>
                    <a:srgbClr val="FF0000">
                      <a:alpha val="30000"/>
                    </a:srgbClr>
                  </a:solidFill>
                  <a:ln w="19050">
                    <a:solidFill>
                      <a:srgbClr val="FF0000"/>
                    </a:solidFill>
                  </a:ln>
                </p:spPr>
                <p:txBody>
                  <a:bodyPr vert="horz" wrap="square" rtlCol="0">
                    <a:spAutoFit/>
                    <a:scene3d>
                      <a:camera prst="orthographicFront"/>
                      <a:lightRig rig="threePt" dir="t"/>
                    </a:scene3d>
                    <a:sp3d>
                      <a:bevelT w="0" h="0"/>
                      <a:bevelB w="0" h="1270"/>
                    </a:sp3d>
                  </a:bodyPr>
                  <a:lstStyle/>
                  <a:p>
                    <a:pPr algn="ctr"/>
                    <a14:m>
                      <m:oMath xmlns:m="http://schemas.openxmlformats.org/officeDocument/2006/math">
                        <m:r>
                          <a:rPr lang="en-US" altLang="ko-KR" sz="1400" dirty="0">
                            <a:latin typeface="Cambria Math" panose="02040503050406030204" pitchFamily="18" charset="0"/>
                            <a:cs typeface="Times New Roman" panose="02020603050405020304" pitchFamily="18" charset="0"/>
                          </a:rPr>
                          <m:t>1×1</m:t>
                        </m:r>
                      </m:oMath>
                    </a14:m>
                    <a:r>
                      <a:rPr lang="ko-KR" altLang="en-US" sz="1400" dirty="0">
                        <a:solidFill>
                          <a:schemeClr val="tx1"/>
                        </a:solidFill>
                        <a:latin typeface="SamsungOne-700" panose="020B0803030303020204" pitchFamily="34" charset="0"/>
                        <a:cs typeface="Times New Roman" panose="02020603050405020304" pitchFamily="18" charset="0"/>
                      </a:rPr>
                      <a:t> </a:t>
                    </a:r>
                    <a:r>
                      <a:rPr lang="en-US" altLang="ko-KR" sz="1400" dirty="0">
                        <a:solidFill>
                          <a:schemeClr val="tx1"/>
                        </a:solidFill>
                        <a:latin typeface="SamsungOne-700" panose="020B0803030303020204" pitchFamily="34" charset="0"/>
                        <a:cs typeface="Times New Roman" panose="02020603050405020304" pitchFamily="18" charset="0"/>
                      </a:rPr>
                      <a:t>Convolution</a:t>
                    </a:r>
                    <a:endParaRPr lang="ko-KR" altLang="en-US" sz="1400" dirty="0">
                      <a:solidFill>
                        <a:schemeClr val="tx1"/>
                      </a:solidFill>
                      <a:latin typeface="SamsungOne-700" panose="020B0803030303020204" pitchFamily="34" charset="0"/>
                      <a:cs typeface="Times New Roman" panose="02020603050405020304" pitchFamily="18" charset="0"/>
                    </a:endParaRPr>
                  </a:p>
                </p:txBody>
              </p:sp>
            </mc:Choice>
            <mc:Fallback xmlns="">
              <p:sp>
                <p:nvSpPr>
                  <p:cNvPr id="48" name="직사각형 47">
                    <a:extLst>
                      <a:ext uri="{FF2B5EF4-FFF2-40B4-BE49-F238E27FC236}">
                        <a16:creationId xmlns:a16="http://schemas.microsoft.com/office/drawing/2014/main" id="{92368418-89C1-4C84-AF79-6C481E774210}"/>
                      </a:ext>
                    </a:extLst>
                  </p:cNvPr>
                  <p:cNvSpPr>
                    <a:spLocks noRot="1" noChangeAspect="1" noMove="1" noResize="1" noEditPoints="1" noAdjustHandles="1" noChangeArrowheads="1" noChangeShapeType="1" noTextEdit="1"/>
                  </p:cNvSpPr>
                  <p:nvPr/>
                </p:nvSpPr>
                <p:spPr>
                  <a:xfrm>
                    <a:off x="2509420" y="4893653"/>
                    <a:ext cx="1604569" cy="220780"/>
                  </a:xfrm>
                  <a:prstGeom prst="rect">
                    <a:avLst/>
                  </a:prstGeom>
                  <a:blipFill>
                    <a:blip r:embed="rId8"/>
                    <a:stretch>
                      <a:fillRect/>
                    </a:stretch>
                  </a:blipFill>
                  <a:ln w="19050">
                    <a:solidFill>
                      <a:srgbClr val="FF0000"/>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9" name="직사각형 48">
                    <a:extLst>
                      <a:ext uri="{FF2B5EF4-FFF2-40B4-BE49-F238E27FC236}">
                        <a16:creationId xmlns:a16="http://schemas.microsoft.com/office/drawing/2014/main" id="{01ED7712-9C5F-4CB8-97DC-3F35053EB672}"/>
                      </a:ext>
                    </a:extLst>
                  </p:cNvPr>
                  <p:cNvSpPr/>
                  <p:nvPr/>
                </p:nvSpPr>
                <p:spPr>
                  <a:xfrm>
                    <a:off x="4398964" y="4893653"/>
                    <a:ext cx="1604569" cy="220780"/>
                  </a:xfrm>
                  <a:prstGeom prst="rect">
                    <a:avLst/>
                  </a:prstGeom>
                  <a:solidFill>
                    <a:srgbClr val="FF0000">
                      <a:alpha val="30000"/>
                    </a:srgbClr>
                  </a:solidFill>
                  <a:ln w="19050">
                    <a:solidFill>
                      <a:srgbClr val="FF0000"/>
                    </a:solidFill>
                  </a:ln>
                </p:spPr>
                <p:txBody>
                  <a:bodyPr vert="horz" wrap="square" rtlCol="0">
                    <a:spAutoFit/>
                    <a:scene3d>
                      <a:camera prst="orthographicFront"/>
                      <a:lightRig rig="threePt" dir="t"/>
                    </a:scene3d>
                    <a:sp3d>
                      <a:bevelT w="0" h="0"/>
                      <a:bevelB w="0" h="1270"/>
                    </a:sp3d>
                  </a:bodyPr>
                  <a:lstStyle/>
                  <a:p>
                    <a:pPr algn="ctr"/>
                    <a14:m>
                      <m:oMath xmlns:m="http://schemas.openxmlformats.org/officeDocument/2006/math">
                        <m:r>
                          <a:rPr lang="en-US" altLang="ko-KR" sz="1400" dirty="0">
                            <a:latin typeface="Cambria Math" panose="02040503050406030204" pitchFamily="18" charset="0"/>
                            <a:cs typeface="Times New Roman" panose="02020603050405020304" pitchFamily="18" charset="0"/>
                          </a:rPr>
                          <m:t>3×3</m:t>
                        </m:r>
                      </m:oMath>
                    </a14:m>
                    <a:r>
                      <a:rPr lang="ko-KR" altLang="en-US" sz="1400" dirty="0">
                        <a:solidFill>
                          <a:schemeClr val="tx1"/>
                        </a:solidFill>
                        <a:latin typeface="SamsungOne-700" panose="020B0803030303020204" pitchFamily="34" charset="0"/>
                        <a:cs typeface="Times New Roman" panose="02020603050405020304" pitchFamily="18" charset="0"/>
                      </a:rPr>
                      <a:t> </a:t>
                    </a:r>
                    <a:r>
                      <a:rPr lang="en-US" altLang="ko-KR" sz="1400" dirty="0">
                        <a:solidFill>
                          <a:schemeClr val="tx1"/>
                        </a:solidFill>
                        <a:latin typeface="SamsungOne-700" panose="020B0803030303020204" pitchFamily="34" charset="0"/>
                        <a:cs typeface="Times New Roman" panose="02020603050405020304" pitchFamily="18" charset="0"/>
                      </a:rPr>
                      <a:t>Convolution</a:t>
                    </a:r>
                    <a:endParaRPr lang="ko-KR" altLang="en-US" sz="1400" dirty="0">
                      <a:solidFill>
                        <a:schemeClr val="tx1"/>
                      </a:solidFill>
                      <a:latin typeface="SamsungOne-700" panose="020B0803030303020204" pitchFamily="34" charset="0"/>
                      <a:cs typeface="Times New Roman" panose="02020603050405020304" pitchFamily="18" charset="0"/>
                    </a:endParaRPr>
                  </a:p>
                </p:txBody>
              </p:sp>
            </mc:Choice>
            <mc:Fallback xmlns="">
              <p:sp>
                <p:nvSpPr>
                  <p:cNvPr id="49" name="직사각형 48">
                    <a:extLst>
                      <a:ext uri="{FF2B5EF4-FFF2-40B4-BE49-F238E27FC236}">
                        <a16:creationId xmlns:a16="http://schemas.microsoft.com/office/drawing/2014/main" id="{01ED7712-9C5F-4CB8-97DC-3F35053EB672}"/>
                      </a:ext>
                    </a:extLst>
                  </p:cNvPr>
                  <p:cNvSpPr>
                    <a:spLocks noRot="1" noChangeAspect="1" noMove="1" noResize="1" noEditPoints="1" noAdjustHandles="1" noChangeArrowheads="1" noChangeShapeType="1" noTextEdit="1"/>
                  </p:cNvSpPr>
                  <p:nvPr/>
                </p:nvSpPr>
                <p:spPr>
                  <a:xfrm>
                    <a:off x="4398964" y="4893653"/>
                    <a:ext cx="1604569" cy="220780"/>
                  </a:xfrm>
                  <a:prstGeom prst="rect">
                    <a:avLst/>
                  </a:prstGeom>
                  <a:blipFill>
                    <a:blip r:embed="rId9"/>
                    <a:stretch>
                      <a:fillRect/>
                    </a:stretch>
                  </a:blipFill>
                  <a:ln w="19050">
                    <a:solidFill>
                      <a:srgbClr val="FF0000"/>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0" name="직사각형 49">
                    <a:extLst>
                      <a:ext uri="{FF2B5EF4-FFF2-40B4-BE49-F238E27FC236}">
                        <a16:creationId xmlns:a16="http://schemas.microsoft.com/office/drawing/2014/main" id="{6E225724-2E60-46B4-8C37-53AB56AA4857}"/>
                      </a:ext>
                    </a:extLst>
                  </p:cNvPr>
                  <p:cNvSpPr/>
                  <p:nvPr/>
                </p:nvSpPr>
                <p:spPr>
                  <a:xfrm>
                    <a:off x="6288508" y="4893653"/>
                    <a:ext cx="1604569" cy="220780"/>
                  </a:xfrm>
                  <a:prstGeom prst="rect">
                    <a:avLst/>
                  </a:prstGeom>
                  <a:solidFill>
                    <a:srgbClr val="FF0000">
                      <a:alpha val="30000"/>
                    </a:srgbClr>
                  </a:solidFill>
                  <a:ln w="19050">
                    <a:solidFill>
                      <a:srgbClr val="FF0000"/>
                    </a:solidFill>
                  </a:ln>
                </p:spPr>
                <p:txBody>
                  <a:bodyPr vert="horz" wrap="square" rtlCol="0">
                    <a:spAutoFit/>
                    <a:scene3d>
                      <a:camera prst="orthographicFront"/>
                      <a:lightRig rig="threePt" dir="t"/>
                    </a:scene3d>
                    <a:sp3d>
                      <a:bevelT w="0" h="0"/>
                      <a:bevelB w="0" h="1270"/>
                    </a:sp3d>
                  </a:bodyPr>
                  <a:lstStyle/>
                  <a:p>
                    <a:pPr algn="ctr"/>
                    <a14:m>
                      <m:oMath xmlns:m="http://schemas.openxmlformats.org/officeDocument/2006/math">
                        <m:r>
                          <a:rPr lang="en-US" altLang="ko-KR" sz="1400" dirty="0">
                            <a:latin typeface="Cambria Math" panose="02040503050406030204" pitchFamily="18" charset="0"/>
                            <a:cs typeface="Times New Roman" panose="02020603050405020304" pitchFamily="18" charset="0"/>
                          </a:rPr>
                          <m:t>5×5</m:t>
                        </m:r>
                      </m:oMath>
                    </a14:m>
                    <a:r>
                      <a:rPr lang="ko-KR" altLang="en-US" sz="1400" dirty="0">
                        <a:solidFill>
                          <a:schemeClr val="tx1"/>
                        </a:solidFill>
                        <a:latin typeface="SamsungOne-700" panose="020B0803030303020204" pitchFamily="34" charset="0"/>
                        <a:cs typeface="Times New Roman" panose="02020603050405020304" pitchFamily="18" charset="0"/>
                      </a:rPr>
                      <a:t> </a:t>
                    </a:r>
                    <a:r>
                      <a:rPr lang="en-US" altLang="ko-KR" sz="1400" dirty="0">
                        <a:solidFill>
                          <a:schemeClr val="tx1"/>
                        </a:solidFill>
                        <a:latin typeface="SamsungOne-700" panose="020B0803030303020204" pitchFamily="34" charset="0"/>
                        <a:cs typeface="Times New Roman" panose="02020603050405020304" pitchFamily="18" charset="0"/>
                      </a:rPr>
                      <a:t>Convolution</a:t>
                    </a:r>
                    <a:endParaRPr lang="ko-KR" altLang="en-US" sz="1400" dirty="0">
                      <a:solidFill>
                        <a:schemeClr val="tx1"/>
                      </a:solidFill>
                      <a:latin typeface="SamsungOne-700" panose="020B0803030303020204" pitchFamily="34" charset="0"/>
                      <a:cs typeface="Times New Roman" panose="02020603050405020304" pitchFamily="18" charset="0"/>
                    </a:endParaRPr>
                  </a:p>
                </p:txBody>
              </p:sp>
            </mc:Choice>
            <mc:Fallback xmlns="">
              <p:sp>
                <p:nvSpPr>
                  <p:cNvPr id="50" name="직사각형 49">
                    <a:extLst>
                      <a:ext uri="{FF2B5EF4-FFF2-40B4-BE49-F238E27FC236}">
                        <a16:creationId xmlns:a16="http://schemas.microsoft.com/office/drawing/2014/main" id="{6E225724-2E60-46B4-8C37-53AB56AA4857}"/>
                      </a:ext>
                    </a:extLst>
                  </p:cNvPr>
                  <p:cNvSpPr>
                    <a:spLocks noRot="1" noChangeAspect="1" noMove="1" noResize="1" noEditPoints="1" noAdjustHandles="1" noChangeArrowheads="1" noChangeShapeType="1" noTextEdit="1"/>
                  </p:cNvSpPr>
                  <p:nvPr/>
                </p:nvSpPr>
                <p:spPr>
                  <a:xfrm>
                    <a:off x="6288508" y="4893653"/>
                    <a:ext cx="1604569" cy="220780"/>
                  </a:xfrm>
                  <a:prstGeom prst="rect">
                    <a:avLst/>
                  </a:prstGeom>
                  <a:blipFill>
                    <a:blip r:embed="rId10"/>
                    <a:stretch>
                      <a:fillRect/>
                    </a:stretch>
                  </a:blipFill>
                  <a:ln w="19050">
                    <a:solidFill>
                      <a:srgbClr val="FF0000"/>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1" name="직사각형 50">
                    <a:extLst>
                      <a:ext uri="{FF2B5EF4-FFF2-40B4-BE49-F238E27FC236}">
                        <a16:creationId xmlns:a16="http://schemas.microsoft.com/office/drawing/2014/main" id="{5D1D3F68-88DE-4D68-B37E-56524EEAB111}"/>
                      </a:ext>
                    </a:extLst>
                  </p:cNvPr>
                  <p:cNvSpPr/>
                  <p:nvPr/>
                </p:nvSpPr>
                <p:spPr>
                  <a:xfrm>
                    <a:off x="8178051" y="4893652"/>
                    <a:ext cx="1604569" cy="220779"/>
                  </a:xfrm>
                  <a:prstGeom prst="rect">
                    <a:avLst/>
                  </a:prstGeom>
                  <a:solidFill>
                    <a:srgbClr val="FFC000">
                      <a:alpha val="30000"/>
                    </a:srgbClr>
                  </a:solidFill>
                  <a:ln w="19050">
                    <a:solidFill>
                      <a:srgbClr val="FFC000"/>
                    </a:solidFill>
                  </a:ln>
                </p:spPr>
                <p:txBody>
                  <a:bodyPr vert="horz" wrap="square" rtlCol="0">
                    <a:spAutoFit/>
                    <a:scene3d>
                      <a:camera prst="orthographicFront"/>
                      <a:lightRig rig="threePt" dir="t"/>
                    </a:scene3d>
                    <a:sp3d>
                      <a:bevelT w="0" h="0"/>
                      <a:bevelB w="0" h="1270"/>
                    </a:sp3d>
                  </a:bodyPr>
                  <a:lstStyle/>
                  <a:p>
                    <a:pPr algn="ctr"/>
                    <a14:m>
                      <m:oMath xmlns:m="http://schemas.openxmlformats.org/officeDocument/2006/math">
                        <m:r>
                          <a:rPr lang="en-US" altLang="ko-KR" sz="1400" dirty="0">
                            <a:latin typeface="Cambria Math" panose="02040503050406030204" pitchFamily="18" charset="0"/>
                            <a:cs typeface="Times New Roman" panose="02020603050405020304" pitchFamily="18" charset="0"/>
                          </a:rPr>
                          <m:t>3×3</m:t>
                        </m:r>
                      </m:oMath>
                    </a14:m>
                    <a:r>
                      <a:rPr lang="ko-KR" altLang="en-US" sz="1400" dirty="0">
                        <a:latin typeface="SamsungOne-700" panose="020B0803030303020204" pitchFamily="34" charset="0"/>
                        <a:cs typeface="Times New Roman" panose="02020603050405020304" pitchFamily="18" charset="0"/>
                      </a:rPr>
                      <a:t> </a:t>
                    </a:r>
                    <a:r>
                      <a:rPr lang="en-US" altLang="ko-KR" sz="1400" dirty="0">
                        <a:solidFill>
                          <a:schemeClr val="tx1"/>
                        </a:solidFill>
                        <a:latin typeface="SamsungOne-700" panose="020B0803030303020204" pitchFamily="34" charset="0"/>
                        <a:ea typeface="SamsungOne-700" panose="020B0803030303020204" pitchFamily="34" charset="0"/>
                        <a:cs typeface="Times New Roman" panose="02020603050405020304" pitchFamily="18" charset="0"/>
                      </a:rPr>
                      <a:t>MaxPooling</a:t>
                    </a:r>
                    <a:endParaRPr lang="ko-KR" altLang="en-US" sz="1400" dirty="0">
                      <a:solidFill>
                        <a:schemeClr val="tx1"/>
                      </a:solidFill>
                      <a:latin typeface="SamsungOne-700" panose="020B0803030303020204" pitchFamily="34" charset="0"/>
                      <a:cs typeface="Times New Roman" panose="02020603050405020304" pitchFamily="18" charset="0"/>
                    </a:endParaRPr>
                  </a:p>
                </p:txBody>
              </p:sp>
            </mc:Choice>
            <mc:Fallback xmlns="">
              <p:sp>
                <p:nvSpPr>
                  <p:cNvPr id="51" name="직사각형 50">
                    <a:extLst>
                      <a:ext uri="{FF2B5EF4-FFF2-40B4-BE49-F238E27FC236}">
                        <a16:creationId xmlns:a16="http://schemas.microsoft.com/office/drawing/2014/main" id="{5D1D3F68-88DE-4D68-B37E-56524EEAB111}"/>
                      </a:ext>
                    </a:extLst>
                  </p:cNvPr>
                  <p:cNvSpPr>
                    <a:spLocks noRot="1" noChangeAspect="1" noMove="1" noResize="1" noEditPoints="1" noAdjustHandles="1" noChangeArrowheads="1" noChangeShapeType="1" noTextEdit="1"/>
                  </p:cNvSpPr>
                  <p:nvPr/>
                </p:nvSpPr>
                <p:spPr>
                  <a:xfrm>
                    <a:off x="8178051" y="4893652"/>
                    <a:ext cx="1604569" cy="220779"/>
                  </a:xfrm>
                  <a:prstGeom prst="rect">
                    <a:avLst/>
                  </a:prstGeom>
                  <a:blipFill>
                    <a:blip r:embed="rId11"/>
                    <a:stretch>
                      <a:fillRect/>
                    </a:stretch>
                  </a:blipFill>
                  <a:ln w="19050">
                    <a:solidFill>
                      <a:srgbClr val="FFC000"/>
                    </a:solidFill>
                  </a:ln>
                </p:spPr>
                <p:txBody>
                  <a:bodyPr/>
                  <a:lstStyle/>
                  <a:p>
                    <a:r>
                      <a:rPr lang="ko-KR" altLang="en-US">
                        <a:noFill/>
                      </a:rPr>
                      <a:t> </a:t>
                    </a:r>
                  </a:p>
                </p:txBody>
              </p:sp>
            </mc:Fallback>
          </mc:AlternateContent>
        </p:grpSp>
        <p:sp>
          <p:nvSpPr>
            <p:cNvPr id="39" name="직사각형 38">
              <a:extLst>
                <a:ext uri="{FF2B5EF4-FFF2-40B4-BE49-F238E27FC236}">
                  <a16:creationId xmlns:a16="http://schemas.microsoft.com/office/drawing/2014/main" id="{C2314E67-0CF2-4194-9E92-42F5007B6BBF}"/>
                </a:ext>
              </a:extLst>
            </p:cNvPr>
            <p:cNvSpPr/>
            <p:nvPr/>
          </p:nvSpPr>
          <p:spPr>
            <a:xfrm>
              <a:off x="15338786" y="5294593"/>
              <a:ext cx="1604569" cy="220779"/>
            </a:xfrm>
            <a:prstGeom prst="rect">
              <a:avLst/>
            </a:prstGeom>
            <a:solidFill>
              <a:srgbClr val="00B050">
                <a:alpha val="30000"/>
              </a:srgbClr>
            </a:solidFill>
            <a:ln w="19050">
              <a:solidFill>
                <a:srgbClr val="00B050"/>
              </a:solidFill>
            </a:ln>
          </p:spPr>
          <p:txBody>
            <a:bodyPr vert="horz" wrap="square" rtlCol="0">
              <a:spAutoFit/>
              <a:scene3d>
                <a:camera prst="orthographicFront"/>
                <a:lightRig rig="threePt" dir="t"/>
              </a:scene3d>
              <a:sp3d>
                <a:bevelT w="0" h="0"/>
                <a:bevelB w="0" h="1270"/>
              </a:sp3d>
            </a:bodyPr>
            <a:lstStyle/>
            <a:p>
              <a:pPr algn="ctr"/>
              <a:r>
                <a:rPr lang="en-US" altLang="ko-KR" sz="1400" dirty="0" err="1">
                  <a:solidFill>
                    <a:schemeClr val="tx1"/>
                  </a:solidFill>
                  <a:latin typeface="SamsungOne-700" panose="020B0803030303020204" pitchFamily="34" charset="0"/>
                  <a:ea typeface="SamsungOne-700" panose="020B0803030303020204" pitchFamily="34" charset="0"/>
                  <a:cs typeface="Times New Roman" panose="02020603050405020304" pitchFamily="18" charset="0"/>
                </a:rPr>
                <a:t>Ghép</a:t>
              </a:r>
              <a:r>
                <a:rPr lang="en-US" altLang="ko-KR" sz="1400" dirty="0">
                  <a:solidFill>
                    <a:schemeClr val="tx1"/>
                  </a:solidFill>
                  <a:latin typeface="SamsungOne-700" panose="020B0803030303020204" pitchFamily="34" charset="0"/>
                  <a:ea typeface="SamsungOne-700" panose="020B0803030303020204" pitchFamily="34" charset="0"/>
                  <a:cs typeface="Times New Roman" panose="02020603050405020304" pitchFamily="18" charset="0"/>
                </a:rPr>
                <a:t> </a:t>
              </a:r>
              <a:r>
                <a:rPr lang="en-US" altLang="ko-KR" sz="1400" dirty="0" err="1">
                  <a:solidFill>
                    <a:schemeClr val="tx1"/>
                  </a:solidFill>
                  <a:latin typeface="SamsungOne-700" panose="020B0803030303020204" pitchFamily="34" charset="0"/>
                  <a:ea typeface="SamsungOne-700" panose="020B0803030303020204" pitchFamily="34" charset="0"/>
                  <a:cs typeface="Times New Roman" panose="02020603050405020304" pitchFamily="18" charset="0"/>
                </a:rPr>
                <a:t>bộ</a:t>
              </a:r>
              <a:r>
                <a:rPr lang="en-US" altLang="ko-KR" sz="1400" dirty="0">
                  <a:solidFill>
                    <a:schemeClr val="tx1"/>
                  </a:solidFill>
                  <a:latin typeface="SamsungOne-700" panose="020B0803030303020204" pitchFamily="34" charset="0"/>
                  <a:ea typeface="SamsungOne-700" panose="020B0803030303020204" pitchFamily="34" charset="0"/>
                  <a:cs typeface="Times New Roman" panose="02020603050405020304" pitchFamily="18" charset="0"/>
                </a:rPr>
                <a:t> l</a:t>
              </a:r>
              <a:endParaRPr lang="ko-KR" altLang="en-US" sz="1400" dirty="0">
                <a:solidFill>
                  <a:schemeClr val="tx1"/>
                </a:solidFill>
                <a:latin typeface="SamsungOne-700" panose="020B0803030303020204" pitchFamily="34" charset="0"/>
                <a:cs typeface="Times New Roman" panose="02020603050405020304" pitchFamily="18" charset="0"/>
              </a:endParaRPr>
            </a:p>
          </p:txBody>
        </p:sp>
        <p:cxnSp>
          <p:nvCxnSpPr>
            <p:cNvPr id="40" name="직선 화살표 연결선 39">
              <a:extLst>
                <a:ext uri="{FF2B5EF4-FFF2-40B4-BE49-F238E27FC236}">
                  <a16:creationId xmlns:a16="http://schemas.microsoft.com/office/drawing/2014/main" id="{3735E718-2AE9-4957-99B8-E2DDBF20EBBF}"/>
                </a:ext>
              </a:extLst>
            </p:cNvPr>
            <p:cNvCxnSpPr>
              <a:stCxn id="36" idx="2"/>
              <a:endCxn id="48" idx="0"/>
            </p:cNvCxnSpPr>
            <p:nvPr/>
          </p:nvCxnSpPr>
          <p:spPr>
            <a:xfrm flipH="1">
              <a:off x="13293266" y="4625215"/>
              <a:ext cx="2847804" cy="244039"/>
            </a:xfrm>
            <a:prstGeom prst="straightConnector1">
              <a:avLst/>
            </a:prstGeom>
            <a:ln w="9525">
              <a:solidFill>
                <a:schemeClr val="bg1">
                  <a:lumMod val="6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67356A4C-8EFB-4C3A-A5EC-A6D3DEEB22FF}"/>
                </a:ext>
              </a:extLst>
            </p:cNvPr>
            <p:cNvCxnSpPr>
              <a:cxnSpLocks/>
              <a:stCxn id="36" idx="2"/>
              <a:endCxn id="49" idx="0"/>
            </p:cNvCxnSpPr>
            <p:nvPr/>
          </p:nvCxnSpPr>
          <p:spPr>
            <a:xfrm flipH="1">
              <a:off x="15182810" y="4625215"/>
              <a:ext cx="958260" cy="244039"/>
            </a:xfrm>
            <a:prstGeom prst="straightConnector1">
              <a:avLst/>
            </a:prstGeom>
            <a:ln w="9525">
              <a:solidFill>
                <a:schemeClr val="bg1">
                  <a:lumMod val="6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B7A9A834-A981-471A-8134-EFDB88F0FCD4}"/>
                </a:ext>
              </a:extLst>
            </p:cNvPr>
            <p:cNvCxnSpPr>
              <a:cxnSpLocks/>
              <a:stCxn id="36" idx="2"/>
              <a:endCxn id="50" idx="0"/>
            </p:cNvCxnSpPr>
            <p:nvPr/>
          </p:nvCxnSpPr>
          <p:spPr>
            <a:xfrm>
              <a:off x="16141070" y="4625215"/>
              <a:ext cx="931284" cy="244039"/>
            </a:xfrm>
            <a:prstGeom prst="straightConnector1">
              <a:avLst/>
            </a:prstGeom>
            <a:ln w="9525">
              <a:solidFill>
                <a:schemeClr val="bg1">
                  <a:lumMod val="6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A52D8F17-DEEB-403D-9463-70059C83ADF5}"/>
                </a:ext>
              </a:extLst>
            </p:cNvPr>
            <p:cNvCxnSpPr>
              <a:cxnSpLocks/>
              <a:stCxn id="36" idx="2"/>
              <a:endCxn id="51" idx="0"/>
            </p:cNvCxnSpPr>
            <p:nvPr/>
          </p:nvCxnSpPr>
          <p:spPr>
            <a:xfrm>
              <a:off x="16141070" y="4625215"/>
              <a:ext cx="2820827" cy="244038"/>
            </a:xfrm>
            <a:prstGeom prst="straightConnector1">
              <a:avLst/>
            </a:prstGeom>
            <a:ln w="9525">
              <a:solidFill>
                <a:schemeClr val="bg1">
                  <a:lumMod val="6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직선 화살표 연결선 43">
              <a:extLst>
                <a:ext uri="{FF2B5EF4-FFF2-40B4-BE49-F238E27FC236}">
                  <a16:creationId xmlns:a16="http://schemas.microsoft.com/office/drawing/2014/main" id="{59EC9041-CD14-411B-B875-0AE298D7495A}"/>
                </a:ext>
              </a:extLst>
            </p:cNvPr>
            <p:cNvCxnSpPr>
              <a:cxnSpLocks/>
              <a:stCxn id="48" idx="2"/>
              <a:endCxn id="39" idx="0"/>
            </p:cNvCxnSpPr>
            <p:nvPr/>
          </p:nvCxnSpPr>
          <p:spPr>
            <a:xfrm>
              <a:off x="13293266" y="5090034"/>
              <a:ext cx="2847804" cy="204560"/>
            </a:xfrm>
            <a:prstGeom prst="straightConnector1">
              <a:avLst/>
            </a:prstGeom>
            <a:ln w="9525">
              <a:solidFill>
                <a:schemeClr val="bg1">
                  <a:lumMod val="6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직선 화살표 연결선 44">
              <a:extLst>
                <a:ext uri="{FF2B5EF4-FFF2-40B4-BE49-F238E27FC236}">
                  <a16:creationId xmlns:a16="http://schemas.microsoft.com/office/drawing/2014/main" id="{3C0AB55E-0F51-4D13-9CAB-5D51AA3ACC6C}"/>
                </a:ext>
              </a:extLst>
            </p:cNvPr>
            <p:cNvCxnSpPr>
              <a:cxnSpLocks/>
              <a:stCxn id="49" idx="2"/>
              <a:endCxn id="39" idx="0"/>
            </p:cNvCxnSpPr>
            <p:nvPr/>
          </p:nvCxnSpPr>
          <p:spPr>
            <a:xfrm>
              <a:off x="15182810" y="5090034"/>
              <a:ext cx="958260" cy="204560"/>
            </a:xfrm>
            <a:prstGeom prst="straightConnector1">
              <a:avLst/>
            </a:prstGeom>
            <a:ln w="9525">
              <a:solidFill>
                <a:schemeClr val="bg1">
                  <a:lumMod val="6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직선 화살표 연결선 45">
              <a:extLst>
                <a:ext uri="{FF2B5EF4-FFF2-40B4-BE49-F238E27FC236}">
                  <a16:creationId xmlns:a16="http://schemas.microsoft.com/office/drawing/2014/main" id="{004FE2E6-A474-4706-AB1C-5B7E24A9011A}"/>
                </a:ext>
              </a:extLst>
            </p:cNvPr>
            <p:cNvCxnSpPr>
              <a:cxnSpLocks/>
              <a:stCxn id="50" idx="2"/>
              <a:endCxn id="39" idx="0"/>
            </p:cNvCxnSpPr>
            <p:nvPr/>
          </p:nvCxnSpPr>
          <p:spPr>
            <a:xfrm flipH="1">
              <a:off x="16141070" y="5090034"/>
              <a:ext cx="931284" cy="204560"/>
            </a:xfrm>
            <a:prstGeom prst="straightConnector1">
              <a:avLst/>
            </a:prstGeom>
            <a:ln w="9525">
              <a:solidFill>
                <a:schemeClr val="bg1">
                  <a:lumMod val="6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직선 화살표 연결선 46">
              <a:extLst>
                <a:ext uri="{FF2B5EF4-FFF2-40B4-BE49-F238E27FC236}">
                  <a16:creationId xmlns:a16="http://schemas.microsoft.com/office/drawing/2014/main" id="{109EECF5-7348-47EB-B34A-2D4A697C5B0E}"/>
                </a:ext>
              </a:extLst>
            </p:cNvPr>
            <p:cNvCxnSpPr>
              <a:cxnSpLocks/>
              <a:stCxn id="51" idx="2"/>
              <a:endCxn id="39" idx="0"/>
            </p:cNvCxnSpPr>
            <p:nvPr/>
          </p:nvCxnSpPr>
          <p:spPr>
            <a:xfrm flipH="1">
              <a:off x="16141070" y="5090032"/>
              <a:ext cx="2820827" cy="204562"/>
            </a:xfrm>
            <a:prstGeom prst="straightConnector1">
              <a:avLst/>
            </a:prstGeom>
            <a:ln w="9525">
              <a:solidFill>
                <a:schemeClr val="bg1">
                  <a:lumMod val="65000"/>
                </a:schemeClr>
              </a:solidFill>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4" name="그룹 23">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26" name="직사각형 25">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prstClr val="white"/>
                  </a:solidFill>
                  <a:latin typeface="iCiel Samsung Sharp Sans Medium" pitchFamily="2" charset="0"/>
                  <a:cs typeface="iCiel Samsung Sharp Sans Medium" pitchFamily="2" charset="0"/>
                </a:rPr>
                <a:t>1. </a:t>
              </a:r>
              <a:r>
                <a:rPr lang="en-US" altLang="ko-KR" dirty="0" err="1">
                  <a:solidFill>
                    <a:prstClr val="white"/>
                  </a:solidFill>
                  <a:latin typeface="iCiel Samsung Sharp Sans Medium" pitchFamily="2" charset="0"/>
                  <a:cs typeface="iCiel Samsung Sharp Sans Medium" pitchFamily="2" charset="0"/>
                </a:rPr>
                <a:t>Sử</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dụng</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mô</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hình</a:t>
              </a:r>
              <a:r>
                <a:rPr lang="en-US" altLang="ko-KR" dirty="0">
                  <a:solidFill>
                    <a:prstClr val="white"/>
                  </a:solidFill>
                  <a:latin typeface="iCiel Samsung Sharp Sans Medium" pitchFamily="2" charset="0"/>
                  <a:cs typeface="iCiel Samsung Sharp Sans Medium" pitchFamily="2" charset="0"/>
                </a:rPr>
                <a:t> CNN </a:t>
              </a:r>
              <a:r>
                <a:rPr lang="en-US" altLang="ko-KR" dirty="0" err="1">
                  <a:solidFill>
                    <a:prstClr val="white"/>
                  </a:solidFill>
                  <a:latin typeface="iCiel Samsung Sharp Sans Medium" pitchFamily="2" charset="0"/>
                  <a:cs typeface="iCiel Samsung Sharp Sans Medium" pitchFamily="2" charset="0"/>
                </a:rPr>
                <a:t>tạo</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sẵn</a:t>
              </a:r>
              <a:endParaRPr lang="en-US" altLang="ko-KR" dirty="0">
                <a:solidFill>
                  <a:prstClr val="white"/>
                </a:solidFill>
                <a:latin typeface="iCiel Samsung Sharp Sans Medium" pitchFamily="2" charset="0"/>
                <a:cs typeface="iCiel Samsung Sharp Sans Medium" pitchFamily="2" charset="0"/>
              </a:endParaRPr>
            </a:p>
          </p:txBody>
        </p:sp>
        <p:sp>
          <p:nvSpPr>
            <p:cNvPr id="28" name="직사각형 27">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a:defRPr/>
              </a:pPr>
              <a:r>
                <a:rPr lang="en-US" altLang="ko-KR" sz="1600" dirty="0" err="1">
                  <a:solidFill>
                    <a:prstClr val="white">
                      <a:lumMod val="85000"/>
                    </a:prst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prstClr val="white">
                      <a:lumMod val="85000"/>
                    </a:prst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prstClr val="white">
                      <a:lumMod val="85000"/>
                    </a:prstClr>
                  </a:solidFill>
                  <a:latin typeface="Samsung Sharp Sans Bold" pitchFamily="2" charset="0"/>
                  <a:ea typeface="Samsung Sharp Sans Bold" pitchFamily="2" charset="0"/>
                  <a:cs typeface="Samsung Sharp Sans Bold" pitchFamily="2" charset="0"/>
                </a:rPr>
                <a:t>01</a:t>
              </a:r>
            </a:p>
          </p:txBody>
        </p:sp>
      </p:grpSp>
      <p:sp>
        <p:nvSpPr>
          <p:cNvPr id="31" name="직사각형 30">
            <a:extLst>
              <a:ext uri="{FF2B5EF4-FFF2-40B4-BE49-F238E27FC236}">
                <a16:creationId xmlns:a16="http://schemas.microsoft.com/office/drawing/2014/main" id="{B5B8FE30-0195-42A8-8BDA-09834FA503A3}"/>
              </a:ext>
            </a:extLst>
          </p:cNvPr>
          <p:cNvSpPr/>
          <p:nvPr/>
        </p:nvSpPr>
        <p:spPr>
          <a:xfrm>
            <a:off x="546895" y="1475403"/>
            <a:ext cx="879713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Sử</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dụng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mô</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hình</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CNN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tạo</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sẵn</a:t>
            </a:r>
            <a:endPar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endParaRPr>
          </a:p>
        </p:txBody>
      </p:sp>
    </p:spTree>
    <p:extLst>
      <p:ext uri="{BB962C8B-B14F-4D97-AF65-F5344CB8AC3E}">
        <p14:creationId xmlns:p14="http://schemas.microsoft.com/office/powerpoint/2010/main" val="1942365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그룹 12">
            <a:extLst>
              <a:ext uri="{FF2B5EF4-FFF2-40B4-BE49-F238E27FC236}">
                <a16:creationId xmlns:a16="http://schemas.microsoft.com/office/drawing/2014/main" id="{2BBC0D96-AAF0-4BEB-A7F4-E6F4660CF15F}"/>
              </a:ext>
            </a:extLst>
          </p:cNvPr>
          <p:cNvGrpSpPr/>
          <p:nvPr/>
        </p:nvGrpSpPr>
        <p:grpSpPr>
          <a:xfrm>
            <a:off x="558800" y="2088752"/>
            <a:ext cx="8785225" cy="215444"/>
            <a:chOff x="1027113" y="2045625"/>
            <a:chExt cx="8785225" cy="215444"/>
          </a:xfrm>
        </p:grpSpPr>
        <p:sp>
          <p:nvSpPr>
            <p:cNvPr id="14" name="직사각형 13">
              <a:extLst>
                <a:ext uri="{FF2B5EF4-FFF2-40B4-BE49-F238E27FC236}">
                  <a16:creationId xmlns:a16="http://schemas.microsoft.com/office/drawing/2014/main" id="{4A4A6D3E-D038-4E08-8433-F39B60A33010}"/>
                </a:ext>
              </a:extLst>
            </p:cNvPr>
            <p:cNvSpPr/>
            <p:nvPr/>
          </p:nvSpPr>
          <p:spPr>
            <a:xfrm>
              <a:off x="1027113" y="2056995"/>
              <a:ext cx="36000" cy="180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bevelB w="0" h="0"/>
              </a:sp3d>
            </a:bodyPr>
            <a:lstStyle/>
            <a:p>
              <a:pPr algn="ctr"/>
              <a:endParaRPr lang="ko-KR" altLang="en-US"/>
            </a:p>
          </p:txBody>
        </p:sp>
        <p:sp>
          <p:nvSpPr>
            <p:cNvPr id="17" name="직사각형 16">
              <a:extLst>
                <a:ext uri="{FF2B5EF4-FFF2-40B4-BE49-F238E27FC236}">
                  <a16:creationId xmlns:a16="http://schemas.microsoft.com/office/drawing/2014/main" id="{8A128ADE-3CF9-4D57-A2C3-2051C5C8D556}"/>
                </a:ext>
              </a:extLst>
            </p:cNvPr>
            <p:cNvSpPr/>
            <p:nvPr/>
          </p:nvSpPr>
          <p:spPr>
            <a:xfrm>
              <a:off x="1179514" y="2045625"/>
              <a:ext cx="8632824"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Cách</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tăng</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thêm</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độ</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chính</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xác</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khi</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phân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loại</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hình</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ảnh</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sp>
        <p:nvSpPr>
          <p:cNvPr id="19" name="직사각형 18">
            <a:extLst>
              <a:ext uri="{FF2B5EF4-FFF2-40B4-BE49-F238E27FC236}">
                <a16:creationId xmlns:a16="http://schemas.microsoft.com/office/drawing/2014/main" id="{E6691AD3-B845-4101-B7EA-87F193158224}"/>
              </a:ext>
            </a:extLst>
          </p:cNvPr>
          <p:cNvSpPr/>
          <p:nvPr/>
        </p:nvSpPr>
        <p:spPr>
          <a:xfrm>
            <a:off x="703263" y="2421466"/>
            <a:ext cx="8640762" cy="1284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bevelB w="0" h="0"/>
            </a:sp3d>
          </a:bodyPr>
          <a:lstStyle/>
          <a:p>
            <a:pPr>
              <a:spcAft>
                <a:spcPts val="800"/>
              </a:spcAft>
              <a:buClr>
                <a:srgbClr val="193EB0"/>
              </a:buClr>
            </a:pP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1).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Đảm</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bảo</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rằng</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bạn</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đã</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có</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bộ</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huấn</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luyện</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đủ</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lớn</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p>
          <a:p>
            <a:pPr>
              <a:spcAft>
                <a:spcPts val="800"/>
              </a:spcAft>
              <a:buClr>
                <a:srgbClr val="193EB0"/>
              </a:buClr>
            </a:pPr>
            <a:r>
              <a:rPr lang="en-US" altLang="ko-KR" sz="1300" dirty="0">
                <a:solidFill>
                  <a:srgbClr val="FF0000"/>
                </a:solidFill>
                <a:latin typeface="SamsungOne-400" panose="020B0503030303020204" pitchFamily="34" charset="0"/>
                <a:ea typeface="SamsungOne-400" panose="020B0503030303020204" pitchFamily="34" charset="0"/>
                <a:cs typeface="Times New Roman" panose="02020603050405020304" pitchFamily="18" charset="0"/>
                <a:sym typeface="Symbol" panose="05050102010706020507" pitchFamily="18" charset="2"/>
              </a:rPr>
              <a:t>      </a:t>
            </a:r>
            <a:r>
              <a:rPr lang="en-US" altLang="ko-KR" sz="14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Nếu không, hãy tăng bộ dữ liệu huấn luyện bằng cách xoay, cắt, đổi kích thước, làm mờ, v.v. </a:t>
            </a:r>
            <a:endPar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endParaRPr>
          </a:p>
          <a:p>
            <a:pPr>
              <a:spcAft>
                <a:spcPts val="800"/>
              </a:spcAft>
              <a:buClr>
                <a:srgbClr val="193EB0"/>
              </a:buClr>
            </a:pP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2).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Xây</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dựng</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mô</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hình</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ensemble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hoặc</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stacking</a:t>
            </a:r>
          </a:p>
          <a:p>
            <a:pPr>
              <a:spcAft>
                <a:spcPts val="800"/>
              </a:spcAft>
              <a:buClr>
                <a:srgbClr val="193EB0"/>
              </a:buClr>
            </a:pPr>
            <a:r>
              <a:rPr lang="en-US" altLang="ko-KR" sz="1300" dirty="0">
                <a:solidFill>
                  <a:srgbClr val="FF0000"/>
                </a:solidFill>
                <a:latin typeface="SamsungOne-400" panose="020B0503030303020204" pitchFamily="34" charset="0"/>
                <a:ea typeface="SamsungOne-400" panose="020B0503030303020204" pitchFamily="34" charset="0"/>
                <a:cs typeface="Times New Roman" panose="02020603050405020304" pitchFamily="18" charset="0"/>
                <a:sym typeface="Symbol" panose="05050102010706020507" pitchFamily="18" charset="2"/>
              </a:rPr>
              <a:t>      </a:t>
            </a:r>
            <a:r>
              <a:rPr lang="en-US" altLang="ko-KR" sz="14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vi-VN" sz="1300" dirty="0">
                <a:solidFill>
                  <a:schemeClr val="tx1">
                    <a:lumMod val="85000"/>
                    <a:lumOff val="15000"/>
                  </a:schemeClr>
                </a:solidFill>
                <a:latin typeface="SamsungOne-400" panose="020B0503030303020204" pitchFamily="34" charset="0"/>
                <a:ea typeface="SamsungOne-400" panose="020B0503030303020204" pitchFamily="34" charset="0"/>
                <a:cs typeface="Arial" panose="020B0604020202020204" pitchFamily="34" charset="0"/>
              </a:rPr>
              <a:t>Kết hợp các kiến trúc CNN khác nhau và khiến chúng “bỏ </a:t>
            </a:r>
            <a:r>
              <a:rPr lang="vi-VN" sz="1300" dirty="0">
                <a:solidFill>
                  <a:srgbClr val="193EB0"/>
                </a:solidFill>
                <a:latin typeface="SamsungOne-700" panose="020B0803030303020204" pitchFamily="34" charset="0"/>
                <a:ea typeface="SamsungOne-700" panose="020B0803030303020204" pitchFamily="34" charset="0"/>
                <a:cs typeface="Arial" panose="020B0604020202020204" pitchFamily="34" charset="0"/>
              </a:rPr>
              <a:t>phiếu chọn</a:t>
            </a:r>
            <a:r>
              <a:rPr lang="vi-VN" sz="1300" dirty="0">
                <a:solidFill>
                  <a:schemeClr val="tx1">
                    <a:lumMod val="85000"/>
                    <a:lumOff val="15000"/>
                  </a:schemeClr>
                </a:solidFill>
                <a:latin typeface="SamsungOne-400" panose="020B0503030303020204" pitchFamily="34" charset="0"/>
                <a:ea typeface="SamsungOne-400" panose="020B0503030303020204" pitchFamily="34" charset="0"/>
                <a:cs typeface="Arial" panose="020B0604020202020204" pitchFamily="34" charset="0"/>
              </a:rPr>
              <a:t>”.</a:t>
            </a:r>
            <a:r>
              <a:rPr lang="vi-VN" sz="1300" dirty="0">
                <a:solidFill>
                  <a:schemeClr val="tx1">
                    <a:lumMod val="85000"/>
                    <a:lumOff val="15000"/>
                  </a:schemeClr>
                </a:solidFill>
                <a:latin typeface="Arial" panose="020B0503030303020204" pitchFamily="34" charset="0"/>
                <a:ea typeface="SamsungOne-400" panose="020B0503030303020204" pitchFamily="34" charset="0"/>
              </a:rPr>
              <a:t> </a:t>
            </a:r>
          </a:p>
        </p:txBody>
      </p:sp>
      <p:grpSp>
        <p:nvGrpSpPr>
          <p:cNvPr id="8" name="그룹 7">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0" name="직사각형 9">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prstClr val="white"/>
                  </a:solidFill>
                  <a:latin typeface="iCiel Samsung Sharp Sans Medium" pitchFamily="2" charset="0"/>
                  <a:cs typeface="iCiel Samsung Sharp Sans Medium" pitchFamily="2" charset="0"/>
                </a:rPr>
                <a:t>1. </a:t>
              </a:r>
              <a:r>
                <a:rPr lang="en-US" altLang="ko-KR" dirty="0" err="1">
                  <a:solidFill>
                    <a:prstClr val="white"/>
                  </a:solidFill>
                  <a:latin typeface="iCiel Samsung Sharp Sans Medium" pitchFamily="2" charset="0"/>
                  <a:cs typeface="iCiel Samsung Sharp Sans Medium" pitchFamily="2" charset="0"/>
                </a:rPr>
                <a:t>Sử</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dụng</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mô</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hình</a:t>
              </a:r>
              <a:r>
                <a:rPr lang="en-US" altLang="ko-KR" dirty="0">
                  <a:solidFill>
                    <a:prstClr val="white"/>
                  </a:solidFill>
                  <a:latin typeface="iCiel Samsung Sharp Sans Medium" pitchFamily="2" charset="0"/>
                  <a:cs typeface="iCiel Samsung Sharp Sans Medium" pitchFamily="2" charset="0"/>
                </a:rPr>
                <a:t> CNN </a:t>
              </a:r>
              <a:r>
                <a:rPr lang="en-US" altLang="ko-KR" dirty="0" err="1">
                  <a:solidFill>
                    <a:prstClr val="white"/>
                  </a:solidFill>
                  <a:latin typeface="iCiel Samsung Sharp Sans Medium" pitchFamily="2" charset="0"/>
                  <a:cs typeface="iCiel Samsung Sharp Sans Medium" pitchFamily="2" charset="0"/>
                </a:rPr>
                <a:t>tạo</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sẵn</a:t>
              </a:r>
              <a:endParaRPr lang="en-US" altLang="ko-KR" dirty="0">
                <a:solidFill>
                  <a:prstClr val="white"/>
                </a:solidFill>
                <a:latin typeface="iCiel Samsung Sharp Sans Medium" pitchFamily="2" charset="0"/>
                <a:cs typeface="iCiel Samsung Sharp Sans Medium" pitchFamily="2" charset="0"/>
              </a:endParaRPr>
            </a:p>
          </p:txBody>
        </p:sp>
        <p:sp>
          <p:nvSpPr>
            <p:cNvPr id="11" name="직사각형 10">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a:defRPr/>
              </a:pPr>
              <a:r>
                <a:rPr lang="en-US" altLang="ko-KR" sz="1600" dirty="0" err="1">
                  <a:solidFill>
                    <a:prstClr val="white">
                      <a:lumMod val="85000"/>
                    </a:prst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prstClr val="white">
                      <a:lumMod val="85000"/>
                    </a:prst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prstClr val="white">
                      <a:lumMod val="85000"/>
                    </a:prstClr>
                  </a:solidFill>
                  <a:latin typeface="Samsung Sharp Sans Bold" pitchFamily="2" charset="0"/>
                  <a:ea typeface="Samsung Sharp Sans Bold" pitchFamily="2" charset="0"/>
                  <a:cs typeface="Samsung Sharp Sans Bold" pitchFamily="2" charset="0"/>
                </a:rPr>
                <a:t>01</a:t>
              </a:r>
            </a:p>
          </p:txBody>
        </p:sp>
      </p:grpSp>
      <p:sp>
        <p:nvSpPr>
          <p:cNvPr id="15" name="직사각형 14">
            <a:extLst>
              <a:ext uri="{FF2B5EF4-FFF2-40B4-BE49-F238E27FC236}">
                <a16:creationId xmlns:a16="http://schemas.microsoft.com/office/drawing/2014/main" id="{B5B8FE30-0195-42A8-8BDA-09834FA503A3}"/>
              </a:ext>
            </a:extLst>
          </p:cNvPr>
          <p:cNvSpPr/>
          <p:nvPr/>
        </p:nvSpPr>
        <p:spPr>
          <a:xfrm>
            <a:off x="546895" y="1475403"/>
            <a:ext cx="879713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Sử</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dụng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mô</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hình</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CNN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tạo</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sẵn</a:t>
            </a:r>
            <a:endPar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endParaRPr>
          </a:p>
        </p:txBody>
      </p:sp>
    </p:spTree>
    <p:extLst>
      <p:ext uri="{BB962C8B-B14F-4D97-AF65-F5344CB8AC3E}">
        <p14:creationId xmlns:p14="http://schemas.microsoft.com/office/powerpoint/2010/main" val="1312881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직사각형 133">
            <a:extLst>
              <a:ext uri="{FF2B5EF4-FFF2-40B4-BE49-F238E27FC236}">
                <a16:creationId xmlns:a16="http://schemas.microsoft.com/office/drawing/2014/main" id="{551F01E8-8777-4A7B-AD71-63E7C805C68C}"/>
              </a:ext>
            </a:extLst>
          </p:cNvPr>
          <p:cNvSpPr/>
          <p:nvPr/>
        </p:nvSpPr>
        <p:spPr>
          <a:xfrm>
            <a:off x="1007567" y="3133792"/>
            <a:ext cx="8408342"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defTabSz="457063" fontAlgn="base">
              <a:spcBef>
                <a:spcPct val="0"/>
              </a:spcBef>
              <a:spcAft>
                <a:spcPct val="0"/>
              </a:spcAft>
              <a:defRPr/>
            </a:pPr>
            <a:r>
              <a:rPr kumimoji="1" lang="en-US" altLang="ko-KR" sz="3200" dirty="0" err="1">
                <a:solidFill>
                  <a:prstClr val="black"/>
                </a:solidFill>
                <a:latin typeface="iCiel Samsung Sharp Sans Bold" pitchFamily="2" charset="0"/>
                <a:ea typeface="맑은 고딕" panose="020B0503020000020004" pitchFamily="50" charset="-127"/>
                <a:cs typeface="iCiel Samsung Sharp Sans Bold" pitchFamily="2" charset="0"/>
              </a:rPr>
              <a:t>Những</a:t>
            </a:r>
            <a:r>
              <a:rPr kumimoji="1" lang="en-US" altLang="ko-KR" sz="3200" dirty="0">
                <a:solidFill>
                  <a:prstClr val="black"/>
                </a:solidFill>
                <a:latin typeface="iCiel Samsung Sharp Sans Bold" pitchFamily="2" charset="0"/>
                <a:ea typeface="맑은 고딕" panose="020B0503020000020004" pitchFamily="50" charset="-127"/>
                <a:cs typeface="iCiel Samsung Sharp Sans Bold" pitchFamily="2" charset="0"/>
              </a:rPr>
              <a:t> </a:t>
            </a:r>
            <a:r>
              <a:rPr kumimoji="1" lang="en-US" altLang="ko-KR" sz="3200" dirty="0" err="1">
                <a:solidFill>
                  <a:prstClr val="black"/>
                </a:solidFill>
                <a:latin typeface="iCiel Samsung Sharp Sans Bold" pitchFamily="2" charset="0"/>
                <a:ea typeface="맑은 고딕" panose="020B0503020000020004" pitchFamily="50" charset="-127"/>
                <a:cs typeface="iCiel Samsung Sharp Sans Bold" pitchFamily="2" charset="0"/>
              </a:rPr>
              <a:t>trường</a:t>
            </a:r>
            <a:r>
              <a:rPr kumimoji="1" lang="en-US" altLang="ko-KR" sz="3200" dirty="0">
                <a:solidFill>
                  <a:prstClr val="black"/>
                </a:solidFill>
                <a:latin typeface="iCiel Samsung Sharp Sans Bold" pitchFamily="2" charset="0"/>
                <a:ea typeface="맑은 고딕" panose="020B0503020000020004" pitchFamily="50" charset="-127"/>
                <a:cs typeface="iCiel Samsung Sharp Sans Bold" pitchFamily="2" charset="0"/>
              </a:rPr>
              <a:t> </a:t>
            </a:r>
            <a:r>
              <a:rPr kumimoji="1" lang="en-US" altLang="ko-KR" sz="3200" dirty="0" err="1">
                <a:solidFill>
                  <a:prstClr val="black"/>
                </a:solidFill>
                <a:latin typeface="iCiel Samsung Sharp Sans Bold" pitchFamily="2" charset="0"/>
                <a:ea typeface="맑은 고딕" panose="020B0503020000020004" pitchFamily="50" charset="-127"/>
                <a:cs typeface="iCiel Samsung Sharp Sans Bold" pitchFamily="2" charset="0"/>
              </a:rPr>
              <a:t>hợp</a:t>
            </a:r>
            <a:r>
              <a:rPr kumimoji="1" lang="en-US" altLang="ko-KR" sz="3200" dirty="0">
                <a:solidFill>
                  <a:prstClr val="black"/>
                </a:solidFill>
                <a:latin typeface="iCiel Samsung Sharp Sans Bold" pitchFamily="2" charset="0"/>
                <a:ea typeface="맑은 고딕" panose="020B0503020000020004" pitchFamily="50" charset="-127"/>
                <a:cs typeface="iCiel Samsung Sharp Sans Bold" pitchFamily="2" charset="0"/>
              </a:rPr>
              <a:t> </a:t>
            </a:r>
            <a:r>
              <a:rPr kumimoji="1" lang="en-US" altLang="ko-KR" sz="3200" dirty="0" err="1">
                <a:solidFill>
                  <a:prstClr val="black"/>
                </a:solidFill>
                <a:latin typeface="iCiel Samsung Sharp Sans Bold" pitchFamily="2" charset="0"/>
                <a:ea typeface="맑은 고딕" panose="020B0503020000020004" pitchFamily="50" charset="-127"/>
                <a:cs typeface="iCiel Samsung Sharp Sans Bold" pitchFamily="2" charset="0"/>
              </a:rPr>
              <a:t>ứng</a:t>
            </a:r>
            <a:r>
              <a:rPr kumimoji="1" lang="en-US" altLang="ko-KR" sz="3200" dirty="0">
                <a:solidFill>
                  <a:prstClr val="black"/>
                </a:solidFill>
                <a:latin typeface="iCiel Samsung Sharp Sans Bold" pitchFamily="2" charset="0"/>
                <a:ea typeface="맑은 고딕" panose="020B0503020000020004" pitchFamily="50" charset="-127"/>
                <a:cs typeface="iCiel Samsung Sharp Sans Bold" pitchFamily="2" charset="0"/>
              </a:rPr>
              <a:t> </a:t>
            </a:r>
            <a:r>
              <a:rPr kumimoji="1" lang="en-US" altLang="ko-KR" sz="3200" dirty="0" err="1">
                <a:solidFill>
                  <a:prstClr val="black"/>
                </a:solidFill>
                <a:latin typeface="iCiel Samsung Sharp Sans Bold" pitchFamily="2" charset="0"/>
                <a:ea typeface="맑은 고딕" panose="020B0503020000020004" pitchFamily="50" charset="-127"/>
                <a:cs typeface="iCiel Samsung Sharp Sans Bold" pitchFamily="2" charset="0"/>
              </a:rPr>
              <a:t>dụng</a:t>
            </a:r>
            <a:r>
              <a:rPr kumimoji="1" lang="en-US" altLang="ko-KR" sz="3200" dirty="0">
                <a:solidFill>
                  <a:prstClr val="black"/>
                </a:solidFill>
                <a:latin typeface="iCiel Samsung Sharp Sans Bold" pitchFamily="2" charset="0"/>
                <a:ea typeface="맑은 고딕" panose="020B0503020000020004" pitchFamily="50" charset="-127"/>
                <a:cs typeface="iCiel Samsung Sharp Sans Bold" pitchFamily="2" charset="0"/>
              </a:rPr>
              <a:t> AI</a:t>
            </a:r>
          </a:p>
        </p:txBody>
      </p:sp>
      <p:sp>
        <p:nvSpPr>
          <p:cNvPr id="21" name="직사각형 133">
            <a:extLst>
              <a:ext uri="{FF2B5EF4-FFF2-40B4-BE49-F238E27FC236}">
                <a16:creationId xmlns:a16="http://schemas.microsoft.com/office/drawing/2014/main" id="{F30E60FD-5340-4E90-99F1-BB9E55EB305D}"/>
              </a:ext>
            </a:extLst>
          </p:cNvPr>
          <p:cNvSpPr/>
          <p:nvPr/>
        </p:nvSpPr>
        <p:spPr>
          <a:xfrm>
            <a:off x="989683" y="2748696"/>
            <a:ext cx="5477955" cy="307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063" fontAlgn="base" latinLnBrk="1">
              <a:spcBef>
                <a:spcPct val="0"/>
              </a:spcBef>
              <a:spcAft>
                <a:spcPct val="0"/>
              </a:spcAft>
              <a:defRPr/>
            </a:pPr>
            <a:r>
              <a:rPr kumimoji="1" lang="en-US" altLang="ko-KR" sz="1999" dirty="0">
                <a:solidFill>
                  <a:prstClr val="white">
                    <a:lumMod val="50000"/>
                  </a:prstClr>
                </a:solidFill>
                <a:latin typeface="iCiel Samsung Sharp Sans Bold" pitchFamily="2" charset="0"/>
                <a:ea typeface="iCiel Samsung Sharp Sans Bold" pitchFamily="2" charset="0"/>
                <a:cs typeface="iCiel Samsung Sharp Sans Bold" pitchFamily="2" charset="0"/>
              </a:rPr>
              <a:t>Unit 2. </a:t>
            </a:r>
            <a:endParaRPr kumimoji="1" lang="en-US" altLang="ko-KR" sz="5398" dirty="0">
              <a:solidFill>
                <a:prstClr val="white">
                  <a:lumMod val="50000"/>
                </a:prstClr>
              </a:solidFill>
              <a:latin typeface="iCiel Samsung Sharp Sans Bold" pitchFamily="2" charset="0"/>
              <a:ea typeface="iCiel Samsung Sharp Sans Bold" pitchFamily="2" charset="0"/>
              <a:cs typeface="iCiel Samsung Sharp Sans Bold" pitchFamily="2" charset="0"/>
            </a:endParaRPr>
          </a:p>
        </p:txBody>
      </p:sp>
      <p:grpSp>
        <p:nvGrpSpPr>
          <p:cNvPr id="4" name="그룹 3"/>
          <p:cNvGrpSpPr/>
          <p:nvPr/>
        </p:nvGrpSpPr>
        <p:grpSpPr>
          <a:xfrm>
            <a:off x="1079574" y="4005064"/>
            <a:ext cx="5700472" cy="278128"/>
            <a:chOff x="1079574" y="4005064"/>
            <a:chExt cx="5700472" cy="278128"/>
          </a:xfrm>
        </p:grpSpPr>
        <p:sp>
          <p:nvSpPr>
            <p:cNvPr id="23" name="직사각형 22">
              <a:extLst>
                <a:ext uri="{FF2B5EF4-FFF2-40B4-BE49-F238E27FC236}">
                  <a16:creationId xmlns:a16="http://schemas.microsoft.com/office/drawing/2014/main" id="{8CEA84EE-1CFD-4B57-A1C8-06A1AB4ACA44}"/>
                </a:ext>
              </a:extLst>
            </p:cNvPr>
            <p:cNvSpPr/>
            <p:nvPr/>
          </p:nvSpPr>
          <p:spPr>
            <a:xfrm>
              <a:off x="1262395" y="4006193"/>
              <a:ext cx="5517651"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126" fontAlgn="base">
                <a:spcBef>
                  <a:spcPct val="0"/>
                </a:spcBef>
                <a:spcAft>
                  <a:spcPts val="600"/>
                </a:spcAft>
                <a:defRPr/>
              </a:pPr>
              <a:r>
                <a:rPr kumimoji="1" lang="en-US" altLang="ko-KR" sz="1799" dirty="0">
                  <a:solidFill>
                    <a:prstClr val="black">
                      <a:lumMod val="75000"/>
                      <a:lumOff val="25000"/>
                    </a:prstClr>
                  </a:solidFill>
                  <a:latin typeface="SamsungOne-700" panose="020B0803030303020204" pitchFamily="34" charset="0"/>
                  <a:ea typeface="SamsungOne-700" panose="020B0803030303020204" pitchFamily="34" charset="0"/>
                </a:rPr>
                <a:t>2.1. </a:t>
              </a:r>
              <a:r>
                <a:rPr kumimoji="1" lang="en-US" altLang="ko-KR" sz="1799" dirty="0" err="1">
                  <a:solidFill>
                    <a:prstClr val="black">
                      <a:lumMod val="75000"/>
                      <a:lumOff val="25000"/>
                    </a:prstClr>
                  </a:solidFill>
                  <a:latin typeface="SamsungOne-700" panose="020B0803030303020204" pitchFamily="34" charset="0"/>
                  <a:ea typeface="SamsungOne-700" panose="020B0803030303020204" pitchFamily="34" charset="0"/>
                </a:rPr>
                <a:t>Hệ</a:t>
              </a:r>
              <a:r>
                <a:rPr kumimoji="1" lang="en-US" altLang="ko-KR" sz="1799" dirty="0">
                  <a:solidFill>
                    <a:prstClr val="black">
                      <a:lumMod val="75000"/>
                      <a:lumOff val="25000"/>
                    </a:prstClr>
                  </a:solidFill>
                  <a:latin typeface="SamsungOne-700" panose="020B0803030303020204" pitchFamily="34" charset="0"/>
                  <a:ea typeface="SamsungOne-700" panose="020B0803030303020204" pitchFamily="34" charset="0"/>
                </a:rPr>
                <a:t> </a:t>
              </a:r>
              <a:r>
                <a:rPr kumimoji="1" lang="en-US" altLang="ko-KR" sz="1799" dirty="0" err="1">
                  <a:solidFill>
                    <a:prstClr val="black">
                      <a:lumMod val="75000"/>
                      <a:lumOff val="25000"/>
                    </a:prstClr>
                  </a:solidFill>
                  <a:latin typeface="SamsungOne-700" panose="020B0803030303020204" pitchFamily="34" charset="0"/>
                  <a:ea typeface="SamsungOne-700" panose="020B0803030303020204" pitchFamily="34" charset="0"/>
                </a:rPr>
                <a:t>thống</a:t>
              </a:r>
              <a:r>
                <a:rPr kumimoji="1" lang="en-US" altLang="ko-KR" sz="1799" dirty="0">
                  <a:solidFill>
                    <a:prstClr val="black">
                      <a:lumMod val="75000"/>
                      <a:lumOff val="25000"/>
                    </a:prstClr>
                  </a:solidFill>
                  <a:latin typeface="SamsungOne-700" panose="020B0803030303020204" pitchFamily="34" charset="0"/>
                  <a:ea typeface="SamsungOne-700" panose="020B0803030303020204" pitchFamily="34" charset="0"/>
                </a:rPr>
                <a:t> </a:t>
              </a:r>
              <a:r>
                <a:rPr kumimoji="1" lang="en-US" altLang="ko-KR" sz="1799" dirty="0" err="1">
                  <a:solidFill>
                    <a:prstClr val="black">
                      <a:lumMod val="75000"/>
                      <a:lumOff val="25000"/>
                    </a:prstClr>
                  </a:solidFill>
                  <a:latin typeface="SamsungOne-700" panose="020B0803030303020204" pitchFamily="34" charset="0"/>
                  <a:ea typeface="SamsungOne-700" panose="020B0803030303020204" pitchFamily="34" charset="0"/>
                </a:rPr>
                <a:t>hỗ</a:t>
              </a:r>
              <a:r>
                <a:rPr kumimoji="1" lang="en-US" altLang="ko-KR" sz="1799" dirty="0">
                  <a:solidFill>
                    <a:prstClr val="black">
                      <a:lumMod val="75000"/>
                      <a:lumOff val="25000"/>
                    </a:prstClr>
                  </a:solidFill>
                  <a:latin typeface="SamsungOne-700" panose="020B0803030303020204" pitchFamily="34" charset="0"/>
                  <a:ea typeface="SamsungOne-700" panose="020B0803030303020204" pitchFamily="34" charset="0"/>
                </a:rPr>
                <a:t> </a:t>
              </a:r>
              <a:r>
                <a:rPr kumimoji="1" lang="en-US" altLang="ko-KR" sz="1799" dirty="0" err="1">
                  <a:solidFill>
                    <a:prstClr val="black">
                      <a:lumMod val="75000"/>
                      <a:lumOff val="25000"/>
                    </a:prstClr>
                  </a:solidFill>
                  <a:latin typeface="SamsungOne-700" panose="020B0803030303020204" pitchFamily="34" charset="0"/>
                  <a:ea typeface="SamsungOne-700" panose="020B0803030303020204" pitchFamily="34" charset="0"/>
                </a:rPr>
                <a:t>trợ</a:t>
              </a:r>
              <a:r>
                <a:rPr kumimoji="1" lang="en-US" altLang="ko-KR" sz="1799" dirty="0">
                  <a:solidFill>
                    <a:prstClr val="black">
                      <a:lumMod val="75000"/>
                      <a:lumOff val="25000"/>
                    </a:prstClr>
                  </a:solidFill>
                  <a:latin typeface="SamsungOne-700" panose="020B0803030303020204" pitchFamily="34" charset="0"/>
                  <a:ea typeface="SamsungOne-700" panose="020B0803030303020204" pitchFamily="34" charset="0"/>
                </a:rPr>
                <a:t> </a:t>
              </a:r>
              <a:r>
                <a:rPr kumimoji="1" lang="en-US" altLang="ko-KR" sz="1799" dirty="0" err="1">
                  <a:solidFill>
                    <a:prstClr val="black">
                      <a:lumMod val="75000"/>
                      <a:lumOff val="25000"/>
                    </a:prstClr>
                  </a:solidFill>
                  <a:latin typeface="SamsungOne-700" panose="020B0803030303020204" pitchFamily="34" charset="0"/>
                  <a:ea typeface="SamsungOne-700" panose="020B0803030303020204" pitchFamily="34" charset="0"/>
                </a:rPr>
                <a:t>ra</a:t>
              </a:r>
              <a:r>
                <a:rPr kumimoji="1" lang="en-US" altLang="ko-KR" sz="1799" dirty="0">
                  <a:solidFill>
                    <a:prstClr val="black">
                      <a:lumMod val="75000"/>
                      <a:lumOff val="25000"/>
                    </a:prstClr>
                  </a:solidFill>
                  <a:latin typeface="SamsungOne-700" panose="020B0803030303020204" pitchFamily="34" charset="0"/>
                  <a:ea typeface="SamsungOne-700" panose="020B0803030303020204" pitchFamily="34" charset="0"/>
                </a:rPr>
                <a:t> </a:t>
              </a:r>
              <a:r>
                <a:rPr kumimoji="1" lang="en-US" altLang="ko-KR" sz="1799" dirty="0" err="1">
                  <a:solidFill>
                    <a:prstClr val="black">
                      <a:lumMod val="75000"/>
                      <a:lumOff val="25000"/>
                    </a:prstClr>
                  </a:solidFill>
                  <a:latin typeface="SamsungOne-700" panose="020B0803030303020204" pitchFamily="34" charset="0"/>
                  <a:ea typeface="SamsungOne-700" panose="020B0803030303020204" pitchFamily="34" charset="0"/>
                </a:rPr>
                <a:t>quyết</a:t>
              </a:r>
              <a:r>
                <a:rPr kumimoji="1" lang="en-US" altLang="ko-KR" sz="1799" dirty="0">
                  <a:solidFill>
                    <a:prstClr val="black">
                      <a:lumMod val="75000"/>
                      <a:lumOff val="25000"/>
                    </a:prstClr>
                  </a:solidFill>
                  <a:latin typeface="SamsungOne-700" panose="020B0803030303020204" pitchFamily="34" charset="0"/>
                  <a:ea typeface="SamsungOne-700" panose="020B0803030303020204" pitchFamily="34" charset="0"/>
                </a:rPr>
                <a:t> </a:t>
              </a:r>
              <a:r>
                <a:rPr kumimoji="1" lang="en-US" altLang="ko-KR" sz="1799" dirty="0" err="1">
                  <a:solidFill>
                    <a:prstClr val="black">
                      <a:lumMod val="75000"/>
                      <a:lumOff val="25000"/>
                    </a:prstClr>
                  </a:solidFill>
                  <a:latin typeface="SamsungOne-700" panose="020B0803030303020204" pitchFamily="34" charset="0"/>
                  <a:ea typeface="SamsungOne-700" panose="020B0803030303020204" pitchFamily="34" charset="0"/>
                </a:rPr>
                <a:t>định</a:t>
              </a:r>
              <a:r>
                <a:rPr kumimoji="1" lang="en-US" altLang="ko-KR" sz="1799" dirty="0">
                  <a:solidFill>
                    <a:prstClr val="black">
                      <a:lumMod val="75000"/>
                      <a:lumOff val="25000"/>
                    </a:prstClr>
                  </a:solidFill>
                  <a:latin typeface="SamsungOne-700" panose="020B0803030303020204" pitchFamily="34" charset="0"/>
                  <a:ea typeface="SamsungOne-700" panose="020B0803030303020204" pitchFamily="34" charset="0"/>
                </a:rPr>
                <a:t> </a:t>
              </a:r>
              <a:r>
                <a:rPr kumimoji="1" lang="en-US" altLang="ko-KR" sz="1799" dirty="0" err="1">
                  <a:solidFill>
                    <a:prstClr val="black">
                      <a:lumMod val="75000"/>
                      <a:lumOff val="25000"/>
                    </a:prstClr>
                  </a:solidFill>
                  <a:latin typeface="SamsungOne-700" panose="020B0803030303020204" pitchFamily="34" charset="0"/>
                  <a:ea typeface="SamsungOne-700" panose="020B0803030303020204" pitchFamily="34" charset="0"/>
                </a:rPr>
                <a:t>lâm</a:t>
              </a:r>
              <a:r>
                <a:rPr kumimoji="1" lang="en-US" altLang="ko-KR" sz="1799" dirty="0">
                  <a:solidFill>
                    <a:prstClr val="black">
                      <a:lumMod val="75000"/>
                      <a:lumOff val="25000"/>
                    </a:prstClr>
                  </a:solidFill>
                  <a:latin typeface="SamsungOne-700" panose="020B0803030303020204" pitchFamily="34" charset="0"/>
                  <a:ea typeface="SamsungOne-700" panose="020B0803030303020204" pitchFamily="34" charset="0"/>
                </a:rPr>
                <a:t> </a:t>
              </a:r>
              <a:r>
                <a:rPr kumimoji="1" lang="en-US" altLang="ko-KR" sz="1799" dirty="0" err="1">
                  <a:solidFill>
                    <a:prstClr val="black">
                      <a:lumMod val="75000"/>
                      <a:lumOff val="25000"/>
                    </a:prstClr>
                  </a:solidFill>
                  <a:latin typeface="SamsungOne-700" panose="020B0803030303020204" pitchFamily="34" charset="0"/>
                  <a:ea typeface="SamsungOne-700" panose="020B0803030303020204" pitchFamily="34" charset="0"/>
                </a:rPr>
                <a:t>sàng</a:t>
              </a:r>
              <a:r>
                <a:rPr kumimoji="1" lang="en-US" altLang="ko-KR" sz="1799" dirty="0">
                  <a:solidFill>
                    <a:prstClr val="black">
                      <a:lumMod val="75000"/>
                      <a:lumOff val="25000"/>
                    </a:prstClr>
                  </a:solidFill>
                  <a:latin typeface="SamsungOne-700" panose="020B0803030303020204" pitchFamily="34" charset="0"/>
                  <a:ea typeface="SamsungOne-700" panose="020B0803030303020204" pitchFamily="34" charset="0"/>
                </a:rPr>
                <a:t> AI</a:t>
              </a:r>
            </a:p>
          </p:txBody>
        </p:sp>
        <p:sp>
          <p:nvSpPr>
            <p:cNvPr id="24" name="직사각형 23">
              <a:extLst>
                <a:ext uri="{FF2B5EF4-FFF2-40B4-BE49-F238E27FC236}">
                  <a16:creationId xmlns:a16="http://schemas.microsoft.com/office/drawing/2014/main" id="{490AEC04-CD1D-4B88-858B-CBB56559D797}"/>
                </a:ext>
              </a:extLst>
            </p:cNvPr>
            <p:cNvSpPr/>
            <p:nvPr/>
          </p:nvSpPr>
          <p:spPr>
            <a:xfrm>
              <a:off x="1079574" y="4005064"/>
              <a:ext cx="35988" cy="251919"/>
            </a:xfrm>
            <a:prstGeom prst="rect">
              <a:avLst/>
            </a:prstGeom>
            <a:solidFill>
              <a:srgbClr val="1429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base" latinLnBrk="1">
                <a:spcBef>
                  <a:spcPct val="0"/>
                </a:spcBef>
                <a:spcAft>
                  <a:spcPct val="0"/>
                </a:spcAft>
                <a:defRPr/>
              </a:pPr>
              <a:endParaRPr kumimoji="1" lang="ko-KR" altLang="en-US" sz="2799" dirty="0">
                <a:solidFill>
                  <a:srgbClr val="1429A0"/>
                </a:solidFill>
                <a:latin typeface="Calibri" panose="020F0502020204030204"/>
                <a:ea typeface="맑은 고딕" panose="020B0503020000020004" pitchFamily="50" charset="-127"/>
              </a:endParaRPr>
            </a:p>
          </p:txBody>
        </p:sp>
      </p:grpSp>
      <p:grpSp>
        <p:nvGrpSpPr>
          <p:cNvPr id="2" name="그룹 1"/>
          <p:cNvGrpSpPr/>
          <p:nvPr/>
        </p:nvGrpSpPr>
        <p:grpSpPr>
          <a:xfrm>
            <a:off x="1079574" y="4434760"/>
            <a:ext cx="5888061" cy="278129"/>
            <a:chOff x="1079574" y="4434760"/>
            <a:chExt cx="5888061" cy="278129"/>
          </a:xfrm>
        </p:grpSpPr>
        <p:sp>
          <p:nvSpPr>
            <p:cNvPr id="26" name="직사각형 25">
              <a:extLst>
                <a:ext uri="{FF2B5EF4-FFF2-40B4-BE49-F238E27FC236}">
                  <a16:creationId xmlns:a16="http://schemas.microsoft.com/office/drawing/2014/main" id="{475B5DE5-347D-4119-80E7-2377740127D9}"/>
                </a:ext>
              </a:extLst>
            </p:cNvPr>
            <p:cNvSpPr/>
            <p:nvPr/>
          </p:nvSpPr>
          <p:spPr>
            <a:xfrm>
              <a:off x="1262395" y="4435890"/>
              <a:ext cx="5705240"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126" fontAlgn="base">
                <a:spcBef>
                  <a:spcPct val="0"/>
                </a:spcBef>
                <a:spcAft>
                  <a:spcPts val="600"/>
                </a:spcAft>
                <a:defRPr/>
              </a:pPr>
              <a:r>
                <a:rPr kumimoji="1" lang="en-US" altLang="ko-KR" sz="1799" dirty="0">
                  <a:solidFill>
                    <a:prstClr val="white">
                      <a:lumMod val="65000"/>
                    </a:prstClr>
                  </a:solidFill>
                  <a:latin typeface="SamsungOne-400" panose="020B0503030303020204" pitchFamily="34" charset="0"/>
                  <a:ea typeface="SamsungOne-400" panose="020B0503030303020204" pitchFamily="34" charset="0"/>
                </a:rPr>
                <a:t>2.2. </a:t>
              </a:r>
              <a:r>
                <a:rPr kumimoji="1" lang="en-US" altLang="ko-KR" sz="1799" dirty="0" err="1">
                  <a:solidFill>
                    <a:prstClr val="white">
                      <a:lumMod val="65000"/>
                    </a:prstClr>
                  </a:solidFill>
                  <a:latin typeface="SamsungOne-400" panose="020B0503030303020204" pitchFamily="34" charset="0"/>
                  <a:ea typeface="SamsungOne-400" panose="020B0503030303020204" pitchFamily="34" charset="0"/>
                </a:rPr>
                <a:t>Những</a:t>
              </a:r>
              <a:r>
                <a:rPr kumimoji="1" lang="en-US" altLang="ko-KR" sz="1799" dirty="0">
                  <a:solidFill>
                    <a:prstClr val="white">
                      <a:lumMod val="65000"/>
                    </a:prstClr>
                  </a:solidFill>
                  <a:latin typeface="SamsungOne-400" panose="020B0503030303020204" pitchFamily="34" charset="0"/>
                  <a:ea typeface="SamsungOne-400" panose="020B0503030303020204" pitchFamily="34" charset="0"/>
                </a:rPr>
                <a:t> </a:t>
              </a:r>
              <a:r>
                <a:rPr kumimoji="1" lang="en-US" altLang="ko-KR" sz="1799" dirty="0" err="1">
                  <a:solidFill>
                    <a:prstClr val="white">
                      <a:lumMod val="65000"/>
                    </a:prstClr>
                  </a:solidFill>
                  <a:latin typeface="SamsungOne-400" panose="020B0503030303020204" pitchFamily="34" charset="0"/>
                  <a:ea typeface="SamsungOne-400" panose="020B0503030303020204" pitchFamily="34" charset="0"/>
                </a:rPr>
                <a:t>trường</a:t>
              </a:r>
              <a:r>
                <a:rPr kumimoji="1" lang="en-US" altLang="ko-KR" sz="1799" dirty="0">
                  <a:solidFill>
                    <a:prstClr val="white">
                      <a:lumMod val="65000"/>
                    </a:prstClr>
                  </a:solidFill>
                  <a:latin typeface="SamsungOne-400" panose="020B0503030303020204" pitchFamily="34" charset="0"/>
                  <a:ea typeface="SamsungOne-400" panose="020B0503030303020204" pitchFamily="34" charset="0"/>
                </a:rPr>
                <a:t> </a:t>
              </a:r>
              <a:r>
                <a:rPr kumimoji="1" lang="en-US" altLang="ko-KR" sz="1799" dirty="0" err="1">
                  <a:solidFill>
                    <a:prstClr val="white">
                      <a:lumMod val="65000"/>
                    </a:prstClr>
                  </a:solidFill>
                  <a:latin typeface="SamsungOne-400" panose="020B0503030303020204" pitchFamily="34" charset="0"/>
                  <a:ea typeface="SamsungOne-400" panose="020B0503030303020204" pitchFamily="34" charset="0"/>
                </a:rPr>
                <a:t>hợp</a:t>
              </a:r>
              <a:r>
                <a:rPr kumimoji="1" lang="en-US" altLang="ko-KR" sz="1799" dirty="0">
                  <a:solidFill>
                    <a:prstClr val="white">
                      <a:lumMod val="65000"/>
                    </a:prstClr>
                  </a:solidFill>
                  <a:latin typeface="SamsungOne-400" panose="020B0503030303020204" pitchFamily="34" charset="0"/>
                  <a:ea typeface="SamsungOne-400" panose="020B0503030303020204" pitchFamily="34" charset="0"/>
                </a:rPr>
                <a:t> </a:t>
              </a:r>
              <a:r>
                <a:rPr kumimoji="1" lang="en-US" altLang="ko-KR" sz="1799" dirty="0" err="1">
                  <a:solidFill>
                    <a:prstClr val="white">
                      <a:lumMod val="65000"/>
                    </a:prstClr>
                  </a:solidFill>
                  <a:latin typeface="SamsungOne-400" panose="020B0503030303020204" pitchFamily="34" charset="0"/>
                  <a:ea typeface="SamsungOne-400" panose="020B0503030303020204" pitchFamily="34" charset="0"/>
                </a:rPr>
                <a:t>ứng</a:t>
              </a:r>
              <a:r>
                <a:rPr kumimoji="1" lang="en-US" altLang="ko-KR" sz="1799" dirty="0">
                  <a:solidFill>
                    <a:prstClr val="white">
                      <a:lumMod val="65000"/>
                    </a:prstClr>
                  </a:solidFill>
                  <a:latin typeface="SamsungOne-400" panose="020B0503030303020204" pitchFamily="34" charset="0"/>
                  <a:ea typeface="SamsungOne-400" panose="020B0503030303020204" pitchFamily="34" charset="0"/>
                </a:rPr>
                <a:t> </a:t>
              </a:r>
              <a:r>
                <a:rPr kumimoji="1" lang="en-US" altLang="ko-KR" sz="1799" dirty="0" err="1">
                  <a:solidFill>
                    <a:prstClr val="white">
                      <a:lumMod val="65000"/>
                    </a:prstClr>
                  </a:solidFill>
                  <a:latin typeface="SamsungOne-400" panose="020B0503030303020204" pitchFamily="34" charset="0"/>
                  <a:ea typeface="SamsungOne-400" panose="020B0503030303020204" pitchFamily="34" charset="0"/>
                </a:rPr>
                <a:t>dụng</a:t>
              </a:r>
              <a:r>
                <a:rPr kumimoji="1" lang="en-US" altLang="ko-KR" sz="1799" dirty="0">
                  <a:solidFill>
                    <a:prstClr val="white">
                      <a:lumMod val="65000"/>
                    </a:prstClr>
                  </a:solidFill>
                  <a:latin typeface="SamsungOne-400" panose="020B0503030303020204" pitchFamily="34" charset="0"/>
                  <a:ea typeface="SamsungOne-400" panose="020B0503030303020204" pitchFamily="34" charset="0"/>
                </a:rPr>
                <a:t> AI </a:t>
              </a:r>
              <a:r>
                <a:rPr kumimoji="1" lang="en-US" altLang="ko-KR" sz="1799" dirty="0" err="1">
                  <a:solidFill>
                    <a:prstClr val="white">
                      <a:lumMod val="65000"/>
                    </a:prstClr>
                  </a:solidFill>
                  <a:latin typeface="SamsungOne-400" panose="020B0503030303020204" pitchFamily="34" charset="0"/>
                  <a:ea typeface="SamsungOne-400" panose="020B0503030303020204" pitchFamily="34" charset="0"/>
                </a:rPr>
                <a:t>khác</a:t>
              </a:r>
              <a:endParaRPr kumimoji="1" lang="en-US" altLang="ko-KR" sz="1799" dirty="0">
                <a:solidFill>
                  <a:prstClr val="white">
                    <a:lumMod val="65000"/>
                  </a:prstClr>
                </a:solidFill>
                <a:latin typeface="SamsungOne-400" panose="020B0503030303020204" pitchFamily="34" charset="0"/>
                <a:ea typeface="SamsungOne-400" panose="020B0503030303020204" pitchFamily="34" charset="0"/>
              </a:endParaRPr>
            </a:p>
          </p:txBody>
        </p:sp>
        <p:sp>
          <p:nvSpPr>
            <p:cNvPr id="27" name="직사각형 26">
              <a:extLst>
                <a:ext uri="{FF2B5EF4-FFF2-40B4-BE49-F238E27FC236}">
                  <a16:creationId xmlns:a16="http://schemas.microsoft.com/office/drawing/2014/main" id="{42D16157-71AB-4EEC-81F2-DE5463F000C0}"/>
                </a:ext>
              </a:extLst>
            </p:cNvPr>
            <p:cNvSpPr/>
            <p:nvPr/>
          </p:nvSpPr>
          <p:spPr>
            <a:xfrm>
              <a:off x="1079574" y="4434760"/>
              <a:ext cx="35988" cy="251919"/>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base" latinLnBrk="1">
                <a:spcBef>
                  <a:spcPct val="0"/>
                </a:spcBef>
                <a:spcAft>
                  <a:spcPct val="0"/>
                </a:spcAft>
                <a:defRPr/>
              </a:pPr>
              <a:endParaRPr kumimoji="1" lang="ko-KR" altLang="en-US" sz="2799" dirty="0">
                <a:solidFill>
                  <a:srgbClr val="1429A0"/>
                </a:solidFill>
                <a:latin typeface="Calibri" panose="020F0502020204030204"/>
                <a:ea typeface="맑은 고딕" panose="020B0503020000020004" pitchFamily="50" charset="-127"/>
              </a:endParaRPr>
            </a:p>
          </p:txBody>
        </p:sp>
      </p:grpSp>
    </p:spTree>
    <p:extLst>
      <p:ext uri="{BB962C8B-B14F-4D97-AF65-F5344CB8AC3E}">
        <p14:creationId xmlns:p14="http://schemas.microsoft.com/office/powerpoint/2010/main" val="4147385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4631395-105E-4CFE-9D0A-7E1AB61FFD7D}"/>
              </a:ext>
            </a:extLst>
          </p:cNvPr>
          <p:cNvPicPr>
            <a:picLocks noChangeAspect="1"/>
          </p:cNvPicPr>
          <p:nvPr/>
        </p:nvPicPr>
        <p:blipFill rotWithShape="1">
          <a:blip r:embed="rId3"/>
          <a:srcRect l="6763" t="18691" r="5514" b="6566"/>
          <a:stretch/>
        </p:blipFill>
        <p:spPr>
          <a:xfrm>
            <a:off x="1713224" y="2667290"/>
            <a:ext cx="6464495" cy="3098237"/>
          </a:xfrm>
          <a:prstGeom prst="rect">
            <a:avLst/>
          </a:prstGeom>
        </p:spPr>
      </p:pic>
      <p:sp>
        <p:nvSpPr>
          <p:cNvPr id="29" name="직사각형 28">
            <a:extLst>
              <a:ext uri="{FF2B5EF4-FFF2-40B4-BE49-F238E27FC236}">
                <a16:creationId xmlns:a16="http://schemas.microsoft.com/office/drawing/2014/main" id="{D975EEAE-29E2-462D-9349-0E9710C30899}"/>
              </a:ext>
            </a:extLst>
          </p:cNvPr>
          <p:cNvSpPr/>
          <p:nvPr/>
        </p:nvSpPr>
        <p:spPr>
          <a:xfrm>
            <a:off x="546895" y="1473730"/>
            <a:ext cx="879713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Hệ</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thống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hỗ</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trợ</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ra</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quyết</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đinh</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lâm</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sàng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AI</a:t>
            </a:r>
          </a:p>
        </p:txBody>
      </p:sp>
      <p:grpSp>
        <p:nvGrpSpPr>
          <p:cNvPr id="30" name="그룹 29">
            <a:extLst>
              <a:ext uri="{FF2B5EF4-FFF2-40B4-BE49-F238E27FC236}">
                <a16:creationId xmlns:a16="http://schemas.microsoft.com/office/drawing/2014/main" id="{AED4FEFE-63C1-4862-982F-5514033CCDB5}"/>
              </a:ext>
            </a:extLst>
          </p:cNvPr>
          <p:cNvGrpSpPr/>
          <p:nvPr/>
        </p:nvGrpSpPr>
        <p:grpSpPr>
          <a:xfrm>
            <a:off x="558800" y="2088416"/>
            <a:ext cx="8785225" cy="215444"/>
            <a:chOff x="1027113" y="2045625"/>
            <a:chExt cx="8785225" cy="215444"/>
          </a:xfrm>
        </p:grpSpPr>
        <p:sp>
          <p:nvSpPr>
            <p:cNvPr id="31" name="직사각형 30">
              <a:extLst>
                <a:ext uri="{FF2B5EF4-FFF2-40B4-BE49-F238E27FC236}">
                  <a16:creationId xmlns:a16="http://schemas.microsoft.com/office/drawing/2014/main" id="{A761503D-AAD0-4D38-9985-601DFD0B606F}"/>
                </a:ext>
              </a:extLst>
            </p:cNvPr>
            <p:cNvSpPr/>
            <p:nvPr/>
          </p:nvSpPr>
          <p:spPr>
            <a:xfrm>
              <a:off x="1027113" y="2056995"/>
              <a:ext cx="36000" cy="180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bevelB w="0" h="0"/>
              </a:sp3d>
            </a:bodyPr>
            <a:lstStyle/>
            <a:p>
              <a:pPr algn="ctr"/>
              <a:endParaRPr lang="ko-KR" altLang="en-US"/>
            </a:p>
          </p:txBody>
        </p:sp>
        <p:sp>
          <p:nvSpPr>
            <p:cNvPr id="32" name="직사각형 31">
              <a:extLst>
                <a:ext uri="{FF2B5EF4-FFF2-40B4-BE49-F238E27FC236}">
                  <a16:creationId xmlns:a16="http://schemas.microsoft.com/office/drawing/2014/main" id="{6C19745B-9C0D-4468-B26D-FF0651ED51F9}"/>
                </a:ext>
              </a:extLst>
            </p:cNvPr>
            <p:cNvSpPr/>
            <p:nvPr/>
          </p:nvSpPr>
          <p:spPr>
            <a:xfrm>
              <a:off x="1179514" y="2045625"/>
              <a:ext cx="8632824"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Bản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đồ</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MSVI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suy</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giảm</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thị</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lực</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trung</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bình</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và</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nghiêm</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trọng</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sp>
        <p:nvSpPr>
          <p:cNvPr id="47" name="직사각형 46">
            <a:extLst>
              <a:ext uri="{FF2B5EF4-FFF2-40B4-BE49-F238E27FC236}">
                <a16:creationId xmlns:a16="http://schemas.microsoft.com/office/drawing/2014/main" id="{AD463A15-3D91-4065-9DD9-4B0F685CBBF2}"/>
              </a:ext>
            </a:extLst>
          </p:cNvPr>
          <p:cNvSpPr/>
          <p:nvPr/>
        </p:nvSpPr>
        <p:spPr>
          <a:xfrm>
            <a:off x="703263" y="5765527"/>
            <a:ext cx="8640762" cy="2839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bevelB w="0" h="0"/>
            </a:sp3d>
          </a:bodyPr>
          <a:lstStyle/>
          <a:p>
            <a:pPr>
              <a:spcAft>
                <a:spcPts val="800"/>
              </a:spcAft>
              <a:buClr>
                <a:srgbClr val="193EB0"/>
              </a:buClr>
            </a:pPr>
            <a:r>
              <a:rPr lang="en-US" altLang="ko-KR" sz="900" dirty="0" err="1">
                <a:solidFill>
                  <a:schemeClr val="tx1">
                    <a:lumMod val="85000"/>
                    <a:lumOff val="15000"/>
                  </a:schemeClr>
                </a:solidFill>
                <a:latin typeface="SamsungOne-400" panose="020B0503030303020204" pitchFamily="34" charset="0"/>
                <a:ea typeface="SamsungOne-400" panose="020B0503030303020204" pitchFamily="34" charset="0"/>
              </a:rPr>
              <a:t>Nguồn</a:t>
            </a:r>
            <a:r>
              <a:rPr lang="en-US" altLang="ko-KR" sz="900" dirty="0">
                <a:solidFill>
                  <a:schemeClr val="tx1">
                    <a:lumMod val="85000"/>
                    <a:lumOff val="15000"/>
                  </a:schemeClr>
                </a:solidFill>
                <a:latin typeface="SamsungOne-400" panose="020B0503030303020204" pitchFamily="34" charset="0"/>
                <a:ea typeface="SamsungOne-400" panose="020B0503030303020204" pitchFamily="34" charset="0"/>
              </a:rPr>
              <a:t>: IAPB Vision Atlas, </a:t>
            </a:r>
            <a:r>
              <a:rPr lang="en-US" altLang="ko-KR" sz="900" dirty="0" err="1">
                <a:solidFill>
                  <a:schemeClr val="tx1">
                    <a:lumMod val="85000"/>
                    <a:lumOff val="15000"/>
                  </a:schemeClr>
                </a:solidFill>
                <a:latin typeface="SamsungOne-400" panose="020B0503030303020204" pitchFamily="34" charset="0"/>
                <a:ea typeface="SamsungOne-400" panose="020B0503030303020204" pitchFamily="34" charset="0"/>
              </a:rPr>
              <a:t>bản</a:t>
            </a:r>
            <a:r>
              <a:rPr lang="en-US" altLang="ko-KR" sz="9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900" dirty="0" err="1">
                <a:solidFill>
                  <a:schemeClr val="tx1">
                    <a:lumMod val="85000"/>
                    <a:lumOff val="15000"/>
                  </a:schemeClr>
                </a:solidFill>
                <a:latin typeface="SamsungOne-400" panose="020B0503030303020204" pitchFamily="34" charset="0"/>
                <a:ea typeface="SamsungOne-400" panose="020B0503030303020204" pitchFamily="34" charset="0"/>
              </a:rPr>
              <a:t>đồ</a:t>
            </a:r>
            <a:r>
              <a:rPr lang="en-US" altLang="ko-KR" sz="9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900" dirty="0" err="1">
                <a:solidFill>
                  <a:schemeClr val="tx1">
                    <a:lumMod val="85000"/>
                    <a:lumOff val="15000"/>
                  </a:schemeClr>
                </a:solidFill>
                <a:latin typeface="SamsungOne-400" panose="020B0503030303020204" pitchFamily="34" charset="0"/>
                <a:ea typeface="SamsungOne-400" panose="020B0503030303020204" pitchFamily="34" charset="0"/>
              </a:rPr>
              <a:t>cơ</a:t>
            </a:r>
            <a:r>
              <a:rPr lang="en-US" altLang="ko-KR" sz="9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900" dirty="0" err="1">
                <a:solidFill>
                  <a:schemeClr val="tx1">
                    <a:lumMod val="85000"/>
                    <a:lumOff val="15000"/>
                  </a:schemeClr>
                </a:solidFill>
                <a:latin typeface="SamsungOne-400" panose="020B0503030303020204" pitchFamily="34" charset="0"/>
                <a:ea typeface="SamsungOne-400" panose="020B0503030303020204" pitchFamily="34" charset="0"/>
              </a:rPr>
              <a:t>sở</a:t>
            </a:r>
            <a:r>
              <a:rPr lang="en-US" altLang="ko-KR" sz="9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900" dirty="0" err="1">
                <a:solidFill>
                  <a:schemeClr val="tx1">
                    <a:lumMod val="85000"/>
                    <a:lumOff val="15000"/>
                  </a:schemeClr>
                </a:solidFill>
                <a:latin typeface="SamsungOne-400" panose="020B0503030303020204" pitchFamily="34" charset="0"/>
                <a:ea typeface="SamsungOne-400" panose="020B0503030303020204" pitchFamily="34" charset="0"/>
              </a:rPr>
              <a:t>dữ</a:t>
            </a:r>
            <a:r>
              <a:rPr lang="en-US" altLang="ko-KR" sz="9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900" dirty="0" err="1">
                <a:solidFill>
                  <a:schemeClr val="tx1">
                    <a:lumMod val="85000"/>
                    <a:lumOff val="15000"/>
                  </a:schemeClr>
                </a:solidFill>
                <a:latin typeface="SamsungOne-400" panose="020B0503030303020204" pitchFamily="34" charset="0"/>
                <a:ea typeface="SamsungOne-400" panose="020B0503030303020204" pitchFamily="34" charset="0"/>
              </a:rPr>
              <a:t>liệu</a:t>
            </a:r>
            <a:r>
              <a:rPr lang="en-US" altLang="ko-KR" sz="9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900" dirty="0" err="1">
                <a:solidFill>
                  <a:schemeClr val="tx1">
                    <a:lumMod val="85000"/>
                    <a:lumOff val="15000"/>
                  </a:schemeClr>
                </a:solidFill>
                <a:latin typeface="SamsungOne-400" panose="020B0503030303020204" pitchFamily="34" charset="0"/>
                <a:ea typeface="SamsungOne-400" panose="020B0503030303020204" pitchFamily="34" charset="0"/>
              </a:rPr>
              <a:t>thị</a:t>
            </a:r>
            <a:r>
              <a:rPr lang="en-US" altLang="ko-KR" sz="9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900" dirty="0" err="1">
                <a:solidFill>
                  <a:schemeClr val="tx1">
                    <a:lumMod val="85000"/>
                    <a:lumOff val="15000"/>
                  </a:schemeClr>
                </a:solidFill>
                <a:latin typeface="SamsungOne-400" panose="020B0503030303020204" pitchFamily="34" charset="0"/>
                <a:ea typeface="SamsungOne-400" panose="020B0503030303020204" pitchFamily="34" charset="0"/>
              </a:rPr>
              <a:t>lực</a:t>
            </a:r>
            <a:r>
              <a:rPr lang="en-US" altLang="ko-KR" sz="9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900" dirty="0" err="1">
                <a:solidFill>
                  <a:schemeClr val="tx1">
                    <a:lumMod val="85000"/>
                    <a:lumOff val="15000"/>
                  </a:schemeClr>
                </a:solidFill>
                <a:latin typeface="SamsungOne-400" panose="020B0503030303020204" pitchFamily="34" charset="0"/>
                <a:ea typeface="SamsungOne-400" panose="020B0503030303020204" pitchFamily="34" charset="0"/>
              </a:rPr>
              <a:t>toàn</a:t>
            </a:r>
            <a:r>
              <a:rPr lang="en-US" altLang="ko-KR" sz="9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900" dirty="0" err="1">
                <a:solidFill>
                  <a:schemeClr val="tx1">
                    <a:lumMod val="85000"/>
                    <a:lumOff val="15000"/>
                  </a:schemeClr>
                </a:solidFill>
                <a:latin typeface="SamsungOne-400" panose="020B0503030303020204" pitchFamily="34" charset="0"/>
                <a:ea typeface="SamsungOne-400" panose="020B0503030303020204" pitchFamily="34" charset="0"/>
              </a:rPr>
              <a:t>cầu</a:t>
            </a:r>
            <a:r>
              <a:rPr lang="en-US" altLang="ko-KR" sz="9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900" dirty="0">
                <a:solidFill>
                  <a:schemeClr val="tx1">
                    <a:lumMod val="85000"/>
                    <a:lumOff val="15000"/>
                  </a:schemeClr>
                </a:solidFill>
                <a:latin typeface="SamsungOne-400" panose="020B0503030303020204" pitchFamily="34" charset="0"/>
                <a:ea typeface="SamsungOne-400" panose="020B0503030303020204" pitchFamily="34" charset="0"/>
                <a:hlinkClick r:id="rId4"/>
              </a:rPr>
              <a:t>http://atlas.iapb.org/gvd-maps/#AllAges</a:t>
            </a:r>
            <a:r>
              <a:rPr lang="en-US" altLang="ko-KR" sz="9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nvGrpSpPr>
          <p:cNvPr id="26" name="그룹 73">
            <a:extLst>
              <a:ext uri="{FF2B5EF4-FFF2-40B4-BE49-F238E27FC236}">
                <a16:creationId xmlns:a16="http://schemas.microsoft.com/office/drawing/2014/main" id="{40FDF34E-27CF-4C87-819E-4D7338F15103}"/>
              </a:ext>
            </a:extLst>
          </p:cNvPr>
          <p:cNvGrpSpPr/>
          <p:nvPr/>
        </p:nvGrpSpPr>
        <p:grpSpPr>
          <a:xfrm>
            <a:off x="7564871" y="2088416"/>
            <a:ext cx="1858227" cy="1143902"/>
            <a:chOff x="7443284" y="2817962"/>
            <a:chExt cx="1985218" cy="1222076"/>
          </a:xfrm>
        </p:grpSpPr>
        <p:grpSp>
          <p:nvGrpSpPr>
            <p:cNvPr id="27" name="그룹 3">
              <a:extLst>
                <a:ext uri="{FF2B5EF4-FFF2-40B4-BE49-F238E27FC236}">
                  <a16:creationId xmlns:a16="http://schemas.microsoft.com/office/drawing/2014/main" id="{3731DAFE-91EE-4162-B987-0F398B4853A7}"/>
                </a:ext>
              </a:extLst>
            </p:cNvPr>
            <p:cNvGrpSpPr/>
            <p:nvPr/>
          </p:nvGrpSpPr>
          <p:grpSpPr>
            <a:xfrm>
              <a:off x="7462056" y="2817962"/>
              <a:ext cx="1881969" cy="1222076"/>
              <a:chOff x="6710489" y="2520268"/>
              <a:chExt cx="1881969" cy="1222076"/>
            </a:xfrm>
          </p:grpSpPr>
          <p:sp>
            <p:nvSpPr>
              <p:cNvPr id="37" name="Freeform 5">
                <a:extLst>
                  <a:ext uri="{FF2B5EF4-FFF2-40B4-BE49-F238E27FC236}">
                    <a16:creationId xmlns:a16="http://schemas.microsoft.com/office/drawing/2014/main" id="{3C578204-AA8D-4185-93EC-BD083C984EB5}"/>
                  </a:ext>
                </a:extLst>
              </p:cNvPr>
              <p:cNvSpPr>
                <a:spLocks noChangeAspect="1"/>
              </p:cNvSpPr>
              <p:nvPr/>
            </p:nvSpPr>
            <p:spPr bwMode="auto">
              <a:xfrm>
                <a:off x="6710489" y="2520268"/>
                <a:ext cx="590197" cy="670533"/>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0033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latinLnBrk="0">
                  <a:lnSpc>
                    <a:spcPct val="110000"/>
                  </a:lnSpc>
                  <a:buClr>
                    <a:srgbClr val="333399"/>
                  </a:buClr>
                </a:pPr>
                <a:endParaRPr lang="ko-KR" altLang="en-US" dirty="0">
                  <a:ln w="1270">
                    <a:solidFill>
                      <a:schemeClr val="bg1">
                        <a:alpha val="10000"/>
                      </a:schemeClr>
                    </a:solidFill>
                  </a:ln>
                  <a:solidFill>
                    <a:schemeClr val="bg1"/>
                  </a:solidFill>
                  <a:latin typeface="KoPub돋움체 Bold" pitchFamily="18" charset="-127"/>
                  <a:ea typeface="KoPub돋움체 Bold" pitchFamily="18" charset="-127"/>
                </a:endParaRPr>
              </a:p>
            </p:txBody>
          </p:sp>
          <p:sp>
            <p:nvSpPr>
              <p:cNvPr id="38" name="Freeform 5">
                <a:extLst>
                  <a:ext uri="{FF2B5EF4-FFF2-40B4-BE49-F238E27FC236}">
                    <a16:creationId xmlns:a16="http://schemas.microsoft.com/office/drawing/2014/main" id="{4C2E94BB-B107-4795-A709-3597C63EEE03}"/>
                  </a:ext>
                </a:extLst>
              </p:cNvPr>
              <p:cNvSpPr>
                <a:spLocks noChangeAspect="1"/>
              </p:cNvSpPr>
              <p:nvPr/>
            </p:nvSpPr>
            <p:spPr bwMode="auto">
              <a:xfrm>
                <a:off x="7356375" y="2520268"/>
                <a:ext cx="590197" cy="670533"/>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latinLnBrk="0">
                  <a:lnSpc>
                    <a:spcPct val="110000"/>
                  </a:lnSpc>
                  <a:buClr>
                    <a:srgbClr val="333399"/>
                  </a:buClr>
                </a:pPr>
                <a:endParaRPr lang="ko-KR" altLang="en-US" dirty="0">
                  <a:ln w="1270">
                    <a:solidFill>
                      <a:schemeClr val="bg1">
                        <a:alpha val="10000"/>
                      </a:schemeClr>
                    </a:solidFill>
                  </a:ln>
                  <a:solidFill>
                    <a:schemeClr val="bg1"/>
                  </a:solidFill>
                  <a:latin typeface="KoPub돋움체 Bold" pitchFamily="18" charset="-127"/>
                  <a:ea typeface="KoPub돋움체 Bold" pitchFamily="18" charset="-127"/>
                </a:endParaRPr>
              </a:p>
            </p:txBody>
          </p:sp>
          <p:sp>
            <p:nvSpPr>
              <p:cNvPr id="39" name="Freeform 5">
                <a:extLst>
                  <a:ext uri="{FF2B5EF4-FFF2-40B4-BE49-F238E27FC236}">
                    <a16:creationId xmlns:a16="http://schemas.microsoft.com/office/drawing/2014/main" id="{F04E2B5A-F410-4F43-8D5D-3838D801475A}"/>
                  </a:ext>
                </a:extLst>
              </p:cNvPr>
              <p:cNvSpPr>
                <a:spLocks noChangeAspect="1"/>
              </p:cNvSpPr>
              <p:nvPr/>
            </p:nvSpPr>
            <p:spPr bwMode="auto">
              <a:xfrm>
                <a:off x="8002261" y="2520268"/>
                <a:ext cx="590197" cy="670533"/>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latinLnBrk="0">
                  <a:lnSpc>
                    <a:spcPct val="110000"/>
                  </a:lnSpc>
                  <a:buClr>
                    <a:srgbClr val="333399"/>
                  </a:buClr>
                </a:pPr>
                <a:endParaRPr lang="ko-KR" altLang="en-US" dirty="0">
                  <a:ln w="1270">
                    <a:solidFill>
                      <a:schemeClr val="bg1">
                        <a:alpha val="10000"/>
                      </a:schemeClr>
                    </a:solidFill>
                  </a:ln>
                  <a:solidFill>
                    <a:schemeClr val="bg1"/>
                  </a:solidFill>
                  <a:latin typeface="KoPub돋움체 Bold" pitchFamily="18" charset="-127"/>
                  <a:ea typeface="KoPub돋움체 Bold" pitchFamily="18" charset="-127"/>
                </a:endParaRPr>
              </a:p>
            </p:txBody>
          </p:sp>
          <p:sp>
            <p:nvSpPr>
              <p:cNvPr id="40" name="Freeform 5">
                <a:extLst>
                  <a:ext uri="{FF2B5EF4-FFF2-40B4-BE49-F238E27FC236}">
                    <a16:creationId xmlns:a16="http://schemas.microsoft.com/office/drawing/2014/main" id="{634AF6F8-ED96-4729-ACA4-8D858EB60C3A}"/>
                  </a:ext>
                </a:extLst>
              </p:cNvPr>
              <p:cNvSpPr>
                <a:spLocks noChangeAspect="1"/>
              </p:cNvSpPr>
              <p:nvPr/>
            </p:nvSpPr>
            <p:spPr bwMode="auto">
              <a:xfrm>
                <a:off x="7033432" y="3071811"/>
                <a:ext cx="590197" cy="670533"/>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latinLnBrk="0">
                  <a:lnSpc>
                    <a:spcPct val="110000"/>
                  </a:lnSpc>
                  <a:buClr>
                    <a:srgbClr val="333399"/>
                  </a:buClr>
                </a:pPr>
                <a:endParaRPr lang="ko-KR" altLang="en-US" dirty="0">
                  <a:ln w="1270">
                    <a:solidFill>
                      <a:schemeClr val="bg1">
                        <a:alpha val="10000"/>
                      </a:schemeClr>
                    </a:solidFill>
                  </a:ln>
                  <a:solidFill>
                    <a:schemeClr val="bg1"/>
                  </a:solidFill>
                  <a:latin typeface="KoPub돋움체 Bold" pitchFamily="18" charset="-127"/>
                  <a:ea typeface="KoPub돋움체 Bold" pitchFamily="18" charset="-127"/>
                </a:endParaRPr>
              </a:p>
            </p:txBody>
          </p:sp>
          <p:sp>
            <p:nvSpPr>
              <p:cNvPr id="41" name="Freeform 5">
                <a:extLst>
                  <a:ext uri="{FF2B5EF4-FFF2-40B4-BE49-F238E27FC236}">
                    <a16:creationId xmlns:a16="http://schemas.microsoft.com/office/drawing/2014/main" id="{A3BDA7CE-95BF-45CE-B84D-383884C10F32}"/>
                  </a:ext>
                </a:extLst>
              </p:cNvPr>
              <p:cNvSpPr>
                <a:spLocks noChangeAspect="1"/>
              </p:cNvSpPr>
              <p:nvPr/>
            </p:nvSpPr>
            <p:spPr bwMode="auto">
              <a:xfrm>
                <a:off x="7673591" y="3071811"/>
                <a:ext cx="590197" cy="670533"/>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latinLnBrk="0">
                  <a:lnSpc>
                    <a:spcPct val="110000"/>
                  </a:lnSpc>
                  <a:buClr>
                    <a:srgbClr val="333399"/>
                  </a:buClr>
                </a:pPr>
                <a:endParaRPr lang="ko-KR" altLang="en-US" dirty="0">
                  <a:ln w="1270">
                    <a:solidFill>
                      <a:schemeClr val="bg1">
                        <a:alpha val="10000"/>
                      </a:schemeClr>
                    </a:solidFill>
                  </a:ln>
                  <a:solidFill>
                    <a:schemeClr val="bg1"/>
                  </a:solidFill>
                  <a:latin typeface="KoPub돋움체 Bold" pitchFamily="18" charset="-127"/>
                  <a:ea typeface="KoPub돋움체 Bold" pitchFamily="18" charset="-127"/>
                </a:endParaRPr>
              </a:p>
            </p:txBody>
          </p:sp>
        </p:grpSp>
        <p:sp>
          <p:nvSpPr>
            <p:cNvPr id="28" name="TextBox 27">
              <a:extLst>
                <a:ext uri="{FF2B5EF4-FFF2-40B4-BE49-F238E27FC236}">
                  <a16:creationId xmlns:a16="http://schemas.microsoft.com/office/drawing/2014/main" id="{F973A4D5-3032-4739-BF12-E23CD08C3259}"/>
                </a:ext>
              </a:extLst>
            </p:cNvPr>
            <p:cNvSpPr txBox="1"/>
            <p:nvPr/>
          </p:nvSpPr>
          <p:spPr>
            <a:xfrm>
              <a:off x="7443284" y="3039798"/>
              <a:ext cx="620971" cy="246607"/>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sz="900" b="0" spc="-40" dirty="0" err="1">
                  <a:solidFill>
                    <a:schemeClr val="bg1"/>
                  </a:solidFill>
                </a:rPr>
                <a:t>Xác</a:t>
              </a:r>
              <a:r>
                <a:rPr lang="en-US" altLang="ko-KR" sz="900" b="0" spc="-40" dirty="0">
                  <a:solidFill>
                    <a:schemeClr val="bg1"/>
                  </a:solidFill>
                </a:rPr>
                <a:t> </a:t>
              </a:r>
              <a:r>
                <a:rPr lang="en-US" altLang="ko-KR" sz="900" b="0" spc="-40" dirty="0" err="1">
                  <a:solidFill>
                    <a:schemeClr val="bg1"/>
                  </a:solidFill>
                </a:rPr>
                <a:t>định</a:t>
              </a:r>
              <a:endParaRPr lang="en-US" altLang="ko-KR" sz="900" b="0" spc="-40" dirty="0">
                <a:solidFill>
                  <a:schemeClr val="bg1"/>
                </a:solidFill>
              </a:endParaRPr>
            </a:p>
          </p:txBody>
        </p:sp>
        <p:sp>
          <p:nvSpPr>
            <p:cNvPr id="33" name="TextBox 32">
              <a:extLst>
                <a:ext uri="{FF2B5EF4-FFF2-40B4-BE49-F238E27FC236}">
                  <a16:creationId xmlns:a16="http://schemas.microsoft.com/office/drawing/2014/main" id="{13DE7D9F-F462-4B18-A563-ECA9F45A8730}"/>
                </a:ext>
              </a:extLst>
            </p:cNvPr>
            <p:cNvSpPr txBox="1"/>
            <p:nvPr/>
          </p:nvSpPr>
          <p:spPr>
            <a:xfrm>
              <a:off x="7752488" y="3587887"/>
              <a:ext cx="661730" cy="246607"/>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sz="900" b="0" spc="-40" dirty="0" err="1">
                  <a:solidFill>
                    <a:schemeClr val="tx1">
                      <a:lumMod val="50000"/>
                      <a:lumOff val="50000"/>
                    </a:schemeClr>
                  </a:solidFill>
                </a:rPr>
                <a:t>Phân</a:t>
              </a:r>
              <a:r>
                <a:rPr lang="en-US" altLang="ko-KR" sz="900" b="0" spc="-40" dirty="0">
                  <a:solidFill>
                    <a:schemeClr val="tx1">
                      <a:lumMod val="50000"/>
                      <a:lumOff val="50000"/>
                    </a:schemeClr>
                  </a:solidFill>
                </a:rPr>
                <a:t> </a:t>
              </a:r>
              <a:r>
                <a:rPr lang="en-US" altLang="ko-KR" sz="900" b="0" spc="-40" dirty="0" err="1">
                  <a:solidFill>
                    <a:schemeClr val="tx1">
                      <a:lumMod val="50000"/>
                      <a:lumOff val="50000"/>
                    </a:schemeClr>
                  </a:solidFill>
                </a:rPr>
                <a:t>tích</a:t>
              </a:r>
              <a:endParaRPr lang="en-US" altLang="ko-KR" sz="900" b="0" spc="-40" dirty="0">
                <a:solidFill>
                  <a:schemeClr val="tx1">
                    <a:lumMod val="50000"/>
                    <a:lumOff val="50000"/>
                  </a:schemeClr>
                </a:solidFill>
              </a:endParaRPr>
            </a:p>
          </p:txBody>
        </p:sp>
        <p:sp>
          <p:nvSpPr>
            <p:cNvPr id="34" name="TextBox 33">
              <a:extLst>
                <a:ext uri="{FF2B5EF4-FFF2-40B4-BE49-F238E27FC236}">
                  <a16:creationId xmlns:a16="http://schemas.microsoft.com/office/drawing/2014/main" id="{B75A34BD-ED1F-4A1D-B3D9-E0DF3F6E1E1D}"/>
                </a:ext>
              </a:extLst>
            </p:cNvPr>
            <p:cNvSpPr txBox="1"/>
            <p:nvPr/>
          </p:nvSpPr>
          <p:spPr>
            <a:xfrm>
              <a:off x="8037216" y="3039798"/>
              <a:ext cx="701461" cy="246607"/>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sz="900" b="0" spc="-40" dirty="0" err="1">
                  <a:solidFill>
                    <a:schemeClr val="tx1">
                      <a:lumMod val="50000"/>
                      <a:lumOff val="50000"/>
                    </a:schemeClr>
                  </a:solidFill>
                </a:rPr>
                <a:t>Khám</a:t>
              </a:r>
              <a:r>
                <a:rPr lang="en-US" altLang="ko-KR" sz="900" b="0" spc="-40" dirty="0">
                  <a:solidFill>
                    <a:schemeClr val="tx1">
                      <a:lumMod val="50000"/>
                      <a:lumOff val="50000"/>
                    </a:schemeClr>
                  </a:solidFill>
                </a:rPr>
                <a:t> </a:t>
              </a:r>
              <a:r>
                <a:rPr lang="en-US" altLang="ko-KR" sz="900" b="0" spc="-40" dirty="0" err="1">
                  <a:solidFill>
                    <a:schemeClr val="tx1">
                      <a:lumMod val="50000"/>
                      <a:lumOff val="50000"/>
                    </a:schemeClr>
                  </a:solidFill>
                </a:rPr>
                <a:t>phá</a:t>
              </a:r>
              <a:endParaRPr lang="en-US" altLang="ko-KR" sz="900" b="0" spc="-40" dirty="0">
                <a:solidFill>
                  <a:schemeClr val="tx1">
                    <a:lumMod val="50000"/>
                    <a:lumOff val="50000"/>
                  </a:schemeClr>
                </a:solidFill>
              </a:endParaRPr>
            </a:p>
          </p:txBody>
        </p:sp>
        <p:sp>
          <p:nvSpPr>
            <p:cNvPr id="35" name="TextBox 34">
              <a:extLst>
                <a:ext uri="{FF2B5EF4-FFF2-40B4-BE49-F238E27FC236}">
                  <a16:creationId xmlns:a16="http://schemas.microsoft.com/office/drawing/2014/main" id="{78B8BDEE-031C-4444-BE65-93B6ABBD60DA}"/>
                </a:ext>
              </a:extLst>
            </p:cNvPr>
            <p:cNvSpPr txBox="1"/>
            <p:nvPr/>
          </p:nvSpPr>
          <p:spPr>
            <a:xfrm>
              <a:off x="8341952" y="3464193"/>
              <a:ext cx="756606" cy="493215"/>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sz="800" b="0" spc="-40" dirty="0" err="1">
                  <a:solidFill>
                    <a:schemeClr val="tx1">
                      <a:lumMod val="50000"/>
                      <a:lumOff val="50000"/>
                    </a:schemeClr>
                  </a:solidFill>
                </a:rPr>
                <a:t>Ý</a:t>
              </a:r>
              <a:r>
                <a:rPr lang="en-US" altLang="ko-KR" sz="800" b="0" spc="-40" dirty="0">
                  <a:solidFill>
                    <a:schemeClr val="tx1">
                      <a:lumMod val="50000"/>
                      <a:lumOff val="50000"/>
                    </a:schemeClr>
                  </a:solidFill>
                </a:rPr>
                <a:t> </a:t>
              </a:r>
              <a:r>
                <a:rPr lang="en-US" altLang="ko-KR" sz="800" b="0" spc="-40" dirty="0" err="1">
                  <a:solidFill>
                    <a:schemeClr val="tx1">
                      <a:lumMod val="50000"/>
                      <a:lumOff val="50000"/>
                    </a:schemeClr>
                  </a:solidFill>
                </a:rPr>
                <a:t>tưởng</a:t>
              </a:r>
              <a:endParaRPr lang="en-US" altLang="ko-KR" sz="800" b="0" spc="-40" dirty="0">
                <a:solidFill>
                  <a:schemeClr val="tx1">
                    <a:lumMod val="50000"/>
                    <a:lumOff val="50000"/>
                  </a:schemeClr>
                </a:solidFill>
              </a:endParaRPr>
            </a:p>
            <a:p>
              <a:r>
                <a:rPr lang="en-US" altLang="ko-KR" sz="800" b="0" spc="-40" dirty="0">
                  <a:solidFill>
                    <a:schemeClr val="tx1">
                      <a:lumMod val="50000"/>
                      <a:lumOff val="50000"/>
                    </a:schemeClr>
                  </a:solidFill>
                </a:rPr>
                <a:t>&amp; </a:t>
              </a:r>
            </a:p>
            <a:p>
              <a:r>
                <a:rPr lang="en-US" altLang="ko-KR" sz="800" b="0" spc="-40" dirty="0" err="1">
                  <a:solidFill>
                    <a:schemeClr val="tx1">
                      <a:lumMod val="50000"/>
                      <a:lumOff val="50000"/>
                    </a:schemeClr>
                  </a:solidFill>
                </a:rPr>
                <a:t>Thiết</a:t>
              </a:r>
              <a:r>
                <a:rPr lang="en-US" altLang="ko-KR" sz="800" b="0" spc="-40" dirty="0">
                  <a:solidFill>
                    <a:schemeClr val="tx1">
                      <a:lumMod val="50000"/>
                      <a:lumOff val="50000"/>
                    </a:schemeClr>
                  </a:solidFill>
                </a:rPr>
                <a:t> </a:t>
              </a:r>
              <a:r>
                <a:rPr lang="en-US" altLang="ko-KR" sz="800" b="0" spc="-40" dirty="0" err="1">
                  <a:solidFill>
                    <a:schemeClr val="tx1">
                      <a:lumMod val="50000"/>
                      <a:lumOff val="50000"/>
                    </a:schemeClr>
                  </a:solidFill>
                </a:rPr>
                <a:t>kế</a:t>
              </a:r>
              <a:r>
                <a:rPr lang="en-US" altLang="ko-KR" sz="800" b="0" spc="-40" dirty="0">
                  <a:solidFill>
                    <a:schemeClr val="tx1">
                      <a:lumMod val="50000"/>
                      <a:lumOff val="50000"/>
                    </a:schemeClr>
                  </a:solidFill>
                </a:rPr>
                <a:t> </a:t>
              </a:r>
              <a:r>
                <a:rPr lang="en-US" altLang="ko-KR" sz="800" b="0" spc="-40" dirty="0" err="1">
                  <a:solidFill>
                    <a:schemeClr val="tx1">
                      <a:lumMod val="50000"/>
                      <a:lumOff val="50000"/>
                    </a:schemeClr>
                  </a:solidFill>
                </a:rPr>
                <a:t>mẫu</a:t>
              </a:r>
              <a:endParaRPr lang="en-US" altLang="ko-KR" sz="800" b="0" spc="-40" dirty="0">
                <a:solidFill>
                  <a:schemeClr val="tx1">
                    <a:lumMod val="50000"/>
                    <a:lumOff val="50000"/>
                  </a:schemeClr>
                </a:solidFill>
              </a:endParaRPr>
            </a:p>
          </p:txBody>
        </p:sp>
        <p:sp>
          <p:nvSpPr>
            <p:cNvPr id="36" name="TextBox 35">
              <a:extLst>
                <a:ext uri="{FF2B5EF4-FFF2-40B4-BE49-F238E27FC236}">
                  <a16:creationId xmlns:a16="http://schemas.microsoft.com/office/drawing/2014/main" id="{F6770995-974C-4FA3-98F3-93AA9C54C842}"/>
                </a:ext>
              </a:extLst>
            </p:cNvPr>
            <p:cNvSpPr txBox="1"/>
            <p:nvPr/>
          </p:nvSpPr>
          <p:spPr>
            <a:xfrm>
              <a:off x="8640386" y="3039798"/>
              <a:ext cx="788116" cy="246607"/>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sz="900" b="0" spc="-40" dirty="0" err="1">
                  <a:solidFill>
                    <a:schemeClr val="tx1">
                      <a:lumMod val="50000"/>
                      <a:lumOff val="50000"/>
                    </a:schemeClr>
                  </a:solidFill>
                </a:rPr>
                <a:t>Thử</a:t>
              </a:r>
              <a:r>
                <a:rPr lang="en-US" altLang="ko-KR" sz="900" b="0" spc="-40" dirty="0">
                  <a:solidFill>
                    <a:schemeClr val="tx1">
                      <a:lumMod val="50000"/>
                      <a:lumOff val="50000"/>
                    </a:schemeClr>
                  </a:solidFill>
                </a:rPr>
                <a:t> </a:t>
              </a:r>
              <a:r>
                <a:rPr lang="en-US" altLang="ko-KR" sz="900" b="0" spc="-40" dirty="0" err="1">
                  <a:solidFill>
                    <a:schemeClr val="tx1">
                      <a:lumMod val="50000"/>
                      <a:lumOff val="50000"/>
                    </a:schemeClr>
                  </a:solidFill>
                </a:rPr>
                <a:t>nghiệm</a:t>
              </a:r>
              <a:endParaRPr lang="en-US" altLang="ko-KR" sz="900" b="0" spc="-40" dirty="0">
                <a:solidFill>
                  <a:schemeClr val="tx1">
                    <a:lumMod val="50000"/>
                    <a:lumOff val="50000"/>
                  </a:schemeClr>
                </a:solidFill>
              </a:endParaRPr>
            </a:p>
          </p:txBody>
        </p:sp>
      </p:grpSp>
      <p:grpSp>
        <p:nvGrpSpPr>
          <p:cNvPr id="21" name="그룹 20">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22" name="직사각형 21">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lvl="0" defTabSz="457187">
                <a:defRPr/>
              </a:pPr>
              <a:r>
                <a:rPr lang="en-US" altLang="ko-KR" dirty="0">
                  <a:solidFill>
                    <a:prstClr val="white"/>
                  </a:solidFill>
                  <a:latin typeface="iCiel Samsung Sharp Sans Medium" pitchFamily="2" charset="0"/>
                  <a:cs typeface="iCiel Samsung Sharp Sans Medium" pitchFamily="2" charset="0"/>
                </a:rPr>
                <a:t>2.1. </a:t>
              </a:r>
              <a:r>
                <a:rPr lang="en-US" altLang="ko-KR" dirty="0" err="1">
                  <a:solidFill>
                    <a:prstClr val="white"/>
                  </a:solidFill>
                  <a:latin typeface="iCiel Samsung Sharp Sans Medium" pitchFamily="2" charset="0"/>
                  <a:cs typeface="iCiel Samsung Sharp Sans Medium" pitchFamily="2" charset="0"/>
                </a:rPr>
                <a:t>Hệ</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thống</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hỗ</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trợ</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ra</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quyết</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định</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lâm</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sàng</a:t>
              </a:r>
              <a:r>
                <a:rPr lang="en-US" altLang="ko-KR" dirty="0">
                  <a:solidFill>
                    <a:prstClr val="white"/>
                  </a:solidFill>
                  <a:latin typeface="iCiel Samsung Sharp Sans Medium" pitchFamily="2" charset="0"/>
                  <a:cs typeface="iCiel Samsung Sharp Sans Medium" pitchFamily="2" charset="0"/>
                </a:rPr>
                <a:t> AI</a:t>
              </a:r>
            </a:p>
          </p:txBody>
        </p:sp>
        <p:sp>
          <p:nvSpPr>
            <p:cNvPr id="23" name="직사각형 22">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latinLnBrk="0">
                <a:defRPr/>
              </a:pPr>
              <a:r>
                <a:rPr lang="en-US" altLang="ko-KR" sz="1600" dirty="0" err="1">
                  <a:solidFill>
                    <a:prstClr val="white">
                      <a:lumMod val="85000"/>
                    </a:prst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prstClr val="white">
                      <a:lumMod val="85000"/>
                    </a:prst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prstClr val="white">
                      <a:lumMod val="85000"/>
                    </a:prstClr>
                  </a:solidFill>
                  <a:latin typeface="Samsung Sharp Sans Bold" pitchFamily="2" charset="0"/>
                  <a:ea typeface="Samsung Sharp Sans Bold" pitchFamily="2" charset="0"/>
                  <a:cs typeface="Samsung Sharp Sans Bold" pitchFamily="2" charset="0"/>
                </a:rPr>
                <a:t>02</a:t>
              </a:r>
            </a:p>
          </p:txBody>
        </p:sp>
      </p:grpSp>
    </p:spTree>
    <p:extLst>
      <p:ext uri="{BB962C8B-B14F-4D97-AF65-F5344CB8AC3E}">
        <p14:creationId xmlns:p14="http://schemas.microsoft.com/office/powerpoint/2010/main" val="4196823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그룹 31">
            <a:extLst>
              <a:ext uri="{FF2B5EF4-FFF2-40B4-BE49-F238E27FC236}">
                <a16:creationId xmlns:a16="http://schemas.microsoft.com/office/drawing/2014/main" id="{2E5A83C0-D011-4D1F-9D97-EE6BF88268BC}"/>
              </a:ext>
            </a:extLst>
          </p:cNvPr>
          <p:cNvGrpSpPr/>
          <p:nvPr/>
        </p:nvGrpSpPr>
        <p:grpSpPr>
          <a:xfrm>
            <a:off x="558800" y="2091493"/>
            <a:ext cx="8785225" cy="215444"/>
            <a:chOff x="1027113" y="2045625"/>
            <a:chExt cx="8785225" cy="215444"/>
          </a:xfrm>
        </p:grpSpPr>
        <p:sp>
          <p:nvSpPr>
            <p:cNvPr id="33" name="직사각형 32">
              <a:extLst>
                <a:ext uri="{FF2B5EF4-FFF2-40B4-BE49-F238E27FC236}">
                  <a16:creationId xmlns:a16="http://schemas.microsoft.com/office/drawing/2014/main" id="{6DF70D01-DF38-4909-969E-8D10062EC407}"/>
                </a:ext>
              </a:extLst>
            </p:cNvPr>
            <p:cNvSpPr/>
            <p:nvPr/>
          </p:nvSpPr>
          <p:spPr>
            <a:xfrm>
              <a:off x="1027113" y="2056995"/>
              <a:ext cx="36000" cy="180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bevelB w="0" h="0"/>
              </a:sp3d>
            </a:bodyPr>
            <a:lstStyle/>
            <a:p>
              <a:pPr algn="ctr"/>
              <a:endParaRPr lang="ko-KR" altLang="en-US"/>
            </a:p>
          </p:txBody>
        </p:sp>
        <p:sp>
          <p:nvSpPr>
            <p:cNvPr id="34" name="직사각형 33">
              <a:extLst>
                <a:ext uri="{FF2B5EF4-FFF2-40B4-BE49-F238E27FC236}">
                  <a16:creationId xmlns:a16="http://schemas.microsoft.com/office/drawing/2014/main" id="{E331DFF5-82C5-4869-81AC-4902BFC7F8A8}"/>
                </a:ext>
              </a:extLst>
            </p:cNvPr>
            <p:cNvSpPr/>
            <p:nvPr/>
          </p:nvSpPr>
          <p:spPr>
            <a:xfrm>
              <a:off x="1179514" y="2045625"/>
              <a:ext cx="8632824"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spcAft>
                  <a:spcPts val="600"/>
                </a:spcAft>
              </a:pPr>
              <a:r>
                <a:rPr lang="vi-VN" sz="1400" dirty="0">
                  <a:solidFill>
                    <a:schemeClr val="tx1">
                      <a:lumMod val="85000"/>
                      <a:lumOff val="15000"/>
                    </a:schemeClr>
                  </a:solidFill>
                  <a:latin typeface="Arial" panose="020B0503030303020204" pitchFamily="34" charset="0"/>
                  <a:ea typeface="SamsungOne-400" panose="020B0503030303020204" pitchFamily="34" charset="0"/>
                </a:rPr>
                <a:t>Nguyên nhân gây suy giảm thị lực:</a:t>
              </a:r>
            </a:p>
          </p:txBody>
        </p:sp>
      </p:grpSp>
      <p:grpSp>
        <p:nvGrpSpPr>
          <p:cNvPr id="5" name="Group 4">
            <a:extLst>
              <a:ext uri="{FF2B5EF4-FFF2-40B4-BE49-F238E27FC236}">
                <a16:creationId xmlns:a16="http://schemas.microsoft.com/office/drawing/2014/main" id="{1F3568A4-B85F-4F79-B9D2-B0CD2C420E47}"/>
              </a:ext>
            </a:extLst>
          </p:cNvPr>
          <p:cNvGrpSpPr/>
          <p:nvPr/>
        </p:nvGrpSpPr>
        <p:grpSpPr>
          <a:xfrm>
            <a:off x="1258401" y="2690944"/>
            <a:ext cx="8180218" cy="3206470"/>
            <a:chOff x="493200" y="2832137"/>
            <a:chExt cx="8180218" cy="3206470"/>
          </a:xfrm>
        </p:grpSpPr>
        <p:grpSp>
          <p:nvGrpSpPr>
            <p:cNvPr id="3" name="그룹 2">
              <a:extLst>
                <a:ext uri="{FF2B5EF4-FFF2-40B4-BE49-F238E27FC236}">
                  <a16:creationId xmlns:a16="http://schemas.microsoft.com/office/drawing/2014/main" id="{7891DF16-821A-475B-9ED9-1A8B8E68AA6F}"/>
                </a:ext>
              </a:extLst>
            </p:cNvPr>
            <p:cNvGrpSpPr/>
            <p:nvPr/>
          </p:nvGrpSpPr>
          <p:grpSpPr>
            <a:xfrm>
              <a:off x="3023842" y="3298194"/>
              <a:ext cx="2203840" cy="2289412"/>
              <a:chOff x="602161" y="2664654"/>
              <a:chExt cx="3423557" cy="3556492"/>
            </a:xfrm>
          </p:grpSpPr>
          <p:grpSp>
            <p:nvGrpSpPr>
              <p:cNvPr id="2" name="그룹 1">
                <a:extLst>
                  <a:ext uri="{FF2B5EF4-FFF2-40B4-BE49-F238E27FC236}">
                    <a16:creationId xmlns:a16="http://schemas.microsoft.com/office/drawing/2014/main" id="{05DDB6E8-809B-46A1-B53E-3C2F54D5DE95}"/>
                  </a:ext>
                </a:extLst>
              </p:cNvPr>
              <p:cNvGrpSpPr/>
              <p:nvPr/>
            </p:nvGrpSpPr>
            <p:grpSpPr>
              <a:xfrm>
                <a:off x="602161" y="2664654"/>
                <a:ext cx="3423557" cy="3556492"/>
                <a:chOff x="117815" y="2220225"/>
                <a:chExt cx="3912096" cy="4064000"/>
              </a:xfrm>
            </p:grpSpPr>
            <p:graphicFrame>
              <p:nvGraphicFramePr>
                <p:cNvPr id="75" name="차트 74">
                  <a:extLst>
                    <a:ext uri="{FF2B5EF4-FFF2-40B4-BE49-F238E27FC236}">
                      <a16:creationId xmlns:a16="http://schemas.microsoft.com/office/drawing/2014/main" id="{AD329855-CF92-4A63-9726-31B3D45CCA09}"/>
                    </a:ext>
                  </a:extLst>
                </p:cNvPr>
                <p:cNvGraphicFramePr/>
                <p:nvPr>
                  <p:extLst>
                    <p:ext uri="{D42A27DB-BD31-4B8C-83A1-F6EECF244321}">
                      <p14:modId xmlns:p14="http://schemas.microsoft.com/office/powerpoint/2010/main" val="1933914765"/>
                    </p:ext>
                  </p:extLst>
                </p:nvPr>
              </p:nvGraphicFramePr>
              <p:xfrm>
                <a:off x="117815" y="2220225"/>
                <a:ext cx="3912096"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77" name="도넛 5">
                  <a:extLst>
                    <a:ext uri="{FF2B5EF4-FFF2-40B4-BE49-F238E27FC236}">
                      <a16:creationId xmlns:a16="http://schemas.microsoft.com/office/drawing/2014/main" id="{5E648942-D6FE-45A2-B3FF-F5B87B4F9AF5}"/>
                    </a:ext>
                  </a:extLst>
                </p:cNvPr>
                <p:cNvSpPr/>
                <p:nvPr/>
              </p:nvSpPr>
              <p:spPr>
                <a:xfrm>
                  <a:off x="436591" y="2614953"/>
                  <a:ext cx="3274548" cy="3274544"/>
                </a:xfrm>
                <a:prstGeom prst="donut">
                  <a:avLst>
                    <a:gd name="adj" fmla="val 96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
            <p:nvSpPr>
              <p:cNvPr id="58" name="직사각형 57">
                <a:extLst>
                  <a:ext uri="{FF2B5EF4-FFF2-40B4-BE49-F238E27FC236}">
                    <a16:creationId xmlns:a16="http://schemas.microsoft.com/office/drawing/2014/main" id="{A2824A60-97AC-4D68-9E3F-DF24067EC57F}"/>
                  </a:ext>
                </a:extLst>
              </p:cNvPr>
              <p:cNvSpPr/>
              <p:nvPr/>
            </p:nvSpPr>
            <p:spPr>
              <a:xfrm>
                <a:off x="2683015" y="4060522"/>
                <a:ext cx="702458" cy="3346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lgn="ctr">
                  <a:spcAft>
                    <a:spcPts val="600"/>
                  </a:spcAft>
                </a:pPr>
                <a:r>
                  <a:rPr lang="en-US" altLang="ko-KR" sz="1400" dirty="0">
                    <a:solidFill>
                      <a:schemeClr val="bg1"/>
                    </a:solidFill>
                    <a:latin typeface="SamsungOne-400" panose="020B0503030303020204" pitchFamily="34" charset="0"/>
                    <a:ea typeface="SamsungOne-400" panose="020B0503030303020204" pitchFamily="34" charset="0"/>
                  </a:rPr>
                  <a:t>39</a:t>
                </a:r>
                <a:r>
                  <a:rPr lang="en-US" altLang="ko-KR" sz="1100" dirty="0">
                    <a:solidFill>
                      <a:schemeClr val="bg1"/>
                    </a:solidFill>
                    <a:latin typeface="SamsungOne-400" panose="020B0503030303020204" pitchFamily="34" charset="0"/>
                    <a:ea typeface="SamsungOne-400" panose="020B0503030303020204" pitchFamily="34" charset="0"/>
                  </a:rPr>
                  <a:t>%</a:t>
                </a:r>
              </a:p>
            </p:txBody>
          </p:sp>
          <p:sp>
            <p:nvSpPr>
              <p:cNvPr id="59" name="직사각형 58">
                <a:extLst>
                  <a:ext uri="{FF2B5EF4-FFF2-40B4-BE49-F238E27FC236}">
                    <a16:creationId xmlns:a16="http://schemas.microsoft.com/office/drawing/2014/main" id="{3D203384-D5BE-4067-B744-4A17F8312A7A}"/>
                  </a:ext>
                </a:extLst>
              </p:cNvPr>
              <p:cNvSpPr/>
              <p:nvPr/>
            </p:nvSpPr>
            <p:spPr>
              <a:xfrm>
                <a:off x="1977563" y="5158453"/>
                <a:ext cx="646267" cy="3348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lgn="ctr">
                  <a:spcAft>
                    <a:spcPts val="600"/>
                  </a:spcAft>
                </a:pPr>
                <a:r>
                  <a:rPr lang="en-US" altLang="ko-KR" sz="1400" dirty="0">
                    <a:solidFill>
                      <a:schemeClr val="bg1"/>
                    </a:solidFill>
                    <a:latin typeface="SamsungOne-400" panose="020B0503030303020204" pitchFamily="34" charset="0"/>
                    <a:ea typeface="SamsungOne-400" panose="020B0503030303020204" pitchFamily="34" charset="0"/>
                  </a:rPr>
                  <a:t>18</a:t>
                </a:r>
                <a:r>
                  <a:rPr lang="en-US" altLang="ko-KR" sz="1100" dirty="0">
                    <a:solidFill>
                      <a:schemeClr val="bg1"/>
                    </a:solidFill>
                    <a:latin typeface="SamsungOne-400" panose="020B0503030303020204" pitchFamily="34" charset="0"/>
                    <a:ea typeface="SamsungOne-400" panose="020B0503030303020204" pitchFamily="34" charset="0"/>
                  </a:rPr>
                  <a:t>%</a:t>
                </a:r>
              </a:p>
            </p:txBody>
          </p:sp>
          <p:sp>
            <p:nvSpPr>
              <p:cNvPr id="60" name="직사각형 59">
                <a:extLst>
                  <a:ext uri="{FF2B5EF4-FFF2-40B4-BE49-F238E27FC236}">
                    <a16:creationId xmlns:a16="http://schemas.microsoft.com/office/drawing/2014/main" id="{983CD1DA-3B90-422B-B194-506AD98A9744}"/>
                  </a:ext>
                </a:extLst>
              </p:cNvPr>
              <p:cNvSpPr/>
              <p:nvPr/>
            </p:nvSpPr>
            <p:spPr>
              <a:xfrm>
                <a:off x="1221868" y="4813387"/>
                <a:ext cx="613389" cy="3346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lgn="ctr">
                  <a:spcAft>
                    <a:spcPts val="600"/>
                  </a:spcAft>
                </a:pPr>
                <a:r>
                  <a:rPr lang="en-US" altLang="ko-KR" sz="1400" dirty="0">
                    <a:solidFill>
                      <a:schemeClr val="bg1"/>
                    </a:solidFill>
                    <a:latin typeface="SamsungOne-400" panose="020B0503030303020204" pitchFamily="34" charset="0"/>
                    <a:ea typeface="SamsungOne-400" panose="020B0503030303020204" pitchFamily="34" charset="0"/>
                  </a:rPr>
                  <a:t>11</a:t>
                </a:r>
                <a:r>
                  <a:rPr lang="en-US" altLang="ko-KR" sz="1100" dirty="0">
                    <a:solidFill>
                      <a:schemeClr val="bg1"/>
                    </a:solidFill>
                    <a:latin typeface="SamsungOne-400" panose="020B0503030303020204" pitchFamily="34" charset="0"/>
                    <a:ea typeface="SamsungOne-400" panose="020B0503030303020204" pitchFamily="34" charset="0"/>
                  </a:rPr>
                  <a:t>%</a:t>
                </a:r>
              </a:p>
            </p:txBody>
          </p:sp>
          <p:sp>
            <p:nvSpPr>
              <p:cNvPr id="61" name="직사각형 60">
                <a:extLst>
                  <a:ext uri="{FF2B5EF4-FFF2-40B4-BE49-F238E27FC236}">
                    <a16:creationId xmlns:a16="http://schemas.microsoft.com/office/drawing/2014/main" id="{2AC9A408-D96B-47FA-8A17-E863449A1C48}"/>
                  </a:ext>
                </a:extLst>
              </p:cNvPr>
              <p:cNvSpPr/>
              <p:nvPr/>
            </p:nvSpPr>
            <p:spPr>
              <a:xfrm>
                <a:off x="926582" y="4220160"/>
                <a:ext cx="797753" cy="3346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lgn="ctr">
                  <a:spcAft>
                    <a:spcPts val="600"/>
                  </a:spcAft>
                </a:pPr>
                <a:r>
                  <a:rPr lang="en-US" altLang="ko-KR" sz="1400" dirty="0">
                    <a:solidFill>
                      <a:schemeClr val="bg1"/>
                    </a:solidFill>
                    <a:latin typeface="SamsungOne-400" panose="020B0503030303020204" pitchFamily="34" charset="0"/>
                    <a:ea typeface="SamsungOne-400" panose="020B0503030303020204" pitchFamily="34" charset="0"/>
                  </a:rPr>
                  <a:t>10</a:t>
                </a:r>
                <a:r>
                  <a:rPr lang="en-US" altLang="ko-KR" sz="1100" dirty="0">
                    <a:solidFill>
                      <a:schemeClr val="bg1"/>
                    </a:solidFill>
                    <a:latin typeface="SamsungOne-400" panose="020B0503030303020204" pitchFamily="34" charset="0"/>
                    <a:ea typeface="SamsungOne-400" panose="020B0503030303020204" pitchFamily="34" charset="0"/>
                  </a:rPr>
                  <a:t>%</a:t>
                </a:r>
              </a:p>
            </p:txBody>
          </p:sp>
          <p:sp>
            <p:nvSpPr>
              <p:cNvPr id="62" name="직사각형 61">
                <a:extLst>
                  <a:ext uri="{FF2B5EF4-FFF2-40B4-BE49-F238E27FC236}">
                    <a16:creationId xmlns:a16="http://schemas.microsoft.com/office/drawing/2014/main" id="{EE8FCD3E-1647-49EA-B159-91BC353B7AC4}"/>
                  </a:ext>
                </a:extLst>
              </p:cNvPr>
              <p:cNvSpPr/>
              <p:nvPr/>
            </p:nvSpPr>
            <p:spPr>
              <a:xfrm>
                <a:off x="1296679" y="3760778"/>
                <a:ext cx="415817" cy="1809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lgn="ctr">
                  <a:spcAft>
                    <a:spcPts val="600"/>
                  </a:spcAft>
                </a:pPr>
                <a:r>
                  <a:rPr lang="en-US" altLang="ko-KR" sz="900" dirty="0">
                    <a:solidFill>
                      <a:schemeClr val="tx1">
                        <a:lumMod val="85000"/>
                        <a:lumOff val="15000"/>
                      </a:schemeClr>
                    </a:solidFill>
                    <a:latin typeface="SamsungOne-400" panose="020B0503030303020204" pitchFamily="34" charset="0"/>
                    <a:ea typeface="SamsungOne-400" panose="020B0503030303020204" pitchFamily="34" charset="0"/>
                  </a:rPr>
                  <a:t>7%</a:t>
                </a:r>
              </a:p>
            </p:txBody>
          </p:sp>
          <p:sp>
            <p:nvSpPr>
              <p:cNvPr id="63" name="직사각형 62">
                <a:extLst>
                  <a:ext uri="{FF2B5EF4-FFF2-40B4-BE49-F238E27FC236}">
                    <a16:creationId xmlns:a16="http://schemas.microsoft.com/office/drawing/2014/main" id="{6D01B7A3-9394-46B9-94AB-2AEB144BB9AF}"/>
                  </a:ext>
                </a:extLst>
              </p:cNvPr>
              <p:cNvSpPr/>
              <p:nvPr/>
            </p:nvSpPr>
            <p:spPr>
              <a:xfrm>
                <a:off x="1541328" y="3522647"/>
                <a:ext cx="415817" cy="1809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lgn="ctr">
                  <a:spcAft>
                    <a:spcPts val="600"/>
                  </a:spcAft>
                </a:pPr>
                <a:r>
                  <a:rPr lang="en-US" altLang="ko-KR" sz="900" dirty="0">
                    <a:solidFill>
                      <a:schemeClr val="tx1">
                        <a:lumMod val="85000"/>
                        <a:lumOff val="15000"/>
                      </a:schemeClr>
                    </a:solidFill>
                    <a:latin typeface="SamsungOne-400" panose="020B0503030303020204" pitchFamily="34" charset="0"/>
                    <a:ea typeface="SamsungOne-400" panose="020B0503030303020204" pitchFamily="34" charset="0"/>
                  </a:rPr>
                  <a:t>4%</a:t>
                </a:r>
              </a:p>
            </p:txBody>
          </p:sp>
          <p:sp>
            <p:nvSpPr>
              <p:cNvPr id="64" name="직사각형 63">
                <a:extLst>
                  <a:ext uri="{FF2B5EF4-FFF2-40B4-BE49-F238E27FC236}">
                    <a16:creationId xmlns:a16="http://schemas.microsoft.com/office/drawing/2014/main" id="{50F6063E-A3B1-452C-8873-4BBC133F74A4}"/>
                  </a:ext>
                </a:extLst>
              </p:cNvPr>
              <p:cNvSpPr/>
              <p:nvPr/>
            </p:nvSpPr>
            <p:spPr>
              <a:xfrm>
                <a:off x="1724334" y="3369625"/>
                <a:ext cx="415817" cy="1809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lgn="ctr">
                  <a:spcAft>
                    <a:spcPts val="600"/>
                  </a:spcAft>
                </a:pPr>
                <a:r>
                  <a:rPr lang="en-US" altLang="ko-KR" sz="900" dirty="0">
                    <a:solidFill>
                      <a:schemeClr val="tx1">
                        <a:lumMod val="85000"/>
                        <a:lumOff val="15000"/>
                      </a:schemeClr>
                    </a:solidFill>
                    <a:latin typeface="SamsungOne-400" panose="020B0503030303020204" pitchFamily="34" charset="0"/>
                    <a:ea typeface="SamsungOne-400" panose="020B0503030303020204" pitchFamily="34" charset="0"/>
                  </a:rPr>
                  <a:t>3%</a:t>
                </a:r>
              </a:p>
            </p:txBody>
          </p:sp>
          <p:sp>
            <p:nvSpPr>
              <p:cNvPr id="65" name="직사각형 64">
                <a:extLst>
                  <a:ext uri="{FF2B5EF4-FFF2-40B4-BE49-F238E27FC236}">
                    <a16:creationId xmlns:a16="http://schemas.microsoft.com/office/drawing/2014/main" id="{830B0D21-A75A-42DC-B11F-0C642F0D85A7}"/>
                  </a:ext>
                </a:extLst>
              </p:cNvPr>
              <p:cNvSpPr/>
              <p:nvPr/>
            </p:nvSpPr>
            <p:spPr>
              <a:xfrm>
                <a:off x="1944065" y="3267608"/>
                <a:ext cx="415817" cy="1809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lgn="ctr">
                  <a:spcAft>
                    <a:spcPts val="600"/>
                  </a:spcAft>
                </a:pPr>
                <a:r>
                  <a:rPr lang="en-US" altLang="ko-KR" sz="900" dirty="0">
                    <a:solidFill>
                      <a:schemeClr val="tx1">
                        <a:lumMod val="85000"/>
                        <a:lumOff val="15000"/>
                      </a:schemeClr>
                    </a:solidFill>
                    <a:latin typeface="SamsungOne-400" panose="020B0503030303020204" pitchFamily="34" charset="0"/>
                    <a:ea typeface="SamsungOne-400" panose="020B0503030303020204" pitchFamily="34" charset="0"/>
                  </a:rPr>
                  <a:t>3%</a:t>
                </a:r>
              </a:p>
            </p:txBody>
          </p:sp>
          <p:sp>
            <p:nvSpPr>
              <p:cNvPr id="66" name="직사각형 65">
                <a:extLst>
                  <a:ext uri="{FF2B5EF4-FFF2-40B4-BE49-F238E27FC236}">
                    <a16:creationId xmlns:a16="http://schemas.microsoft.com/office/drawing/2014/main" id="{FC127A4C-0B91-4FF9-B772-F716BE2CDABF}"/>
                  </a:ext>
                </a:extLst>
              </p:cNvPr>
              <p:cNvSpPr/>
              <p:nvPr/>
            </p:nvSpPr>
            <p:spPr>
              <a:xfrm>
                <a:off x="2085393" y="3037647"/>
                <a:ext cx="415817" cy="1809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lgn="ctr">
                  <a:spcAft>
                    <a:spcPts val="600"/>
                  </a:spcAft>
                </a:pPr>
                <a:r>
                  <a:rPr lang="en-US" altLang="ko-KR" sz="900" dirty="0">
                    <a:solidFill>
                      <a:schemeClr val="tx1">
                        <a:lumMod val="85000"/>
                        <a:lumOff val="15000"/>
                      </a:schemeClr>
                    </a:solidFill>
                    <a:latin typeface="SamsungOne-400" panose="020B0503030303020204" pitchFamily="34" charset="0"/>
                    <a:ea typeface="SamsungOne-400" panose="020B0503030303020204" pitchFamily="34" charset="0"/>
                  </a:rPr>
                  <a:t>0.7%</a:t>
                </a:r>
              </a:p>
            </p:txBody>
          </p:sp>
        </p:grpSp>
        <p:sp>
          <p:nvSpPr>
            <p:cNvPr id="4" name="원호 3">
              <a:extLst>
                <a:ext uri="{FF2B5EF4-FFF2-40B4-BE49-F238E27FC236}">
                  <a16:creationId xmlns:a16="http://schemas.microsoft.com/office/drawing/2014/main" id="{4622F26A-6B20-4652-8E0C-B1CAF3D92C20}"/>
                </a:ext>
              </a:extLst>
            </p:cNvPr>
            <p:cNvSpPr/>
            <p:nvPr/>
          </p:nvSpPr>
          <p:spPr>
            <a:xfrm>
              <a:off x="2523449" y="2832137"/>
              <a:ext cx="3206470" cy="3206470"/>
            </a:xfrm>
            <a:prstGeom prst="arc">
              <a:avLst>
                <a:gd name="adj1" fmla="val 17258928"/>
                <a:gd name="adj2" fmla="val 16063349"/>
              </a:avLst>
            </a:prstGeom>
            <a:ln w="22225">
              <a:gradFill flip="none" rotWithShape="1">
                <a:gsLst>
                  <a:gs pos="45000">
                    <a:srgbClr val="00B050"/>
                  </a:gs>
                  <a:gs pos="41000">
                    <a:schemeClr val="bg1">
                      <a:lumMod val="75000"/>
                    </a:schemeClr>
                  </a:gs>
                  <a:gs pos="71000">
                    <a:srgbClr val="0033CC"/>
                  </a:gs>
                </a:gsLst>
                <a:lin ang="600000" scaled="0"/>
                <a:tileRect/>
              </a:gra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78" name="사각형: 둥근 모서리 77">
              <a:extLst>
                <a:ext uri="{FF2B5EF4-FFF2-40B4-BE49-F238E27FC236}">
                  <a16:creationId xmlns:a16="http://schemas.microsoft.com/office/drawing/2014/main" id="{93A3CABB-DDAD-48A0-9469-A271520D74F6}"/>
                </a:ext>
              </a:extLst>
            </p:cNvPr>
            <p:cNvSpPr/>
            <p:nvPr/>
          </p:nvSpPr>
          <p:spPr>
            <a:xfrm>
              <a:off x="5584652" y="3195072"/>
              <a:ext cx="1188000" cy="289441"/>
            </a:xfrm>
            <a:prstGeom prst="roundRect">
              <a:avLst>
                <a:gd name="adj" fmla="val 50000"/>
              </a:avLst>
            </a:prstGeom>
            <a:solidFill>
              <a:schemeClr val="bg1"/>
            </a:solidFill>
            <a:ln w="15875">
              <a:solidFill>
                <a:srgbClr val="0033CC"/>
              </a:solidFill>
            </a:ln>
          </p:spPr>
          <p:txBody>
            <a:bodyPr wrap="none" rtlCol="0" anchor="ctr" anchorCtr="0">
              <a:noAutofit/>
              <a:scene3d>
                <a:camera prst="orthographicFront"/>
                <a:lightRig rig="threePt" dir="t"/>
              </a:scene3d>
              <a:sp3d>
                <a:bevelT w="0" h="0"/>
                <a:bevelB w="0" h="1270"/>
              </a:sp3d>
            </a:bodyPr>
            <a:lstStyle/>
            <a:p>
              <a:pPr algn="ctr"/>
              <a:r>
                <a:rPr lang="en-US" altLang="ko-KR" sz="1100" b="1" dirty="0" err="1">
                  <a:solidFill>
                    <a:schemeClr val="tx1">
                      <a:lumMod val="85000"/>
                      <a:lumOff val="15000"/>
                    </a:schemeClr>
                  </a:solidFill>
                  <a:latin typeface="SamsungOne-700" panose="020B0803030303020204" pitchFamily="34" charset="0"/>
                  <a:ea typeface="SamsungOne-700" panose="020B0803030303020204" pitchFamily="34" charset="0"/>
                  <a:cs typeface="Times New Roman" panose="02020603050405020304" pitchFamily="18" charset="0"/>
                </a:rPr>
                <a:t>Trên</a:t>
              </a:r>
              <a:r>
                <a:rPr lang="en-US" altLang="ko-KR" sz="1100" b="1" dirty="0">
                  <a:solidFill>
                    <a:schemeClr val="tx1">
                      <a:lumMod val="85000"/>
                      <a:lumOff val="15000"/>
                    </a:schemeClr>
                  </a:solidFill>
                  <a:latin typeface="SamsungOne-700" panose="020B0803030303020204" pitchFamily="34" charset="0"/>
                  <a:ea typeface="SamsungOne-700" panose="020B0803030303020204" pitchFamily="34" charset="0"/>
                  <a:cs typeface="Times New Roman" panose="02020603050405020304" pitchFamily="18" charset="0"/>
                </a:rPr>
                <a:t> 50 </a:t>
              </a:r>
              <a:r>
                <a:rPr lang="en-US" altLang="ko-KR" sz="1100" b="1" dirty="0" err="1">
                  <a:solidFill>
                    <a:schemeClr val="tx1">
                      <a:lumMod val="85000"/>
                      <a:lumOff val="15000"/>
                    </a:schemeClr>
                  </a:solidFill>
                  <a:latin typeface="SamsungOne-700" panose="020B0803030303020204" pitchFamily="34" charset="0"/>
                  <a:ea typeface="SamsungOne-700" panose="020B0803030303020204" pitchFamily="34" charset="0"/>
                  <a:cs typeface="Times New Roman" panose="02020603050405020304" pitchFamily="18" charset="0"/>
                </a:rPr>
                <a:t>tuổi</a:t>
              </a:r>
              <a:endParaRPr lang="en-US" altLang="ko-KR" sz="1100" b="1" dirty="0">
                <a:solidFill>
                  <a:schemeClr val="tx1">
                    <a:lumMod val="85000"/>
                    <a:lumOff val="15000"/>
                  </a:schemeClr>
                </a:solidFill>
                <a:latin typeface="SamsungOne-700" panose="020B0803030303020204" pitchFamily="34" charset="0"/>
                <a:ea typeface="SamsungOne-700" panose="020B0803030303020204" pitchFamily="34" charset="0"/>
                <a:cs typeface="Times New Roman" panose="02020603050405020304" pitchFamily="18" charset="0"/>
              </a:endParaRPr>
            </a:p>
          </p:txBody>
        </p:sp>
        <p:sp>
          <p:nvSpPr>
            <p:cNvPr id="79" name="사각형: 둥근 모서리 78">
              <a:extLst>
                <a:ext uri="{FF2B5EF4-FFF2-40B4-BE49-F238E27FC236}">
                  <a16:creationId xmlns:a16="http://schemas.microsoft.com/office/drawing/2014/main" id="{FC5710F6-6F04-4815-9910-121E688B1D03}"/>
                </a:ext>
              </a:extLst>
            </p:cNvPr>
            <p:cNvSpPr/>
            <p:nvPr/>
          </p:nvSpPr>
          <p:spPr>
            <a:xfrm>
              <a:off x="5850418" y="4756672"/>
              <a:ext cx="1188000" cy="289441"/>
            </a:xfrm>
            <a:prstGeom prst="roundRect">
              <a:avLst>
                <a:gd name="adj" fmla="val 50000"/>
              </a:avLst>
            </a:prstGeom>
            <a:solidFill>
              <a:schemeClr val="bg1"/>
            </a:solidFill>
            <a:ln w="15875">
              <a:gradFill>
                <a:gsLst>
                  <a:gs pos="100000">
                    <a:srgbClr val="00B050"/>
                  </a:gs>
                  <a:gs pos="0">
                    <a:srgbClr val="0033CC"/>
                  </a:gs>
                </a:gsLst>
                <a:lin ang="5400000" scaled="1"/>
              </a:gradFill>
            </a:ln>
          </p:spPr>
          <p:txBody>
            <a:bodyPr wrap="none" rtlCol="0" anchor="ctr" anchorCtr="0">
              <a:noAutofit/>
              <a:scene3d>
                <a:camera prst="orthographicFront"/>
                <a:lightRig rig="threePt" dir="t"/>
              </a:scene3d>
              <a:sp3d>
                <a:bevelT w="0" h="0"/>
                <a:bevelB w="0" h="1270"/>
              </a:sp3d>
            </a:bodyPr>
            <a:lstStyle/>
            <a:p>
              <a:pPr algn="ctr"/>
              <a:r>
                <a:rPr lang="en-US" altLang="ko-KR" sz="1100" b="1" dirty="0" err="1">
                  <a:solidFill>
                    <a:schemeClr val="tx1">
                      <a:lumMod val="85000"/>
                      <a:lumOff val="15000"/>
                    </a:schemeClr>
                  </a:solidFill>
                  <a:latin typeface="SamsungOne-700" panose="020B0803030303020204" pitchFamily="34" charset="0"/>
                  <a:ea typeface="SamsungOne-700" panose="020B0803030303020204" pitchFamily="34" charset="0"/>
                  <a:cs typeface="Times New Roman" panose="02020603050405020304" pitchFamily="18" charset="0"/>
                </a:rPr>
                <a:t>Từ</a:t>
              </a:r>
              <a:r>
                <a:rPr lang="en-US" altLang="ko-KR" sz="1100" b="1" dirty="0">
                  <a:solidFill>
                    <a:schemeClr val="tx1">
                      <a:lumMod val="85000"/>
                      <a:lumOff val="15000"/>
                    </a:schemeClr>
                  </a:solidFill>
                  <a:latin typeface="SamsungOne-700" panose="020B0803030303020204" pitchFamily="34" charset="0"/>
                  <a:ea typeface="SamsungOne-700" panose="020B0803030303020204" pitchFamily="34" charset="0"/>
                  <a:cs typeface="Times New Roman" panose="02020603050405020304" pitchFamily="18" charset="0"/>
                </a:rPr>
                <a:t> 20</a:t>
              </a:r>
              <a:r>
                <a:rPr lang="en-US" altLang="ko-KR" sz="1100" b="1" dirty="0">
                  <a:solidFill>
                    <a:schemeClr val="tx1">
                      <a:lumMod val="85000"/>
                      <a:lumOff val="15000"/>
                    </a:schemeClr>
                  </a:solidFill>
                  <a:latin typeface="SamsungOne-700" panose="020B0803030303020204" pitchFamily="34" charset="0"/>
                  <a:cs typeface="Times New Roman" panose="02020603050405020304" pitchFamily="18" charset="0"/>
                </a:rPr>
                <a:t>-40 </a:t>
              </a:r>
              <a:r>
                <a:rPr lang="en-US" altLang="ko-KR" sz="1100" b="1" dirty="0" err="1">
                  <a:solidFill>
                    <a:schemeClr val="tx1">
                      <a:lumMod val="85000"/>
                      <a:lumOff val="15000"/>
                    </a:schemeClr>
                  </a:solidFill>
                  <a:latin typeface="SamsungOne-700" panose="020B0803030303020204" pitchFamily="34" charset="0"/>
                  <a:cs typeface="Times New Roman" panose="02020603050405020304" pitchFamily="18" charset="0"/>
                </a:rPr>
                <a:t>tuổi</a:t>
              </a:r>
              <a:endParaRPr lang="en-US" altLang="ko-KR" sz="1100" b="1" dirty="0">
                <a:solidFill>
                  <a:schemeClr val="tx1">
                    <a:lumMod val="85000"/>
                    <a:lumOff val="15000"/>
                  </a:schemeClr>
                </a:solidFill>
                <a:latin typeface="SamsungOne-700" panose="020B0803030303020204" pitchFamily="34" charset="0"/>
                <a:ea typeface="SamsungOne-700" panose="020B0803030303020204" pitchFamily="34" charset="0"/>
                <a:cs typeface="Times New Roman" panose="02020603050405020304" pitchFamily="18" charset="0"/>
              </a:endParaRPr>
            </a:p>
          </p:txBody>
        </p:sp>
        <p:sp>
          <p:nvSpPr>
            <p:cNvPr id="80" name="사각형: 둥근 모서리 79">
              <a:extLst>
                <a:ext uri="{FF2B5EF4-FFF2-40B4-BE49-F238E27FC236}">
                  <a16:creationId xmlns:a16="http://schemas.microsoft.com/office/drawing/2014/main" id="{42360FA8-AD7B-4735-AFDB-144205C27FFC}"/>
                </a:ext>
              </a:extLst>
            </p:cNvPr>
            <p:cNvSpPr/>
            <p:nvPr/>
          </p:nvSpPr>
          <p:spPr>
            <a:xfrm>
              <a:off x="869950" y="4756672"/>
              <a:ext cx="1563710" cy="289441"/>
            </a:xfrm>
            <a:prstGeom prst="roundRect">
              <a:avLst>
                <a:gd name="adj" fmla="val 50000"/>
              </a:avLst>
            </a:prstGeom>
            <a:solidFill>
              <a:schemeClr val="bg1"/>
            </a:solidFill>
            <a:ln w="15875">
              <a:gradFill>
                <a:gsLst>
                  <a:gs pos="0">
                    <a:schemeClr val="bg1">
                      <a:lumMod val="65000"/>
                    </a:schemeClr>
                  </a:gs>
                  <a:gs pos="100000">
                    <a:srgbClr val="00B050"/>
                  </a:gs>
                </a:gsLst>
                <a:lin ang="5400000" scaled="1"/>
              </a:gradFill>
            </a:ln>
          </p:spPr>
          <p:txBody>
            <a:bodyPr wrap="none" rtlCol="0" anchor="ctr" anchorCtr="0">
              <a:noAutofit/>
              <a:scene3d>
                <a:camera prst="orthographicFront"/>
                <a:lightRig rig="threePt" dir="t"/>
              </a:scene3d>
              <a:sp3d>
                <a:bevelT w="0" h="0"/>
                <a:bevelB w="0" h="1270"/>
              </a:sp3d>
            </a:bodyPr>
            <a:lstStyle/>
            <a:p>
              <a:pPr algn="ctr"/>
              <a:r>
                <a:rPr lang="en-US" altLang="ko-KR" sz="1100" b="1" dirty="0" err="1">
                  <a:solidFill>
                    <a:schemeClr val="tx1">
                      <a:lumMod val="85000"/>
                      <a:lumOff val="15000"/>
                    </a:schemeClr>
                  </a:solidFill>
                  <a:latin typeface="SamsungOne-700" panose="020B0803030303020204" pitchFamily="34" charset="0"/>
                  <a:cs typeface="Times New Roman" panose="02020603050405020304" pitchFamily="18" charset="0"/>
                </a:rPr>
                <a:t>Trẻ</a:t>
              </a:r>
              <a:r>
                <a:rPr lang="en-US" altLang="ko-KR" sz="1100" b="1" dirty="0">
                  <a:solidFill>
                    <a:schemeClr val="tx1">
                      <a:lumMod val="85000"/>
                      <a:lumOff val="15000"/>
                    </a:schemeClr>
                  </a:solidFill>
                  <a:latin typeface="SamsungOne-700" panose="020B0803030303020204" pitchFamily="34" charset="0"/>
                  <a:cs typeface="Times New Roman" panose="02020603050405020304" pitchFamily="18" charset="0"/>
                </a:rPr>
                <a:t> </a:t>
              </a:r>
              <a:r>
                <a:rPr lang="en-US" altLang="ko-KR" sz="1100" b="1" dirty="0" err="1">
                  <a:solidFill>
                    <a:schemeClr val="tx1">
                      <a:lumMod val="85000"/>
                      <a:lumOff val="15000"/>
                    </a:schemeClr>
                  </a:solidFill>
                  <a:latin typeface="SamsungOne-700" panose="020B0803030303020204" pitchFamily="34" charset="0"/>
                  <a:cs typeface="Times New Roman" panose="02020603050405020304" pitchFamily="18" charset="0"/>
                </a:rPr>
                <a:t>nhỏ</a:t>
              </a:r>
              <a:r>
                <a:rPr lang="en-US" altLang="ko-KR" sz="1100" b="1" dirty="0">
                  <a:solidFill>
                    <a:schemeClr val="tx1">
                      <a:lumMod val="85000"/>
                      <a:lumOff val="15000"/>
                    </a:schemeClr>
                  </a:solidFill>
                  <a:latin typeface="SamsungOne-700" panose="020B0803030303020204" pitchFamily="34" charset="0"/>
                  <a:cs typeface="Times New Roman" panose="02020603050405020304" pitchFamily="18" charset="0"/>
                </a:rPr>
                <a:t> </a:t>
              </a:r>
              <a:r>
                <a:rPr lang="en-US" altLang="ko-KR" sz="1100" b="1" dirty="0" err="1">
                  <a:solidFill>
                    <a:schemeClr val="tx1">
                      <a:lumMod val="85000"/>
                      <a:lumOff val="15000"/>
                    </a:schemeClr>
                  </a:solidFill>
                  <a:latin typeface="SamsungOne-700" panose="020B0803030303020204" pitchFamily="34" charset="0"/>
                  <a:cs typeface="Times New Roman" panose="02020603050405020304" pitchFamily="18" charset="0"/>
                </a:rPr>
                <a:t>và</a:t>
              </a:r>
              <a:r>
                <a:rPr lang="en-US" altLang="ko-KR" sz="1100" b="1" dirty="0">
                  <a:solidFill>
                    <a:schemeClr val="tx1">
                      <a:lumMod val="85000"/>
                      <a:lumOff val="15000"/>
                    </a:schemeClr>
                  </a:solidFill>
                  <a:latin typeface="SamsungOne-700" panose="020B0803030303020204" pitchFamily="34" charset="0"/>
                  <a:cs typeface="Times New Roman" panose="02020603050405020304" pitchFamily="18" charset="0"/>
                </a:rPr>
                <a:t> </a:t>
              </a:r>
              <a:r>
                <a:rPr lang="en-US" altLang="ko-KR" sz="1100" b="1" dirty="0" err="1">
                  <a:solidFill>
                    <a:schemeClr val="tx1">
                      <a:lumMod val="85000"/>
                      <a:lumOff val="15000"/>
                    </a:schemeClr>
                  </a:solidFill>
                  <a:latin typeface="SamsungOne-700" panose="020B0803030303020204" pitchFamily="34" charset="0"/>
                  <a:cs typeface="Times New Roman" panose="02020603050405020304" pitchFamily="18" charset="0"/>
                </a:rPr>
                <a:t>vị</a:t>
              </a:r>
              <a:r>
                <a:rPr lang="en-US" altLang="ko-KR" sz="1100" b="1" dirty="0">
                  <a:solidFill>
                    <a:schemeClr val="tx1">
                      <a:lumMod val="85000"/>
                      <a:lumOff val="15000"/>
                    </a:schemeClr>
                  </a:solidFill>
                  <a:latin typeface="SamsungOne-700" panose="020B0803030303020204" pitchFamily="34" charset="0"/>
                  <a:cs typeface="Times New Roman" panose="02020603050405020304" pitchFamily="18" charset="0"/>
                </a:rPr>
                <a:t> </a:t>
              </a:r>
              <a:r>
                <a:rPr lang="en-US" altLang="ko-KR" sz="1100" b="1" dirty="0" err="1">
                  <a:solidFill>
                    <a:schemeClr val="tx1">
                      <a:lumMod val="85000"/>
                      <a:lumOff val="15000"/>
                    </a:schemeClr>
                  </a:solidFill>
                  <a:latin typeface="SamsungOne-700" panose="020B0803030303020204" pitchFamily="34" charset="0"/>
                  <a:cs typeface="Times New Roman" panose="02020603050405020304" pitchFamily="18" charset="0"/>
                </a:rPr>
                <a:t>thành</a:t>
              </a:r>
              <a:r>
                <a:rPr lang="en-US" altLang="ko-KR" sz="1100" b="1" dirty="0">
                  <a:solidFill>
                    <a:schemeClr val="tx1">
                      <a:lumMod val="85000"/>
                      <a:lumOff val="15000"/>
                    </a:schemeClr>
                  </a:solidFill>
                  <a:latin typeface="SamsungOne-700" panose="020B0803030303020204" pitchFamily="34" charset="0"/>
                  <a:cs typeface="Times New Roman" panose="02020603050405020304" pitchFamily="18" charset="0"/>
                </a:rPr>
                <a:t> </a:t>
              </a:r>
              <a:r>
                <a:rPr lang="en-US" altLang="ko-KR" sz="1100" b="1" dirty="0" err="1">
                  <a:solidFill>
                    <a:schemeClr val="tx1">
                      <a:lumMod val="85000"/>
                      <a:lumOff val="15000"/>
                    </a:schemeClr>
                  </a:solidFill>
                  <a:latin typeface="SamsungOne-700" panose="020B0803030303020204" pitchFamily="34" charset="0"/>
                  <a:cs typeface="Times New Roman" panose="02020603050405020304" pitchFamily="18" charset="0"/>
                </a:rPr>
                <a:t>niên</a:t>
              </a:r>
              <a:endParaRPr lang="en-US" altLang="ko-KR" sz="1100" b="1" dirty="0">
                <a:solidFill>
                  <a:schemeClr val="tx1">
                    <a:lumMod val="85000"/>
                    <a:lumOff val="15000"/>
                  </a:schemeClr>
                </a:solidFill>
                <a:latin typeface="SamsungOne-700" panose="020B0803030303020204" pitchFamily="34" charset="0"/>
                <a:ea typeface="SamsungOne-700" panose="020B0803030303020204" pitchFamily="34" charset="0"/>
                <a:cs typeface="Times New Roman" panose="02020603050405020304" pitchFamily="18" charset="0"/>
              </a:endParaRPr>
            </a:p>
          </p:txBody>
        </p:sp>
        <p:sp>
          <p:nvSpPr>
            <p:cNvPr id="81" name="사각형: 둥근 모서리 80">
              <a:extLst>
                <a:ext uri="{FF2B5EF4-FFF2-40B4-BE49-F238E27FC236}">
                  <a16:creationId xmlns:a16="http://schemas.microsoft.com/office/drawing/2014/main" id="{F91E2B7C-E853-4A2C-90E5-2BA7CD243F7D}"/>
                </a:ext>
              </a:extLst>
            </p:cNvPr>
            <p:cNvSpPr/>
            <p:nvPr/>
          </p:nvSpPr>
          <p:spPr>
            <a:xfrm>
              <a:off x="1476084" y="3195072"/>
              <a:ext cx="1188000" cy="289441"/>
            </a:xfrm>
            <a:prstGeom prst="roundRect">
              <a:avLst>
                <a:gd name="adj" fmla="val 50000"/>
              </a:avLst>
            </a:prstGeom>
            <a:solidFill>
              <a:schemeClr val="bg1"/>
            </a:solidFill>
            <a:ln w="15875">
              <a:solidFill>
                <a:schemeClr val="bg1">
                  <a:lumMod val="75000"/>
                </a:schemeClr>
              </a:solidFill>
            </a:ln>
          </p:spPr>
          <p:txBody>
            <a:bodyPr wrap="none" rtlCol="0" anchor="ctr" anchorCtr="0">
              <a:noAutofit/>
              <a:scene3d>
                <a:camera prst="orthographicFront"/>
                <a:lightRig rig="threePt" dir="t"/>
              </a:scene3d>
              <a:sp3d>
                <a:bevelT w="0" h="0"/>
                <a:bevelB w="0" h="1270"/>
              </a:sp3d>
            </a:bodyPr>
            <a:lstStyle/>
            <a:p>
              <a:pPr algn="ctr"/>
              <a:r>
                <a:rPr lang="en-US" altLang="ko-KR" sz="1100" b="1" dirty="0" err="1">
                  <a:solidFill>
                    <a:schemeClr val="tx1">
                      <a:lumMod val="85000"/>
                      <a:lumOff val="15000"/>
                    </a:schemeClr>
                  </a:solidFill>
                  <a:latin typeface="SamsungOne-700" panose="020B0803030303020204" pitchFamily="34" charset="0"/>
                  <a:ea typeface="SamsungOne-700" panose="020B0803030303020204" pitchFamily="34" charset="0"/>
                  <a:cs typeface="Times New Roman" panose="02020603050405020304" pitchFamily="18" charset="0"/>
                </a:rPr>
                <a:t>Trẻ</a:t>
              </a:r>
              <a:r>
                <a:rPr lang="en-US" altLang="ko-KR" sz="1100" b="1" dirty="0">
                  <a:solidFill>
                    <a:schemeClr val="tx1">
                      <a:lumMod val="85000"/>
                      <a:lumOff val="15000"/>
                    </a:schemeClr>
                  </a:solidFill>
                  <a:latin typeface="SamsungOne-700" panose="020B0803030303020204" pitchFamily="34" charset="0"/>
                  <a:ea typeface="SamsungOne-700" panose="020B0803030303020204" pitchFamily="34" charset="0"/>
                  <a:cs typeface="Times New Roman" panose="02020603050405020304" pitchFamily="18" charset="0"/>
                </a:rPr>
                <a:t> </a:t>
              </a:r>
              <a:r>
                <a:rPr lang="en-US" altLang="ko-KR" sz="1100" b="1" dirty="0" err="1">
                  <a:solidFill>
                    <a:schemeClr val="tx1">
                      <a:lumMod val="85000"/>
                      <a:lumOff val="15000"/>
                    </a:schemeClr>
                  </a:solidFill>
                  <a:latin typeface="SamsungOne-700" panose="020B0803030303020204" pitchFamily="34" charset="0"/>
                  <a:ea typeface="SamsungOne-700" panose="020B0803030303020204" pitchFamily="34" charset="0"/>
                  <a:cs typeface="Times New Roman" panose="02020603050405020304" pitchFamily="18" charset="0"/>
                </a:rPr>
                <a:t>nhũ</a:t>
              </a:r>
              <a:r>
                <a:rPr lang="en-US" altLang="ko-KR" sz="1100" b="1" dirty="0">
                  <a:solidFill>
                    <a:schemeClr val="tx1">
                      <a:lumMod val="85000"/>
                      <a:lumOff val="15000"/>
                    </a:schemeClr>
                  </a:solidFill>
                  <a:latin typeface="SamsungOne-700" panose="020B0803030303020204" pitchFamily="34" charset="0"/>
                  <a:ea typeface="SamsungOne-700" panose="020B0803030303020204" pitchFamily="34" charset="0"/>
                  <a:cs typeface="Times New Roman" panose="02020603050405020304" pitchFamily="18" charset="0"/>
                </a:rPr>
                <a:t> </a:t>
              </a:r>
              <a:r>
                <a:rPr lang="en-US" altLang="ko-KR" sz="1100" b="1" dirty="0" err="1">
                  <a:solidFill>
                    <a:schemeClr val="tx1">
                      <a:lumMod val="85000"/>
                      <a:lumOff val="15000"/>
                    </a:schemeClr>
                  </a:solidFill>
                  <a:latin typeface="SamsungOne-700" panose="020B0803030303020204" pitchFamily="34" charset="0"/>
                  <a:ea typeface="SamsungOne-700" panose="020B0803030303020204" pitchFamily="34" charset="0"/>
                  <a:cs typeface="Times New Roman" panose="02020603050405020304" pitchFamily="18" charset="0"/>
                </a:rPr>
                <a:t>nhi</a:t>
              </a:r>
              <a:endParaRPr lang="en-US" altLang="ko-KR" sz="1100" b="1" dirty="0">
                <a:solidFill>
                  <a:schemeClr val="tx1">
                    <a:lumMod val="85000"/>
                    <a:lumOff val="15000"/>
                  </a:schemeClr>
                </a:solidFill>
                <a:latin typeface="SamsungOne-700" panose="020B0803030303020204" pitchFamily="34" charset="0"/>
                <a:ea typeface="SamsungOne-700" panose="020B0803030303020204" pitchFamily="34" charset="0"/>
                <a:cs typeface="Times New Roman" panose="02020603050405020304" pitchFamily="18" charset="0"/>
              </a:endParaRPr>
            </a:p>
          </p:txBody>
        </p:sp>
        <p:sp>
          <p:nvSpPr>
            <p:cNvPr id="82" name="직사각형 81">
              <a:extLst>
                <a:ext uri="{FF2B5EF4-FFF2-40B4-BE49-F238E27FC236}">
                  <a16:creationId xmlns:a16="http://schemas.microsoft.com/office/drawing/2014/main" id="{00DBE6DA-B3CD-4F7A-9844-118A6252AF62}"/>
                </a:ext>
              </a:extLst>
            </p:cNvPr>
            <p:cNvSpPr/>
            <p:nvPr/>
          </p:nvSpPr>
          <p:spPr>
            <a:xfrm>
              <a:off x="5862902" y="3640321"/>
              <a:ext cx="2810516" cy="846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r>
                <a:rPr lang="vi-VN" altLang="ko-KR" sz="1100" dirty="0">
                  <a:solidFill>
                    <a:schemeClr val="tx1">
                      <a:lumMod val="85000"/>
                      <a:lumOff val="15000"/>
                    </a:schemeClr>
                  </a:solidFill>
                  <a:latin typeface="SamsungOne-400" panose="020B0503030303020204" pitchFamily="34" charset="0"/>
                  <a:ea typeface="SamsungOne-400" panose="020B0503030303020204" pitchFamily="34" charset="0"/>
                </a:rPr>
                <a:t>Đục thủy tinh thể</a:t>
              </a:r>
            </a:p>
            <a:p>
              <a:r>
                <a:rPr lang="vi-VN" altLang="ko-KR" sz="1100" dirty="0">
                  <a:solidFill>
                    <a:schemeClr val="tx1">
                      <a:lumMod val="85000"/>
                      <a:lumOff val="15000"/>
                    </a:schemeClr>
                  </a:solidFill>
                  <a:latin typeface="SamsungOne-400" panose="020B0503030303020204" pitchFamily="34" charset="0"/>
                  <a:ea typeface="SamsungOne-400" panose="020B0503030303020204" pitchFamily="34" charset="0"/>
                </a:rPr>
                <a:t>Võng mạc do tiểu đường</a:t>
              </a:r>
              <a:br>
                <a:rPr lang="vi-VN" altLang="ko-KR" sz="1100" dirty="0">
                  <a:solidFill>
                    <a:schemeClr val="tx1">
                      <a:lumMod val="85000"/>
                      <a:lumOff val="15000"/>
                    </a:schemeClr>
                  </a:solidFill>
                  <a:latin typeface="SamsungOne-400" panose="020B0503030303020204" pitchFamily="34" charset="0"/>
                  <a:ea typeface="SamsungOne-400" panose="020B0503030303020204" pitchFamily="34" charset="0"/>
                </a:rPr>
              </a:br>
              <a:r>
                <a:rPr lang="vi-VN" altLang="ko-KR" sz="1100" dirty="0">
                  <a:solidFill>
                    <a:schemeClr val="tx1">
                      <a:lumMod val="85000"/>
                      <a:lumOff val="15000"/>
                    </a:schemeClr>
                  </a:solidFill>
                  <a:latin typeface="SamsungOne-400" panose="020B0503030303020204" pitchFamily="34" charset="0"/>
                  <a:ea typeface="SamsungOne-400" panose="020B0503030303020204" pitchFamily="34" charset="0"/>
                </a:rPr>
                <a:t>Lão thị</a:t>
              </a:r>
            </a:p>
            <a:p>
              <a:r>
                <a:rPr lang="vi-VN" altLang="ko-KR" sz="1100" dirty="0">
                  <a:solidFill>
                    <a:schemeClr val="tx1">
                      <a:lumMod val="85000"/>
                      <a:lumOff val="15000"/>
                    </a:schemeClr>
                  </a:solidFill>
                  <a:latin typeface="SamsungOne-400" panose="020B0503030303020204" pitchFamily="34" charset="0"/>
                  <a:ea typeface="SamsungOne-400" panose="020B0503030303020204" pitchFamily="34" charset="0"/>
                </a:rPr>
                <a:t>Tăng nhãn áp</a:t>
              </a:r>
            </a:p>
            <a:p>
              <a:r>
                <a:rPr lang="vi-VN" altLang="ko-KR" sz="1100" dirty="0">
                  <a:solidFill>
                    <a:schemeClr val="tx1">
                      <a:lumMod val="85000"/>
                      <a:lumOff val="15000"/>
                    </a:schemeClr>
                  </a:solidFill>
                  <a:latin typeface="SamsungOne-400" panose="020B0503030303020204" pitchFamily="34" charset="0"/>
                  <a:ea typeface="SamsungOne-400" panose="020B0503030303020204" pitchFamily="34" charset="0"/>
                </a:rPr>
                <a:t>Thoái hóa điểm vàng do tuổi tác (AMD)</a:t>
              </a:r>
            </a:p>
          </p:txBody>
        </p:sp>
        <p:sp>
          <p:nvSpPr>
            <p:cNvPr id="83" name="직사각형 82">
              <a:extLst>
                <a:ext uri="{FF2B5EF4-FFF2-40B4-BE49-F238E27FC236}">
                  <a16:creationId xmlns:a16="http://schemas.microsoft.com/office/drawing/2014/main" id="{B9C4DCC3-6527-4E12-8349-F355190DD2F0}"/>
                </a:ext>
              </a:extLst>
            </p:cNvPr>
            <p:cNvSpPr/>
            <p:nvPr/>
          </p:nvSpPr>
          <p:spPr>
            <a:xfrm>
              <a:off x="5972934" y="5164615"/>
              <a:ext cx="2161951"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r>
                <a:rPr lang="vi-VN" altLang="ko-KR" sz="1100" dirty="0">
                  <a:solidFill>
                    <a:schemeClr val="tx1">
                      <a:lumMod val="85000"/>
                      <a:lumOff val="15000"/>
                    </a:schemeClr>
                  </a:solidFill>
                  <a:latin typeface="SamsungOne-400" panose="020B0503030303020204" pitchFamily="34" charset="0"/>
                  <a:ea typeface="SamsungOne-400" panose="020B0503030303020204" pitchFamily="34" charset="0"/>
                </a:rPr>
                <a:t>Chấn thương thể chất</a:t>
              </a:r>
            </a:p>
            <a:p>
              <a:r>
                <a:rPr lang="vi-VN" altLang="ko-KR" sz="1100" dirty="0">
                  <a:solidFill>
                    <a:schemeClr val="tx1">
                      <a:lumMod val="85000"/>
                      <a:lumOff val="15000"/>
                    </a:schemeClr>
                  </a:solidFill>
                  <a:latin typeface="SamsungOne-400" panose="020B0503030303020204" pitchFamily="34" charset="0"/>
                  <a:ea typeface="SamsungOne-400" panose="020B0503030303020204" pitchFamily="34" charset="0"/>
                </a:rPr>
                <a:t>Bệnh về giác mạc và mắt</a:t>
              </a:r>
            </a:p>
          </p:txBody>
        </p:sp>
        <p:sp>
          <p:nvSpPr>
            <p:cNvPr id="84" name="직사각형 83">
              <a:extLst>
                <a:ext uri="{FF2B5EF4-FFF2-40B4-BE49-F238E27FC236}">
                  <a16:creationId xmlns:a16="http://schemas.microsoft.com/office/drawing/2014/main" id="{F7982E4C-4941-45FD-B49E-E8950F4CD984}"/>
                </a:ext>
              </a:extLst>
            </p:cNvPr>
            <p:cNvSpPr/>
            <p:nvPr/>
          </p:nvSpPr>
          <p:spPr>
            <a:xfrm>
              <a:off x="594801" y="5164615"/>
              <a:ext cx="1802270"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lgn="r"/>
              <a:r>
                <a:rPr lang="vi-VN" altLang="ko-KR" sz="1100" dirty="0">
                  <a:solidFill>
                    <a:schemeClr val="tx1">
                      <a:lumMod val="85000"/>
                      <a:lumOff val="15000"/>
                    </a:schemeClr>
                  </a:solidFill>
                  <a:latin typeface="SamsungOne-400" panose="020B0503030303020204" pitchFamily="34" charset="0"/>
                  <a:ea typeface="SamsungOne-400" panose="020B0503030303020204" pitchFamily="34" charset="0"/>
                </a:rPr>
                <a:t>Nhược thị</a:t>
              </a:r>
            </a:p>
            <a:p>
              <a:pPr algn="r"/>
              <a:r>
                <a:rPr lang="vi-VN" altLang="ko-KR" sz="1100" dirty="0">
                  <a:solidFill>
                    <a:schemeClr val="tx1">
                      <a:lumMod val="85000"/>
                      <a:lumOff val="15000"/>
                    </a:schemeClr>
                  </a:solidFill>
                  <a:latin typeface="SamsungOne-400" panose="020B0503030303020204" pitchFamily="34" charset="0"/>
                  <a:ea typeface="SamsungOne-400" panose="020B0503030303020204" pitchFamily="34" charset="0"/>
                </a:rPr>
                <a:t>Lác mắt</a:t>
              </a:r>
            </a:p>
            <a:p>
              <a:pPr algn="r"/>
              <a:r>
                <a:rPr lang="vi-VN" altLang="ko-KR" sz="1100" dirty="0">
                  <a:solidFill>
                    <a:schemeClr val="tx1">
                      <a:lumMod val="85000"/>
                      <a:lumOff val="15000"/>
                    </a:schemeClr>
                  </a:solidFill>
                  <a:latin typeface="SamsungOne-400" panose="020B0503030303020204" pitchFamily="34" charset="0"/>
                  <a:ea typeface="SamsungOne-400" panose="020B0503030303020204" pitchFamily="34" charset="0"/>
                </a:rPr>
                <a:t>Dị tật khúc xạ </a:t>
              </a:r>
            </a:p>
          </p:txBody>
        </p:sp>
        <p:sp>
          <p:nvSpPr>
            <p:cNvPr id="85" name="직사각형 84">
              <a:extLst>
                <a:ext uri="{FF2B5EF4-FFF2-40B4-BE49-F238E27FC236}">
                  <a16:creationId xmlns:a16="http://schemas.microsoft.com/office/drawing/2014/main" id="{256033D6-EEC7-417C-B3A4-0ED353A26975}"/>
                </a:ext>
              </a:extLst>
            </p:cNvPr>
            <p:cNvSpPr/>
            <p:nvPr/>
          </p:nvSpPr>
          <p:spPr>
            <a:xfrm>
              <a:off x="493200" y="3640321"/>
              <a:ext cx="1941279"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lgn="r"/>
              <a:r>
                <a:rPr lang="vi-VN" altLang="ko-KR" sz="1100" dirty="0">
                  <a:solidFill>
                    <a:schemeClr val="tx1">
                      <a:lumMod val="85000"/>
                      <a:lumOff val="15000"/>
                    </a:schemeClr>
                  </a:solidFill>
                  <a:latin typeface="SamsungOne-400" panose="020B0503030303020204" pitchFamily="34" charset="0"/>
                  <a:ea typeface="SamsungOne-400" panose="020B0503030303020204" pitchFamily="34" charset="0"/>
                </a:rPr>
                <a:t>Viêm kết mạc ở trẻ sơ sinh</a:t>
              </a:r>
            </a:p>
            <a:p>
              <a:pPr algn="r"/>
              <a:r>
                <a:rPr lang="vi-VN" altLang="ko-KR" sz="1100" dirty="0">
                  <a:solidFill>
                    <a:schemeClr val="tx1">
                      <a:lumMod val="85000"/>
                      <a:lumOff val="15000"/>
                    </a:schemeClr>
                  </a:solidFill>
                  <a:latin typeface="SamsungOne-400" panose="020B0503030303020204" pitchFamily="34" charset="0"/>
                  <a:ea typeface="SamsungOne-400" panose="020B0503030303020204" pitchFamily="34" charset="0"/>
                </a:rPr>
                <a:t>Bệnh võng mạc ở trẻ sinh non (ROP)</a:t>
              </a:r>
            </a:p>
          </p:txBody>
        </p:sp>
        <p:sp>
          <p:nvSpPr>
            <p:cNvPr id="49" name="직사각형 48">
              <a:extLst>
                <a:ext uri="{FF2B5EF4-FFF2-40B4-BE49-F238E27FC236}">
                  <a16:creationId xmlns:a16="http://schemas.microsoft.com/office/drawing/2014/main" id="{5985C657-7A52-4BCC-99AF-463F783FBC2E}"/>
                </a:ext>
              </a:extLst>
            </p:cNvPr>
            <p:cNvSpPr/>
            <p:nvPr/>
          </p:nvSpPr>
          <p:spPr>
            <a:xfrm>
              <a:off x="5058918" y="4173858"/>
              <a:ext cx="671198"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lgn="ctr">
                <a:spcAft>
                  <a:spcPts val="600"/>
                </a:spcAft>
              </a:pPr>
              <a:r>
                <a:rPr lang="en-US" altLang="ko-KR" sz="1000" dirty="0">
                  <a:solidFill>
                    <a:schemeClr val="tx1">
                      <a:lumMod val="85000"/>
                      <a:lumOff val="15000"/>
                    </a:schemeClr>
                  </a:solidFill>
                  <a:latin typeface="SamsungOne-400" panose="020B0503030303020204" pitchFamily="34" charset="0"/>
                  <a:ea typeface="SamsungOne-400" panose="020B0503030303020204" pitchFamily="34" charset="0"/>
                </a:rPr>
                <a:t>Cataract</a:t>
              </a:r>
            </a:p>
          </p:txBody>
        </p:sp>
        <p:sp>
          <p:nvSpPr>
            <p:cNvPr id="50" name="직사각형 49">
              <a:extLst>
                <a:ext uri="{FF2B5EF4-FFF2-40B4-BE49-F238E27FC236}">
                  <a16:creationId xmlns:a16="http://schemas.microsoft.com/office/drawing/2014/main" id="{68E3FD2E-CFBC-4CCC-A9C7-3D3D679817D7}"/>
                </a:ext>
              </a:extLst>
            </p:cNvPr>
            <p:cNvSpPr/>
            <p:nvPr/>
          </p:nvSpPr>
          <p:spPr>
            <a:xfrm>
              <a:off x="3544245" y="5529972"/>
              <a:ext cx="116303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lgn="ctr">
                <a:spcAft>
                  <a:spcPts val="600"/>
                </a:spcAft>
              </a:pPr>
              <a:r>
                <a:rPr lang="vi-VN" altLang="ko-KR" sz="1000" dirty="0">
                  <a:solidFill>
                    <a:schemeClr val="tx1">
                      <a:lumMod val="85000"/>
                      <a:lumOff val="15000"/>
                    </a:schemeClr>
                  </a:solidFill>
                  <a:latin typeface="SamsungOne-400" panose="020B0503030303020204" pitchFamily="34" charset="0"/>
                  <a:ea typeface="SamsungOne-400" panose="020B0503030303020204" pitchFamily="34" charset="0"/>
                </a:rPr>
                <a:t>Dị tật khúc xạ không được điều trị</a:t>
              </a:r>
            </a:p>
          </p:txBody>
        </p:sp>
        <p:sp>
          <p:nvSpPr>
            <p:cNvPr id="51" name="직사각형 50">
              <a:extLst>
                <a:ext uri="{FF2B5EF4-FFF2-40B4-BE49-F238E27FC236}">
                  <a16:creationId xmlns:a16="http://schemas.microsoft.com/office/drawing/2014/main" id="{AF8FD4D1-40DF-4A88-B8DC-FC261683B992}"/>
                </a:ext>
              </a:extLst>
            </p:cNvPr>
            <p:cNvSpPr/>
            <p:nvPr/>
          </p:nvSpPr>
          <p:spPr>
            <a:xfrm>
              <a:off x="2862802" y="5078418"/>
              <a:ext cx="445368"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lgn="ctr">
                <a:spcAft>
                  <a:spcPts val="600"/>
                </a:spcAft>
              </a:pPr>
              <a:r>
                <a:rPr lang="en-US" altLang="ko-KR" sz="1000" dirty="0">
                  <a:solidFill>
                    <a:schemeClr val="tx1">
                      <a:lumMod val="85000"/>
                      <a:lumOff val="15000"/>
                    </a:schemeClr>
                  </a:solidFill>
                  <a:latin typeface="SamsungOne-400" panose="020B0503030303020204" pitchFamily="34" charset="0"/>
                  <a:ea typeface="SamsungOne-400" panose="020B0503030303020204" pitchFamily="34" charset="0"/>
                </a:rPr>
                <a:t>V.v.</a:t>
              </a:r>
            </a:p>
          </p:txBody>
        </p:sp>
        <p:sp>
          <p:nvSpPr>
            <p:cNvPr id="52" name="직사각형 51">
              <a:extLst>
                <a:ext uri="{FF2B5EF4-FFF2-40B4-BE49-F238E27FC236}">
                  <a16:creationId xmlns:a16="http://schemas.microsoft.com/office/drawing/2014/main" id="{CCCDA737-0872-4AFA-9EB4-031A226DCB0A}"/>
                </a:ext>
              </a:extLst>
            </p:cNvPr>
            <p:cNvSpPr/>
            <p:nvPr/>
          </p:nvSpPr>
          <p:spPr>
            <a:xfrm>
              <a:off x="2553779" y="4318968"/>
              <a:ext cx="618046"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lgn="ctr">
                <a:spcAft>
                  <a:spcPts val="600"/>
                </a:spcAft>
              </a:pPr>
              <a:r>
                <a:rPr lang="en-US" altLang="ko-KR" sz="1000" dirty="0" err="1">
                  <a:solidFill>
                    <a:schemeClr val="tx1">
                      <a:lumMod val="85000"/>
                      <a:lumOff val="15000"/>
                    </a:schemeClr>
                  </a:solidFill>
                  <a:latin typeface="SamsungOne-400" panose="020B0503030303020204" pitchFamily="34" charset="0"/>
                  <a:ea typeface="SamsungOne-400" panose="020B0503030303020204" pitchFamily="34" charset="0"/>
                </a:rPr>
                <a:t>Tăng</a:t>
              </a:r>
              <a:r>
                <a:rPr lang="en-US" altLang="ko-KR" sz="10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000" dirty="0" err="1">
                  <a:solidFill>
                    <a:schemeClr val="tx1">
                      <a:lumMod val="85000"/>
                      <a:lumOff val="15000"/>
                    </a:schemeClr>
                  </a:solidFill>
                  <a:latin typeface="SamsungOne-400" panose="020B0503030303020204" pitchFamily="34" charset="0"/>
                  <a:ea typeface="SamsungOne-400" panose="020B0503030303020204" pitchFamily="34" charset="0"/>
                </a:rPr>
                <a:t>nhân</a:t>
              </a:r>
              <a:r>
                <a:rPr lang="en-US" altLang="ko-KR" sz="10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000" dirty="0" err="1">
                  <a:solidFill>
                    <a:schemeClr val="tx1">
                      <a:lumMod val="85000"/>
                      <a:lumOff val="15000"/>
                    </a:schemeClr>
                  </a:solidFill>
                  <a:latin typeface="SamsungOne-400" panose="020B0503030303020204" pitchFamily="34" charset="0"/>
                  <a:ea typeface="SamsungOne-400" panose="020B0503030303020204" pitchFamily="34" charset="0"/>
                </a:rPr>
                <a:t>áp</a:t>
              </a:r>
              <a:endParaRPr lang="en-US" altLang="ko-KR" sz="1000" dirty="0">
                <a:solidFill>
                  <a:schemeClr val="tx1">
                    <a:lumMod val="85000"/>
                    <a:lumOff val="15000"/>
                  </a:schemeClr>
                </a:solidFill>
                <a:latin typeface="SamsungOne-400" panose="020B0503030303020204" pitchFamily="34" charset="0"/>
                <a:ea typeface="SamsungOne-400" panose="020B0503030303020204" pitchFamily="34" charset="0"/>
              </a:endParaRPr>
            </a:p>
          </p:txBody>
        </p:sp>
        <p:sp>
          <p:nvSpPr>
            <p:cNvPr id="68" name="사각형: 둥근 모서리 80">
              <a:extLst>
                <a:ext uri="{FF2B5EF4-FFF2-40B4-BE49-F238E27FC236}">
                  <a16:creationId xmlns:a16="http://schemas.microsoft.com/office/drawing/2014/main" id="{1A4D54A6-3A6F-4A72-A611-F6B6E7E352D7}"/>
                </a:ext>
              </a:extLst>
            </p:cNvPr>
            <p:cNvSpPr/>
            <p:nvPr/>
          </p:nvSpPr>
          <p:spPr>
            <a:xfrm>
              <a:off x="3547466" y="3096953"/>
              <a:ext cx="1188000" cy="289441"/>
            </a:xfrm>
            <a:prstGeom prst="roundRect">
              <a:avLst>
                <a:gd name="adj" fmla="val 50000"/>
              </a:avLst>
            </a:prstGeom>
            <a:solidFill>
              <a:schemeClr val="bg1"/>
            </a:solidFill>
            <a:ln w="15875">
              <a:solidFill>
                <a:schemeClr val="bg1">
                  <a:lumMod val="75000"/>
                </a:schemeClr>
              </a:solidFill>
            </a:ln>
          </p:spPr>
          <p:txBody>
            <a:bodyPr wrap="none" rtlCol="0" anchor="ctr" anchorCtr="0">
              <a:noAutofit/>
              <a:scene3d>
                <a:camera prst="orthographicFront"/>
                <a:lightRig rig="threePt" dir="t"/>
              </a:scene3d>
              <a:sp3d>
                <a:bevelT w="0" h="0"/>
                <a:bevelB w="0" h="1270"/>
              </a:sp3d>
            </a:bodyPr>
            <a:lstStyle/>
            <a:p>
              <a:pPr algn="ctr"/>
              <a:r>
                <a:rPr lang="en-US" altLang="ko-KR" sz="1100" b="1" dirty="0" err="1">
                  <a:solidFill>
                    <a:schemeClr val="tx1">
                      <a:lumMod val="85000"/>
                      <a:lumOff val="15000"/>
                    </a:schemeClr>
                  </a:solidFill>
                  <a:latin typeface="SamsungOne-700" panose="020B0803030303020204" pitchFamily="34" charset="0"/>
                  <a:ea typeface="SamsungOne-700" panose="020B0803030303020204" pitchFamily="34" charset="0"/>
                  <a:cs typeface="Times New Roman" panose="02020603050405020304" pitchFamily="18" charset="0"/>
                </a:rPr>
                <a:t>Tổng</a:t>
              </a:r>
              <a:endParaRPr lang="en-US" altLang="ko-KR" sz="1100" b="1" dirty="0">
                <a:solidFill>
                  <a:schemeClr val="tx1">
                    <a:lumMod val="85000"/>
                    <a:lumOff val="15000"/>
                  </a:schemeClr>
                </a:solidFill>
                <a:latin typeface="SamsungOne-700" panose="020B0803030303020204" pitchFamily="34" charset="0"/>
                <a:ea typeface="SamsungOne-700" panose="020B0803030303020204" pitchFamily="34" charset="0"/>
                <a:cs typeface="Times New Roman" panose="02020603050405020304" pitchFamily="18" charset="0"/>
              </a:endParaRPr>
            </a:p>
          </p:txBody>
        </p:sp>
      </p:grpSp>
      <p:grpSp>
        <p:nvGrpSpPr>
          <p:cNvPr id="56" name="그룹 73">
            <a:extLst>
              <a:ext uri="{FF2B5EF4-FFF2-40B4-BE49-F238E27FC236}">
                <a16:creationId xmlns:a16="http://schemas.microsoft.com/office/drawing/2014/main" id="{19611F03-F299-4422-8D70-DF1AF7B949D7}"/>
              </a:ext>
            </a:extLst>
          </p:cNvPr>
          <p:cNvGrpSpPr/>
          <p:nvPr/>
        </p:nvGrpSpPr>
        <p:grpSpPr>
          <a:xfrm>
            <a:off x="7564874" y="2091493"/>
            <a:ext cx="1858229" cy="1143902"/>
            <a:chOff x="7443284" y="2817962"/>
            <a:chExt cx="1985219" cy="1222076"/>
          </a:xfrm>
        </p:grpSpPr>
        <p:grpSp>
          <p:nvGrpSpPr>
            <p:cNvPr id="57" name="그룹 3">
              <a:extLst>
                <a:ext uri="{FF2B5EF4-FFF2-40B4-BE49-F238E27FC236}">
                  <a16:creationId xmlns:a16="http://schemas.microsoft.com/office/drawing/2014/main" id="{BE246AB7-B5B9-48B4-B35D-E7655A973E59}"/>
                </a:ext>
              </a:extLst>
            </p:cNvPr>
            <p:cNvGrpSpPr/>
            <p:nvPr/>
          </p:nvGrpSpPr>
          <p:grpSpPr>
            <a:xfrm>
              <a:off x="7462056" y="2817962"/>
              <a:ext cx="1881969" cy="1222076"/>
              <a:chOff x="6710489" y="2520268"/>
              <a:chExt cx="1881969" cy="1222076"/>
            </a:xfrm>
          </p:grpSpPr>
          <p:sp>
            <p:nvSpPr>
              <p:cNvPr id="74" name="Freeform 5">
                <a:extLst>
                  <a:ext uri="{FF2B5EF4-FFF2-40B4-BE49-F238E27FC236}">
                    <a16:creationId xmlns:a16="http://schemas.microsoft.com/office/drawing/2014/main" id="{DA733927-F05E-4C74-B9DE-835E26D2F033}"/>
                  </a:ext>
                </a:extLst>
              </p:cNvPr>
              <p:cNvSpPr>
                <a:spLocks noChangeAspect="1"/>
              </p:cNvSpPr>
              <p:nvPr/>
            </p:nvSpPr>
            <p:spPr bwMode="auto">
              <a:xfrm>
                <a:off x="6710489" y="2520268"/>
                <a:ext cx="590197" cy="670533"/>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0033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latinLnBrk="0">
                  <a:lnSpc>
                    <a:spcPct val="110000"/>
                  </a:lnSpc>
                  <a:buClr>
                    <a:srgbClr val="333399"/>
                  </a:buClr>
                </a:pPr>
                <a:endParaRPr lang="ko-KR" altLang="en-US" dirty="0">
                  <a:ln w="1270">
                    <a:solidFill>
                      <a:schemeClr val="bg1">
                        <a:alpha val="10000"/>
                      </a:schemeClr>
                    </a:solidFill>
                  </a:ln>
                  <a:solidFill>
                    <a:schemeClr val="bg1"/>
                  </a:solidFill>
                  <a:latin typeface="KoPub돋움체 Bold" pitchFamily="18" charset="-127"/>
                  <a:ea typeface="KoPub돋움체 Bold" pitchFamily="18" charset="-127"/>
                </a:endParaRPr>
              </a:p>
            </p:txBody>
          </p:sp>
          <p:sp>
            <p:nvSpPr>
              <p:cNvPr id="76" name="Freeform 5">
                <a:extLst>
                  <a:ext uri="{FF2B5EF4-FFF2-40B4-BE49-F238E27FC236}">
                    <a16:creationId xmlns:a16="http://schemas.microsoft.com/office/drawing/2014/main" id="{3D230D2E-0FDB-488F-8424-34C68EBCC70B}"/>
                  </a:ext>
                </a:extLst>
              </p:cNvPr>
              <p:cNvSpPr>
                <a:spLocks noChangeAspect="1"/>
              </p:cNvSpPr>
              <p:nvPr/>
            </p:nvSpPr>
            <p:spPr bwMode="auto">
              <a:xfrm>
                <a:off x="7356375" y="2520268"/>
                <a:ext cx="590197" cy="670533"/>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latinLnBrk="0">
                  <a:lnSpc>
                    <a:spcPct val="110000"/>
                  </a:lnSpc>
                  <a:buClr>
                    <a:srgbClr val="333399"/>
                  </a:buClr>
                </a:pPr>
                <a:endParaRPr lang="ko-KR" altLang="en-US" dirty="0">
                  <a:ln w="1270">
                    <a:solidFill>
                      <a:schemeClr val="bg1">
                        <a:alpha val="10000"/>
                      </a:schemeClr>
                    </a:solidFill>
                  </a:ln>
                  <a:solidFill>
                    <a:schemeClr val="bg1"/>
                  </a:solidFill>
                  <a:latin typeface="KoPub돋움체 Bold" pitchFamily="18" charset="-127"/>
                  <a:ea typeface="KoPub돋움체 Bold" pitchFamily="18" charset="-127"/>
                </a:endParaRPr>
              </a:p>
            </p:txBody>
          </p:sp>
          <p:sp>
            <p:nvSpPr>
              <p:cNvPr id="86" name="Freeform 5">
                <a:extLst>
                  <a:ext uri="{FF2B5EF4-FFF2-40B4-BE49-F238E27FC236}">
                    <a16:creationId xmlns:a16="http://schemas.microsoft.com/office/drawing/2014/main" id="{5BD46E76-3278-4C0B-9F6D-0A9EB4636CEA}"/>
                  </a:ext>
                </a:extLst>
              </p:cNvPr>
              <p:cNvSpPr>
                <a:spLocks noChangeAspect="1"/>
              </p:cNvSpPr>
              <p:nvPr/>
            </p:nvSpPr>
            <p:spPr bwMode="auto">
              <a:xfrm>
                <a:off x="8002261" y="2520268"/>
                <a:ext cx="590197" cy="670533"/>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latinLnBrk="0">
                  <a:lnSpc>
                    <a:spcPct val="110000"/>
                  </a:lnSpc>
                  <a:buClr>
                    <a:srgbClr val="333399"/>
                  </a:buClr>
                </a:pPr>
                <a:endParaRPr lang="ko-KR" altLang="en-US" dirty="0">
                  <a:ln w="1270">
                    <a:solidFill>
                      <a:schemeClr val="bg1">
                        <a:alpha val="10000"/>
                      </a:schemeClr>
                    </a:solidFill>
                  </a:ln>
                  <a:solidFill>
                    <a:schemeClr val="bg1"/>
                  </a:solidFill>
                  <a:latin typeface="KoPub돋움체 Bold" pitchFamily="18" charset="-127"/>
                  <a:ea typeface="KoPub돋움체 Bold" pitchFamily="18" charset="-127"/>
                </a:endParaRPr>
              </a:p>
            </p:txBody>
          </p:sp>
          <p:sp>
            <p:nvSpPr>
              <p:cNvPr id="87" name="Freeform 5">
                <a:extLst>
                  <a:ext uri="{FF2B5EF4-FFF2-40B4-BE49-F238E27FC236}">
                    <a16:creationId xmlns:a16="http://schemas.microsoft.com/office/drawing/2014/main" id="{BAC4377E-720E-45F7-88BB-54236B94AAB3}"/>
                  </a:ext>
                </a:extLst>
              </p:cNvPr>
              <p:cNvSpPr>
                <a:spLocks noChangeAspect="1"/>
              </p:cNvSpPr>
              <p:nvPr/>
            </p:nvSpPr>
            <p:spPr bwMode="auto">
              <a:xfrm>
                <a:off x="7033432" y="3071811"/>
                <a:ext cx="590197" cy="670533"/>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latinLnBrk="0">
                  <a:lnSpc>
                    <a:spcPct val="110000"/>
                  </a:lnSpc>
                  <a:buClr>
                    <a:srgbClr val="333399"/>
                  </a:buClr>
                </a:pPr>
                <a:endParaRPr lang="ko-KR" altLang="en-US" dirty="0">
                  <a:ln w="1270">
                    <a:solidFill>
                      <a:schemeClr val="bg1">
                        <a:alpha val="10000"/>
                      </a:schemeClr>
                    </a:solidFill>
                  </a:ln>
                  <a:solidFill>
                    <a:schemeClr val="bg1"/>
                  </a:solidFill>
                  <a:latin typeface="KoPub돋움체 Bold" pitchFamily="18" charset="-127"/>
                  <a:ea typeface="KoPub돋움체 Bold" pitchFamily="18" charset="-127"/>
                </a:endParaRPr>
              </a:p>
            </p:txBody>
          </p:sp>
          <p:sp>
            <p:nvSpPr>
              <p:cNvPr id="88" name="Freeform 5">
                <a:extLst>
                  <a:ext uri="{FF2B5EF4-FFF2-40B4-BE49-F238E27FC236}">
                    <a16:creationId xmlns:a16="http://schemas.microsoft.com/office/drawing/2014/main" id="{42862822-B715-42B3-935E-FEAB3969FB53}"/>
                  </a:ext>
                </a:extLst>
              </p:cNvPr>
              <p:cNvSpPr>
                <a:spLocks noChangeAspect="1"/>
              </p:cNvSpPr>
              <p:nvPr/>
            </p:nvSpPr>
            <p:spPr bwMode="auto">
              <a:xfrm>
                <a:off x="7673591" y="3071811"/>
                <a:ext cx="590197" cy="670533"/>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latinLnBrk="0">
                  <a:lnSpc>
                    <a:spcPct val="110000"/>
                  </a:lnSpc>
                  <a:buClr>
                    <a:srgbClr val="333399"/>
                  </a:buClr>
                </a:pPr>
                <a:endParaRPr lang="ko-KR" altLang="en-US" dirty="0">
                  <a:ln w="1270">
                    <a:solidFill>
                      <a:schemeClr val="bg1">
                        <a:alpha val="10000"/>
                      </a:schemeClr>
                    </a:solidFill>
                  </a:ln>
                  <a:solidFill>
                    <a:schemeClr val="bg1"/>
                  </a:solidFill>
                  <a:latin typeface="KoPub돋움체 Bold" pitchFamily="18" charset="-127"/>
                  <a:ea typeface="KoPub돋움체 Bold" pitchFamily="18" charset="-127"/>
                </a:endParaRPr>
              </a:p>
            </p:txBody>
          </p:sp>
        </p:grpSp>
        <p:sp>
          <p:nvSpPr>
            <p:cNvPr id="69" name="TextBox 68">
              <a:extLst>
                <a:ext uri="{FF2B5EF4-FFF2-40B4-BE49-F238E27FC236}">
                  <a16:creationId xmlns:a16="http://schemas.microsoft.com/office/drawing/2014/main" id="{C7B238FE-E98B-4B2C-B352-60F1A69F8063}"/>
                </a:ext>
              </a:extLst>
            </p:cNvPr>
            <p:cNvSpPr txBox="1"/>
            <p:nvPr/>
          </p:nvSpPr>
          <p:spPr>
            <a:xfrm>
              <a:off x="7443284" y="3039798"/>
              <a:ext cx="620971" cy="246607"/>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sz="900" b="0" spc="-40" dirty="0" err="1">
                  <a:solidFill>
                    <a:schemeClr val="bg1"/>
                  </a:solidFill>
                </a:rPr>
                <a:t>Xác</a:t>
              </a:r>
              <a:r>
                <a:rPr lang="en-US" altLang="ko-KR" sz="900" b="0" spc="-40" dirty="0">
                  <a:solidFill>
                    <a:schemeClr val="bg1"/>
                  </a:solidFill>
                </a:rPr>
                <a:t> </a:t>
              </a:r>
              <a:r>
                <a:rPr lang="en-US" altLang="ko-KR" sz="900" b="0" spc="-40" dirty="0" err="1">
                  <a:solidFill>
                    <a:schemeClr val="bg1"/>
                  </a:solidFill>
                </a:rPr>
                <a:t>định</a:t>
              </a:r>
              <a:endParaRPr lang="en-US" altLang="ko-KR" sz="900" b="0" spc="-40" dirty="0">
                <a:solidFill>
                  <a:schemeClr val="bg1"/>
                </a:solidFill>
              </a:endParaRPr>
            </a:p>
          </p:txBody>
        </p:sp>
        <p:sp>
          <p:nvSpPr>
            <p:cNvPr id="70" name="TextBox 69">
              <a:extLst>
                <a:ext uri="{FF2B5EF4-FFF2-40B4-BE49-F238E27FC236}">
                  <a16:creationId xmlns:a16="http://schemas.microsoft.com/office/drawing/2014/main" id="{95D8BB50-0F2A-4477-996F-DF49B0ED22DE}"/>
                </a:ext>
              </a:extLst>
            </p:cNvPr>
            <p:cNvSpPr txBox="1"/>
            <p:nvPr/>
          </p:nvSpPr>
          <p:spPr>
            <a:xfrm>
              <a:off x="7752488" y="3587887"/>
              <a:ext cx="661729" cy="246607"/>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sz="900" b="0" spc="-40" dirty="0" err="1">
                  <a:solidFill>
                    <a:schemeClr val="tx1">
                      <a:lumMod val="50000"/>
                      <a:lumOff val="50000"/>
                    </a:schemeClr>
                  </a:solidFill>
                </a:rPr>
                <a:t>Phân</a:t>
              </a:r>
              <a:r>
                <a:rPr lang="en-US" altLang="ko-KR" sz="900" b="0" spc="-40" dirty="0">
                  <a:solidFill>
                    <a:schemeClr val="tx1">
                      <a:lumMod val="50000"/>
                      <a:lumOff val="50000"/>
                    </a:schemeClr>
                  </a:solidFill>
                </a:rPr>
                <a:t> </a:t>
              </a:r>
              <a:r>
                <a:rPr lang="en-US" altLang="ko-KR" sz="900" b="0" spc="-40" dirty="0" err="1">
                  <a:solidFill>
                    <a:schemeClr val="tx1">
                      <a:lumMod val="50000"/>
                      <a:lumOff val="50000"/>
                    </a:schemeClr>
                  </a:solidFill>
                </a:rPr>
                <a:t>tích</a:t>
              </a:r>
              <a:endParaRPr lang="en-US" altLang="ko-KR" sz="900" b="0" spc="-40" dirty="0">
                <a:solidFill>
                  <a:schemeClr val="tx1">
                    <a:lumMod val="50000"/>
                    <a:lumOff val="50000"/>
                  </a:schemeClr>
                </a:solidFill>
              </a:endParaRPr>
            </a:p>
          </p:txBody>
        </p:sp>
        <p:sp>
          <p:nvSpPr>
            <p:cNvPr id="71" name="TextBox 70">
              <a:extLst>
                <a:ext uri="{FF2B5EF4-FFF2-40B4-BE49-F238E27FC236}">
                  <a16:creationId xmlns:a16="http://schemas.microsoft.com/office/drawing/2014/main" id="{F007F022-8390-4F7A-8EAF-0C13630B2CB1}"/>
                </a:ext>
              </a:extLst>
            </p:cNvPr>
            <p:cNvSpPr txBox="1"/>
            <p:nvPr/>
          </p:nvSpPr>
          <p:spPr>
            <a:xfrm>
              <a:off x="8037216" y="3039798"/>
              <a:ext cx="701461" cy="246607"/>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sz="900" b="0" spc="-40" dirty="0" err="1">
                  <a:solidFill>
                    <a:schemeClr val="tx1">
                      <a:lumMod val="50000"/>
                      <a:lumOff val="50000"/>
                    </a:schemeClr>
                  </a:solidFill>
                </a:rPr>
                <a:t>Khám</a:t>
              </a:r>
              <a:r>
                <a:rPr lang="en-US" altLang="ko-KR" sz="900" b="0" spc="-40" dirty="0">
                  <a:solidFill>
                    <a:schemeClr val="tx1">
                      <a:lumMod val="50000"/>
                      <a:lumOff val="50000"/>
                    </a:schemeClr>
                  </a:solidFill>
                </a:rPr>
                <a:t> </a:t>
              </a:r>
              <a:r>
                <a:rPr lang="en-US" altLang="ko-KR" sz="900" b="0" spc="-40" dirty="0" err="1">
                  <a:solidFill>
                    <a:schemeClr val="tx1">
                      <a:lumMod val="50000"/>
                      <a:lumOff val="50000"/>
                    </a:schemeClr>
                  </a:solidFill>
                </a:rPr>
                <a:t>phá</a:t>
              </a:r>
              <a:endParaRPr lang="en-US" altLang="ko-KR" sz="900" b="0" spc="-40" dirty="0">
                <a:solidFill>
                  <a:schemeClr val="tx1">
                    <a:lumMod val="50000"/>
                    <a:lumOff val="50000"/>
                  </a:schemeClr>
                </a:solidFill>
              </a:endParaRPr>
            </a:p>
          </p:txBody>
        </p:sp>
        <p:sp>
          <p:nvSpPr>
            <p:cNvPr id="72" name="TextBox 71">
              <a:extLst>
                <a:ext uri="{FF2B5EF4-FFF2-40B4-BE49-F238E27FC236}">
                  <a16:creationId xmlns:a16="http://schemas.microsoft.com/office/drawing/2014/main" id="{1253AB08-6C19-48B7-BD05-F1BCDF6732A5}"/>
                </a:ext>
              </a:extLst>
            </p:cNvPr>
            <p:cNvSpPr txBox="1"/>
            <p:nvPr/>
          </p:nvSpPr>
          <p:spPr>
            <a:xfrm>
              <a:off x="8341953" y="3462047"/>
              <a:ext cx="756606" cy="493215"/>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sz="800" b="0" spc="-40" dirty="0" err="1">
                  <a:solidFill>
                    <a:schemeClr val="tx1">
                      <a:lumMod val="50000"/>
                      <a:lumOff val="50000"/>
                    </a:schemeClr>
                  </a:solidFill>
                </a:rPr>
                <a:t>Ý</a:t>
              </a:r>
              <a:r>
                <a:rPr lang="en-US" altLang="ko-KR" sz="800" b="0" spc="-40" dirty="0">
                  <a:solidFill>
                    <a:schemeClr val="tx1">
                      <a:lumMod val="50000"/>
                      <a:lumOff val="50000"/>
                    </a:schemeClr>
                  </a:solidFill>
                </a:rPr>
                <a:t> </a:t>
              </a:r>
              <a:r>
                <a:rPr lang="en-US" altLang="ko-KR" sz="800" b="0" spc="-40" dirty="0" err="1">
                  <a:solidFill>
                    <a:schemeClr val="tx1">
                      <a:lumMod val="50000"/>
                      <a:lumOff val="50000"/>
                    </a:schemeClr>
                  </a:solidFill>
                </a:rPr>
                <a:t>tưởng</a:t>
              </a:r>
              <a:endParaRPr lang="en-US" altLang="ko-KR" sz="800" b="0" spc="-40" dirty="0">
                <a:solidFill>
                  <a:schemeClr val="tx1">
                    <a:lumMod val="50000"/>
                    <a:lumOff val="50000"/>
                  </a:schemeClr>
                </a:solidFill>
              </a:endParaRPr>
            </a:p>
            <a:p>
              <a:r>
                <a:rPr lang="en-US" altLang="ko-KR" sz="800" b="0" spc="-40" dirty="0">
                  <a:solidFill>
                    <a:schemeClr val="tx1">
                      <a:lumMod val="50000"/>
                      <a:lumOff val="50000"/>
                    </a:schemeClr>
                  </a:solidFill>
                </a:rPr>
                <a:t>&amp; </a:t>
              </a:r>
            </a:p>
            <a:p>
              <a:r>
                <a:rPr lang="en-US" altLang="ko-KR" sz="800" b="0" spc="-40" dirty="0" err="1">
                  <a:solidFill>
                    <a:schemeClr val="tx1">
                      <a:lumMod val="50000"/>
                      <a:lumOff val="50000"/>
                    </a:schemeClr>
                  </a:solidFill>
                </a:rPr>
                <a:t>Thiết</a:t>
              </a:r>
              <a:r>
                <a:rPr lang="en-US" altLang="ko-KR" sz="800" b="0" spc="-40" dirty="0">
                  <a:solidFill>
                    <a:schemeClr val="tx1">
                      <a:lumMod val="50000"/>
                      <a:lumOff val="50000"/>
                    </a:schemeClr>
                  </a:solidFill>
                </a:rPr>
                <a:t> </a:t>
              </a:r>
              <a:r>
                <a:rPr lang="en-US" altLang="ko-KR" sz="800" b="0" spc="-40" dirty="0" err="1">
                  <a:solidFill>
                    <a:schemeClr val="tx1">
                      <a:lumMod val="50000"/>
                      <a:lumOff val="50000"/>
                    </a:schemeClr>
                  </a:solidFill>
                </a:rPr>
                <a:t>kế</a:t>
              </a:r>
              <a:r>
                <a:rPr lang="en-US" altLang="ko-KR" sz="800" b="0" spc="-40" dirty="0">
                  <a:solidFill>
                    <a:schemeClr val="tx1">
                      <a:lumMod val="50000"/>
                      <a:lumOff val="50000"/>
                    </a:schemeClr>
                  </a:solidFill>
                </a:rPr>
                <a:t> </a:t>
              </a:r>
              <a:r>
                <a:rPr lang="en-US" altLang="ko-KR" sz="800" b="0" spc="-40" dirty="0" err="1">
                  <a:solidFill>
                    <a:schemeClr val="tx1">
                      <a:lumMod val="50000"/>
                      <a:lumOff val="50000"/>
                    </a:schemeClr>
                  </a:solidFill>
                </a:rPr>
                <a:t>mẫu</a:t>
              </a:r>
              <a:endParaRPr lang="en-US" altLang="ko-KR" sz="800" b="0" spc="-40" dirty="0">
                <a:solidFill>
                  <a:schemeClr val="tx1">
                    <a:lumMod val="50000"/>
                    <a:lumOff val="50000"/>
                  </a:schemeClr>
                </a:solidFill>
              </a:endParaRPr>
            </a:p>
          </p:txBody>
        </p:sp>
        <p:sp>
          <p:nvSpPr>
            <p:cNvPr id="73" name="TextBox 72">
              <a:extLst>
                <a:ext uri="{FF2B5EF4-FFF2-40B4-BE49-F238E27FC236}">
                  <a16:creationId xmlns:a16="http://schemas.microsoft.com/office/drawing/2014/main" id="{C936DBB5-B0FC-4972-B725-B7187260283E}"/>
                </a:ext>
              </a:extLst>
            </p:cNvPr>
            <p:cNvSpPr txBox="1"/>
            <p:nvPr/>
          </p:nvSpPr>
          <p:spPr>
            <a:xfrm>
              <a:off x="8640388" y="3039798"/>
              <a:ext cx="788115" cy="246607"/>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sz="900" b="0" spc="-40" dirty="0" err="1">
                  <a:solidFill>
                    <a:schemeClr val="tx1">
                      <a:lumMod val="50000"/>
                      <a:lumOff val="50000"/>
                    </a:schemeClr>
                  </a:solidFill>
                </a:rPr>
                <a:t>Thử</a:t>
              </a:r>
              <a:r>
                <a:rPr lang="en-US" altLang="ko-KR" sz="900" b="0" spc="-40" dirty="0">
                  <a:solidFill>
                    <a:schemeClr val="tx1">
                      <a:lumMod val="50000"/>
                      <a:lumOff val="50000"/>
                    </a:schemeClr>
                  </a:solidFill>
                </a:rPr>
                <a:t> </a:t>
              </a:r>
              <a:r>
                <a:rPr lang="en-US" altLang="ko-KR" sz="900" b="0" spc="-40" dirty="0" err="1">
                  <a:solidFill>
                    <a:schemeClr val="tx1">
                      <a:lumMod val="50000"/>
                      <a:lumOff val="50000"/>
                    </a:schemeClr>
                  </a:solidFill>
                </a:rPr>
                <a:t>nghiệm</a:t>
              </a:r>
              <a:endParaRPr lang="en-US" altLang="ko-KR" sz="900" b="0" spc="-40" dirty="0">
                <a:solidFill>
                  <a:schemeClr val="tx1">
                    <a:lumMod val="50000"/>
                    <a:lumOff val="50000"/>
                  </a:schemeClr>
                </a:solidFill>
              </a:endParaRPr>
            </a:p>
          </p:txBody>
        </p:sp>
      </p:grpSp>
      <p:grpSp>
        <p:nvGrpSpPr>
          <p:cNvPr id="47" name="그룹 46">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48" name="직사각형 47">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lvl="0" defTabSz="457187">
                <a:defRPr/>
              </a:pPr>
              <a:r>
                <a:rPr lang="en-US" altLang="ko-KR" dirty="0">
                  <a:solidFill>
                    <a:prstClr val="white"/>
                  </a:solidFill>
                  <a:latin typeface="iCiel Samsung Sharp Sans Medium" pitchFamily="2" charset="0"/>
                  <a:cs typeface="iCiel Samsung Sharp Sans Medium" pitchFamily="2" charset="0"/>
                </a:rPr>
                <a:t>2.1. </a:t>
              </a:r>
              <a:r>
                <a:rPr lang="en-US" altLang="ko-KR" dirty="0" err="1">
                  <a:solidFill>
                    <a:prstClr val="white"/>
                  </a:solidFill>
                  <a:latin typeface="iCiel Samsung Sharp Sans Medium" pitchFamily="2" charset="0"/>
                  <a:cs typeface="iCiel Samsung Sharp Sans Medium" pitchFamily="2" charset="0"/>
                </a:rPr>
                <a:t>Hệ</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thống</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hỗ</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trợ</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ra</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quyết</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định</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lâm</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sàng</a:t>
              </a:r>
              <a:r>
                <a:rPr lang="en-US" altLang="ko-KR" dirty="0">
                  <a:solidFill>
                    <a:prstClr val="white"/>
                  </a:solidFill>
                  <a:latin typeface="iCiel Samsung Sharp Sans Medium" pitchFamily="2" charset="0"/>
                  <a:cs typeface="iCiel Samsung Sharp Sans Medium" pitchFamily="2" charset="0"/>
                </a:rPr>
                <a:t> AI</a:t>
              </a:r>
            </a:p>
          </p:txBody>
        </p:sp>
        <p:sp>
          <p:nvSpPr>
            <p:cNvPr id="53" name="직사각형 52">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a:defRPr/>
              </a:pPr>
              <a:r>
                <a:rPr lang="en-US" altLang="ko-KR" sz="1600" dirty="0" err="1">
                  <a:solidFill>
                    <a:prstClr val="white">
                      <a:lumMod val="85000"/>
                    </a:prst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prstClr val="white">
                      <a:lumMod val="85000"/>
                    </a:prst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prstClr val="white">
                      <a:lumMod val="85000"/>
                    </a:prstClr>
                  </a:solidFill>
                  <a:latin typeface="Samsung Sharp Sans Bold" pitchFamily="2" charset="0"/>
                  <a:ea typeface="Samsung Sharp Sans Bold" pitchFamily="2" charset="0"/>
                  <a:cs typeface="Samsung Sharp Sans Bold" pitchFamily="2" charset="0"/>
                </a:rPr>
                <a:t>02</a:t>
              </a:r>
            </a:p>
          </p:txBody>
        </p:sp>
      </p:grpSp>
      <p:sp>
        <p:nvSpPr>
          <p:cNvPr id="54" name="직사각형 53">
            <a:extLst>
              <a:ext uri="{FF2B5EF4-FFF2-40B4-BE49-F238E27FC236}">
                <a16:creationId xmlns:a16="http://schemas.microsoft.com/office/drawing/2014/main" id="{D975EEAE-29E2-462D-9349-0E9710C30899}"/>
              </a:ext>
            </a:extLst>
          </p:cNvPr>
          <p:cNvSpPr/>
          <p:nvPr/>
        </p:nvSpPr>
        <p:spPr>
          <a:xfrm>
            <a:off x="546895" y="1473730"/>
            <a:ext cx="879713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Hệ</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thống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hỗ</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trợ</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ra</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quyết</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đinh</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lâm</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sàng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AI</a:t>
            </a:r>
          </a:p>
        </p:txBody>
      </p:sp>
    </p:spTree>
    <p:extLst>
      <p:ext uri="{BB962C8B-B14F-4D97-AF65-F5344CB8AC3E}">
        <p14:creationId xmlns:p14="http://schemas.microsoft.com/office/powerpoint/2010/main" val="4219745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그룹 31">
            <a:extLst>
              <a:ext uri="{FF2B5EF4-FFF2-40B4-BE49-F238E27FC236}">
                <a16:creationId xmlns:a16="http://schemas.microsoft.com/office/drawing/2014/main" id="{2E5A83C0-D011-4D1F-9D97-EE6BF88268BC}"/>
              </a:ext>
            </a:extLst>
          </p:cNvPr>
          <p:cNvGrpSpPr/>
          <p:nvPr/>
        </p:nvGrpSpPr>
        <p:grpSpPr>
          <a:xfrm>
            <a:off x="558800" y="2093842"/>
            <a:ext cx="8785225" cy="215444"/>
            <a:chOff x="1027113" y="2045625"/>
            <a:chExt cx="8785225" cy="215444"/>
          </a:xfrm>
        </p:grpSpPr>
        <p:sp>
          <p:nvSpPr>
            <p:cNvPr id="33" name="직사각형 32">
              <a:extLst>
                <a:ext uri="{FF2B5EF4-FFF2-40B4-BE49-F238E27FC236}">
                  <a16:creationId xmlns:a16="http://schemas.microsoft.com/office/drawing/2014/main" id="{6DF70D01-DF38-4909-969E-8D10062EC407}"/>
                </a:ext>
              </a:extLst>
            </p:cNvPr>
            <p:cNvSpPr/>
            <p:nvPr/>
          </p:nvSpPr>
          <p:spPr>
            <a:xfrm>
              <a:off x="1027113" y="2056995"/>
              <a:ext cx="36000" cy="180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bevelB w="0" h="0"/>
              </a:sp3d>
            </a:bodyPr>
            <a:lstStyle/>
            <a:p>
              <a:pPr algn="ctr"/>
              <a:endParaRPr lang="ko-KR" altLang="en-US"/>
            </a:p>
          </p:txBody>
        </p:sp>
        <p:sp>
          <p:nvSpPr>
            <p:cNvPr id="34" name="직사각형 33">
              <a:extLst>
                <a:ext uri="{FF2B5EF4-FFF2-40B4-BE49-F238E27FC236}">
                  <a16:creationId xmlns:a16="http://schemas.microsoft.com/office/drawing/2014/main" id="{E331DFF5-82C5-4869-81AC-4902BFC7F8A8}"/>
                </a:ext>
              </a:extLst>
            </p:cNvPr>
            <p:cNvSpPr/>
            <p:nvPr/>
          </p:nvSpPr>
          <p:spPr>
            <a:xfrm>
              <a:off x="1179514" y="2045625"/>
              <a:ext cx="8632824"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Việt</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Nam:</a:t>
              </a:r>
            </a:p>
          </p:txBody>
        </p:sp>
      </p:grpSp>
      <p:grpSp>
        <p:nvGrpSpPr>
          <p:cNvPr id="56" name="그룹 73">
            <a:extLst>
              <a:ext uri="{FF2B5EF4-FFF2-40B4-BE49-F238E27FC236}">
                <a16:creationId xmlns:a16="http://schemas.microsoft.com/office/drawing/2014/main" id="{19611F03-F299-4422-8D70-DF1AF7B949D7}"/>
              </a:ext>
            </a:extLst>
          </p:cNvPr>
          <p:cNvGrpSpPr/>
          <p:nvPr/>
        </p:nvGrpSpPr>
        <p:grpSpPr>
          <a:xfrm>
            <a:off x="7564871" y="2093842"/>
            <a:ext cx="1858227" cy="1143902"/>
            <a:chOff x="7443284" y="2817962"/>
            <a:chExt cx="1985218" cy="1222076"/>
          </a:xfrm>
        </p:grpSpPr>
        <p:grpSp>
          <p:nvGrpSpPr>
            <p:cNvPr id="57" name="그룹 3">
              <a:extLst>
                <a:ext uri="{FF2B5EF4-FFF2-40B4-BE49-F238E27FC236}">
                  <a16:creationId xmlns:a16="http://schemas.microsoft.com/office/drawing/2014/main" id="{BE246AB7-B5B9-48B4-B35D-E7655A973E59}"/>
                </a:ext>
              </a:extLst>
            </p:cNvPr>
            <p:cNvGrpSpPr/>
            <p:nvPr/>
          </p:nvGrpSpPr>
          <p:grpSpPr>
            <a:xfrm>
              <a:off x="7462056" y="2817962"/>
              <a:ext cx="1881969" cy="1222076"/>
              <a:chOff x="6710489" y="2520268"/>
              <a:chExt cx="1881969" cy="1222076"/>
            </a:xfrm>
          </p:grpSpPr>
          <p:sp>
            <p:nvSpPr>
              <p:cNvPr id="74" name="Freeform 5">
                <a:extLst>
                  <a:ext uri="{FF2B5EF4-FFF2-40B4-BE49-F238E27FC236}">
                    <a16:creationId xmlns:a16="http://schemas.microsoft.com/office/drawing/2014/main" id="{DA733927-F05E-4C74-B9DE-835E26D2F033}"/>
                  </a:ext>
                </a:extLst>
              </p:cNvPr>
              <p:cNvSpPr>
                <a:spLocks noChangeAspect="1"/>
              </p:cNvSpPr>
              <p:nvPr/>
            </p:nvSpPr>
            <p:spPr bwMode="auto">
              <a:xfrm>
                <a:off x="6710489" y="2520268"/>
                <a:ext cx="590197" cy="670533"/>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0033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latinLnBrk="0">
                  <a:lnSpc>
                    <a:spcPct val="110000"/>
                  </a:lnSpc>
                  <a:buClr>
                    <a:srgbClr val="333399"/>
                  </a:buClr>
                </a:pPr>
                <a:endParaRPr lang="ko-KR" altLang="en-US" dirty="0">
                  <a:ln w="1270">
                    <a:solidFill>
                      <a:schemeClr val="bg1">
                        <a:alpha val="10000"/>
                      </a:schemeClr>
                    </a:solidFill>
                  </a:ln>
                  <a:solidFill>
                    <a:schemeClr val="bg1"/>
                  </a:solidFill>
                  <a:latin typeface="KoPub돋움체 Bold" pitchFamily="18" charset="-127"/>
                  <a:ea typeface="KoPub돋움체 Bold" pitchFamily="18" charset="-127"/>
                </a:endParaRPr>
              </a:p>
            </p:txBody>
          </p:sp>
          <p:sp>
            <p:nvSpPr>
              <p:cNvPr id="76" name="Freeform 5">
                <a:extLst>
                  <a:ext uri="{FF2B5EF4-FFF2-40B4-BE49-F238E27FC236}">
                    <a16:creationId xmlns:a16="http://schemas.microsoft.com/office/drawing/2014/main" id="{3D230D2E-0FDB-488F-8424-34C68EBCC70B}"/>
                  </a:ext>
                </a:extLst>
              </p:cNvPr>
              <p:cNvSpPr>
                <a:spLocks noChangeAspect="1"/>
              </p:cNvSpPr>
              <p:nvPr/>
            </p:nvSpPr>
            <p:spPr bwMode="auto">
              <a:xfrm>
                <a:off x="7356375" y="2520268"/>
                <a:ext cx="590197" cy="670533"/>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latinLnBrk="0">
                  <a:lnSpc>
                    <a:spcPct val="110000"/>
                  </a:lnSpc>
                  <a:buClr>
                    <a:srgbClr val="333399"/>
                  </a:buClr>
                </a:pPr>
                <a:endParaRPr lang="ko-KR" altLang="en-US" dirty="0">
                  <a:ln w="1270">
                    <a:solidFill>
                      <a:schemeClr val="bg1">
                        <a:alpha val="10000"/>
                      </a:schemeClr>
                    </a:solidFill>
                  </a:ln>
                  <a:solidFill>
                    <a:schemeClr val="bg1"/>
                  </a:solidFill>
                  <a:latin typeface="KoPub돋움체 Bold" pitchFamily="18" charset="-127"/>
                  <a:ea typeface="KoPub돋움체 Bold" pitchFamily="18" charset="-127"/>
                </a:endParaRPr>
              </a:p>
            </p:txBody>
          </p:sp>
          <p:sp>
            <p:nvSpPr>
              <p:cNvPr id="86" name="Freeform 5">
                <a:extLst>
                  <a:ext uri="{FF2B5EF4-FFF2-40B4-BE49-F238E27FC236}">
                    <a16:creationId xmlns:a16="http://schemas.microsoft.com/office/drawing/2014/main" id="{5BD46E76-3278-4C0B-9F6D-0A9EB4636CEA}"/>
                  </a:ext>
                </a:extLst>
              </p:cNvPr>
              <p:cNvSpPr>
                <a:spLocks noChangeAspect="1"/>
              </p:cNvSpPr>
              <p:nvPr/>
            </p:nvSpPr>
            <p:spPr bwMode="auto">
              <a:xfrm>
                <a:off x="8002261" y="2520268"/>
                <a:ext cx="590197" cy="670533"/>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latinLnBrk="0">
                  <a:lnSpc>
                    <a:spcPct val="110000"/>
                  </a:lnSpc>
                  <a:buClr>
                    <a:srgbClr val="333399"/>
                  </a:buClr>
                </a:pPr>
                <a:endParaRPr lang="ko-KR" altLang="en-US" dirty="0">
                  <a:ln w="1270">
                    <a:solidFill>
                      <a:schemeClr val="bg1">
                        <a:alpha val="10000"/>
                      </a:schemeClr>
                    </a:solidFill>
                  </a:ln>
                  <a:solidFill>
                    <a:schemeClr val="bg1"/>
                  </a:solidFill>
                  <a:latin typeface="KoPub돋움체 Bold" pitchFamily="18" charset="-127"/>
                  <a:ea typeface="KoPub돋움체 Bold" pitchFamily="18" charset="-127"/>
                </a:endParaRPr>
              </a:p>
            </p:txBody>
          </p:sp>
          <p:sp>
            <p:nvSpPr>
              <p:cNvPr id="87" name="Freeform 5">
                <a:extLst>
                  <a:ext uri="{FF2B5EF4-FFF2-40B4-BE49-F238E27FC236}">
                    <a16:creationId xmlns:a16="http://schemas.microsoft.com/office/drawing/2014/main" id="{BAC4377E-720E-45F7-88BB-54236B94AAB3}"/>
                  </a:ext>
                </a:extLst>
              </p:cNvPr>
              <p:cNvSpPr>
                <a:spLocks noChangeAspect="1"/>
              </p:cNvSpPr>
              <p:nvPr/>
            </p:nvSpPr>
            <p:spPr bwMode="auto">
              <a:xfrm>
                <a:off x="7033432" y="3071811"/>
                <a:ext cx="590197" cy="670533"/>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latinLnBrk="0">
                  <a:lnSpc>
                    <a:spcPct val="110000"/>
                  </a:lnSpc>
                  <a:buClr>
                    <a:srgbClr val="333399"/>
                  </a:buClr>
                </a:pPr>
                <a:endParaRPr lang="ko-KR" altLang="en-US" dirty="0">
                  <a:ln w="1270">
                    <a:solidFill>
                      <a:schemeClr val="bg1">
                        <a:alpha val="10000"/>
                      </a:schemeClr>
                    </a:solidFill>
                  </a:ln>
                  <a:solidFill>
                    <a:schemeClr val="bg1"/>
                  </a:solidFill>
                  <a:latin typeface="KoPub돋움체 Bold" pitchFamily="18" charset="-127"/>
                  <a:ea typeface="KoPub돋움체 Bold" pitchFamily="18" charset="-127"/>
                </a:endParaRPr>
              </a:p>
            </p:txBody>
          </p:sp>
          <p:sp>
            <p:nvSpPr>
              <p:cNvPr id="88" name="Freeform 5">
                <a:extLst>
                  <a:ext uri="{FF2B5EF4-FFF2-40B4-BE49-F238E27FC236}">
                    <a16:creationId xmlns:a16="http://schemas.microsoft.com/office/drawing/2014/main" id="{42862822-B715-42B3-935E-FEAB3969FB53}"/>
                  </a:ext>
                </a:extLst>
              </p:cNvPr>
              <p:cNvSpPr>
                <a:spLocks noChangeAspect="1"/>
              </p:cNvSpPr>
              <p:nvPr/>
            </p:nvSpPr>
            <p:spPr bwMode="auto">
              <a:xfrm>
                <a:off x="7673591" y="3071811"/>
                <a:ext cx="590197" cy="670533"/>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latinLnBrk="0">
                  <a:lnSpc>
                    <a:spcPct val="110000"/>
                  </a:lnSpc>
                  <a:buClr>
                    <a:srgbClr val="333399"/>
                  </a:buClr>
                </a:pPr>
                <a:endParaRPr lang="ko-KR" altLang="en-US" dirty="0">
                  <a:ln w="1270">
                    <a:solidFill>
                      <a:schemeClr val="bg1">
                        <a:alpha val="10000"/>
                      </a:schemeClr>
                    </a:solidFill>
                  </a:ln>
                  <a:solidFill>
                    <a:schemeClr val="bg1"/>
                  </a:solidFill>
                  <a:latin typeface="KoPub돋움체 Bold" pitchFamily="18" charset="-127"/>
                  <a:ea typeface="KoPub돋움체 Bold" pitchFamily="18" charset="-127"/>
                </a:endParaRPr>
              </a:p>
            </p:txBody>
          </p:sp>
        </p:grpSp>
        <p:sp>
          <p:nvSpPr>
            <p:cNvPr id="69" name="TextBox 68">
              <a:extLst>
                <a:ext uri="{FF2B5EF4-FFF2-40B4-BE49-F238E27FC236}">
                  <a16:creationId xmlns:a16="http://schemas.microsoft.com/office/drawing/2014/main" id="{C7B238FE-E98B-4B2C-B352-60F1A69F8063}"/>
                </a:ext>
              </a:extLst>
            </p:cNvPr>
            <p:cNvSpPr txBox="1"/>
            <p:nvPr/>
          </p:nvSpPr>
          <p:spPr>
            <a:xfrm>
              <a:off x="7443284" y="3039798"/>
              <a:ext cx="620971" cy="246607"/>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sz="900" b="0" spc="-40" dirty="0" err="1">
                  <a:solidFill>
                    <a:schemeClr val="bg1"/>
                  </a:solidFill>
                </a:rPr>
                <a:t>Xác</a:t>
              </a:r>
              <a:r>
                <a:rPr lang="en-US" altLang="ko-KR" sz="900" b="0" spc="-40" dirty="0">
                  <a:solidFill>
                    <a:schemeClr val="bg1"/>
                  </a:solidFill>
                </a:rPr>
                <a:t> </a:t>
              </a:r>
              <a:r>
                <a:rPr lang="en-US" altLang="ko-KR" sz="900" b="0" spc="-40" dirty="0" err="1">
                  <a:solidFill>
                    <a:schemeClr val="bg1"/>
                  </a:solidFill>
                </a:rPr>
                <a:t>định</a:t>
              </a:r>
              <a:endParaRPr lang="en-US" altLang="ko-KR" sz="900" b="0" spc="-40" dirty="0">
                <a:solidFill>
                  <a:schemeClr val="bg1"/>
                </a:solidFill>
              </a:endParaRPr>
            </a:p>
          </p:txBody>
        </p:sp>
        <p:sp>
          <p:nvSpPr>
            <p:cNvPr id="70" name="TextBox 69">
              <a:extLst>
                <a:ext uri="{FF2B5EF4-FFF2-40B4-BE49-F238E27FC236}">
                  <a16:creationId xmlns:a16="http://schemas.microsoft.com/office/drawing/2014/main" id="{95D8BB50-0F2A-4477-996F-DF49B0ED22DE}"/>
                </a:ext>
              </a:extLst>
            </p:cNvPr>
            <p:cNvSpPr txBox="1"/>
            <p:nvPr/>
          </p:nvSpPr>
          <p:spPr>
            <a:xfrm>
              <a:off x="7752488" y="3587887"/>
              <a:ext cx="661730" cy="246607"/>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sz="900" b="0" spc="-40" dirty="0" err="1">
                  <a:solidFill>
                    <a:schemeClr val="tx1">
                      <a:lumMod val="50000"/>
                      <a:lumOff val="50000"/>
                    </a:schemeClr>
                  </a:solidFill>
                </a:rPr>
                <a:t>Phân</a:t>
              </a:r>
              <a:r>
                <a:rPr lang="en-US" altLang="ko-KR" sz="900" b="0" spc="-40" dirty="0">
                  <a:solidFill>
                    <a:schemeClr val="tx1">
                      <a:lumMod val="50000"/>
                      <a:lumOff val="50000"/>
                    </a:schemeClr>
                  </a:solidFill>
                </a:rPr>
                <a:t> </a:t>
              </a:r>
              <a:r>
                <a:rPr lang="en-US" altLang="ko-KR" sz="900" b="0" spc="-40" dirty="0" err="1">
                  <a:solidFill>
                    <a:schemeClr val="tx1">
                      <a:lumMod val="50000"/>
                      <a:lumOff val="50000"/>
                    </a:schemeClr>
                  </a:solidFill>
                </a:rPr>
                <a:t>tích</a:t>
              </a:r>
              <a:endParaRPr lang="en-US" altLang="ko-KR" sz="900" b="0" spc="-40" dirty="0">
                <a:solidFill>
                  <a:schemeClr val="tx1">
                    <a:lumMod val="50000"/>
                    <a:lumOff val="50000"/>
                  </a:schemeClr>
                </a:solidFill>
              </a:endParaRPr>
            </a:p>
          </p:txBody>
        </p:sp>
        <p:sp>
          <p:nvSpPr>
            <p:cNvPr id="71" name="TextBox 70">
              <a:extLst>
                <a:ext uri="{FF2B5EF4-FFF2-40B4-BE49-F238E27FC236}">
                  <a16:creationId xmlns:a16="http://schemas.microsoft.com/office/drawing/2014/main" id="{F007F022-8390-4F7A-8EAF-0C13630B2CB1}"/>
                </a:ext>
              </a:extLst>
            </p:cNvPr>
            <p:cNvSpPr txBox="1"/>
            <p:nvPr/>
          </p:nvSpPr>
          <p:spPr>
            <a:xfrm>
              <a:off x="8037216" y="3039798"/>
              <a:ext cx="701461" cy="246607"/>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sz="900" b="0" spc="-40" dirty="0" err="1">
                  <a:solidFill>
                    <a:schemeClr val="tx1">
                      <a:lumMod val="50000"/>
                      <a:lumOff val="50000"/>
                    </a:schemeClr>
                  </a:solidFill>
                </a:rPr>
                <a:t>Khám</a:t>
              </a:r>
              <a:r>
                <a:rPr lang="en-US" altLang="ko-KR" sz="900" b="0" spc="-40" dirty="0">
                  <a:solidFill>
                    <a:schemeClr val="tx1">
                      <a:lumMod val="50000"/>
                      <a:lumOff val="50000"/>
                    </a:schemeClr>
                  </a:solidFill>
                </a:rPr>
                <a:t> </a:t>
              </a:r>
              <a:r>
                <a:rPr lang="en-US" altLang="ko-KR" sz="900" b="0" spc="-40" dirty="0" err="1">
                  <a:solidFill>
                    <a:schemeClr val="tx1">
                      <a:lumMod val="50000"/>
                      <a:lumOff val="50000"/>
                    </a:schemeClr>
                  </a:solidFill>
                </a:rPr>
                <a:t>phá</a:t>
              </a:r>
              <a:endParaRPr lang="en-US" altLang="ko-KR" sz="900" b="0" spc="-40" dirty="0">
                <a:solidFill>
                  <a:schemeClr val="tx1">
                    <a:lumMod val="50000"/>
                    <a:lumOff val="50000"/>
                  </a:schemeClr>
                </a:solidFill>
              </a:endParaRPr>
            </a:p>
          </p:txBody>
        </p:sp>
        <p:sp>
          <p:nvSpPr>
            <p:cNvPr id="73" name="TextBox 72">
              <a:extLst>
                <a:ext uri="{FF2B5EF4-FFF2-40B4-BE49-F238E27FC236}">
                  <a16:creationId xmlns:a16="http://schemas.microsoft.com/office/drawing/2014/main" id="{C936DBB5-B0FC-4972-B725-B7187260283E}"/>
                </a:ext>
              </a:extLst>
            </p:cNvPr>
            <p:cNvSpPr txBox="1"/>
            <p:nvPr/>
          </p:nvSpPr>
          <p:spPr>
            <a:xfrm>
              <a:off x="8640386" y="3039798"/>
              <a:ext cx="788116" cy="246607"/>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sz="900" b="0" spc="-40" dirty="0" err="1">
                  <a:solidFill>
                    <a:schemeClr val="tx1">
                      <a:lumMod val="50000"/>
                      <a:lumOff val="50000"/>
                    </a:schemeClr>
                  </a:solidFill>
                </a:rPr>
                <a:t>Thử</a:t>
              </a:r>
              <a:r>
                <a:rPr lang="en-US" altLang="ko-KR" sz="900" b="0" spc="-40" dirty="0">
                  <a:solidFill>
                    <a:schemeClr val="tx1">
                      <a:lumMod val="50000"/>
                      <a:lumOff val="50000"/>
                    </a:schemeClr>
                  </a:solidFill>
                </a:rPr>
                <a:t> </a:t>
              </a:r>
              <a:r>
                <a:rPr lang="en-US" altLang="ko-KR" sz="900" b="0" spc="-40" dirty="0" err="1">
                  <a:solidFill>
                    <a:schemeClr val="tx1">
                      <a:lumMod val="50000"/>
                      <a:lumOff val="50000"/>
                    </a:schemeClr>
                  </a:solidFill>
                </a:rPr>
                <a:t>nghiệm</a:t>
              </a:r>
              <a:endParaRPr lang="en-US" altLang="ko-KR" sz="900" b="0" spc="-40" dirty="0">
                <a:solidFill>
                  <a:schemeClr val="tx1">
                    <a:lumMod val="50000"/>
                    <a:lumOff val="50000"/>
                  </a:schemeClr>
                </a:solidFill>
              </a:endParaRPr>
            </a:p>
          </p:txBody>
        </p:sp>
      </p:grpSp>
      <p:sp>
        <p:nvSpPr>
          <p:cNvPr id="67" name="Freeform 135">
            <a:extLst>
              <a:ext uri="{FF2B5EF4-FFF2-40B4-BE49-F238E27FC236}">
                <a16:creationId xmlns:a16="http://schemas.microsoft.com/office/drawing/2014/main" id="{ED7E42B1-2EA4-493A-94F6-C480A8291F29}"/>
              </a:ext>
            </a:extLst>
          </p:cNvPr>
          <p:cNvSpPr>
            <a:spLocks/>
          </p:cNvSpPr>
          <p:nvPr/>
        </p:nvSpPr>
        <p:spPr bwMode="auto">
          <a:xfrm>
            <a:off x="5564662" y="2598715"/>
            <a:ext cx="1636910" cy="3328381"/>
          </a:xfrm>
          <a:custGeom>
            <a:avLst/>
            <a:gdLst>
              <a:gd name="T0" fmla="*/ 32 w 329"/>
              <a:gd name="T1" fmla="*/ 79 h 690"/>
              <a:gd name="T2" fmla="*/ 35 w 329"/>
              <a:gd name="T3" fmla="*/ 105 h 690"/>
              <a:gd name="T4" fmla="*/ 88 w 329"/>
              <a:gd name="T5" fmla="*/ 113 h 690"/>
              <a:gd name="T6" fmla="*/ 102 w 329"/>
              <a:gd name="T7" fmla="*/ 135 h 690"/>
              <a:gd name="T8" fmla="*/ 125 w 329"/>
              <a:gd name="T9" fmla="*/ 156 h 690"/>
              <a:gd name="T10" fmla="*/ 98 w 329"/>
              <a:gd name="T11" fmla="*/ 185 h 690"/>
              <a:gd name="T12" fmla="*/ 89 w 329"/>
              <a:gd name="T13" fmla="*/ 196 h 690"/>
              <a:gd name="T14" fmla="*/ 133 w 329"/>
              <a:gd name="T15" fmla="*/ 231 h 690"/>
              <a:gd name="T16" fmla="*/ 182 w 329"/>
              <a:gd name="T17" fmla="*/ 291 h 690"/>
              <a:gd name="T18" fmla="*/ 191 w 329"/>
              <a:gd name="T19" fmla="*/ 300 h 690"/>
              <a:gd name="T20" fmla="*/ 231 w 329"/>
              <a:gd name="T21" fmla="*/ 339 h 690"/>
              <a:gd name="T22" fmla="*/ 229 w 329"/>
              <a:gd name="T23" fmla="*/ 347 h 690"/>
              <a:gd name="T24" fmla="*/ 246 w 329"/>
              <a:gd name="T25" fmla="*/ 386 h 690"/>
              <a:gd name="T26" fmla="*/ 239 w 329"/>
              <a:gd name="T27" fmla="*/ 415 h 690"/>
              <a:gd name="T28" fmla="*/ 237 w 329"/>
              <a:gd name="T29" fmla="*/ 449 h 690"/>
              <a:gd name="T30" fmla="*/ 232 w 329"/>
              <a:gd name="T31" fmla="*/ 514 h 690"/>
              <a:gd name="T32" fmla="*/ 191 w 329"/>
              <a:gd name="T33" fmla="*/ 536 h 690"/>
              <a:gd name="T34" fmla="*/ 164 w 329"/>
              <a:gd name="T35" fmla="*/ 560 h 690"/>
              <a:gd name="T36" fmla="*/ 164 w 329"/>
              <a:gd name="T37" fmla="*/ 582 h 690"/>
              <a:gd name="T38" fmla="*/ 146 w 329"/>
              <a:gd name="T39" fmla="*/ 581 h 690"/>
              <a:gd name="T40" fmla="*/ 120 w 329"/>
              <a:gd name="T41" fmla="*/ 591 h 690"/>
              <a:gd name="T42" fmla="*/ 129 w 329"/>
              <a:gd name="T43" fmla="*/ 620 h 690"/>
              <a:gd name="T44" fmla="*/ 113 w 329"/>
              <a:gd name="T45" fmla="*/ 688 h 690"/>
              <a:gd name="T46" fmla="*/ 145 w 329"/>
              <a:gd name="T47" fmla="*/ 667 h 690"/>
              <a:gd name="T48" fmla="*/ 178 w 329"/>
              <a:gd name="T49" fmla="*/ 636 h 690"/>
              <a:gd name="T50" fmla="*/ 179 w 329"/>
              <a:gd name="T51" fmla="*/ 639 h 690"/>
              <a:gd name="T52" fmla="*/ 187 w 329"/>
              <a:gd name="T53" fmla="*/ 617 h 690"/>
              <a:gd name="T54" fmla="*/ 203 w 329"/>
              <a:gd name="T55" fmla="*/ 613 h 690"/>
              <a:gd name="T56" fmla="*/ 214 w 329"/>
              <a:gd name="T57" fmla="*/ 600 h 690"/>
              <a:gd name="T58" fmla="*/ 237 w 329"/>
              <a:gd name="T59" fmla="*/ 601 h 690"/>
              <a:gd name="T60" fmla="*/ 285 w 329"/>
              <a:gd name="T61" fmla="*/ 572 h 690"/>
              <a:gd name="T62" fmla="*/ 308 w 329"/>
              <a:gd name="T63" fmla="*/ 561 h 690"/>
              <a:gd name="T64" fmla="*/ 320 w 329"/>
              <a:gd name="T65" fmla="*/ 538 h 690"/>
              <a:gd name="T66" fmla="*/ 319 w 329"/>
              <a:gd name="T67" fmla="*/ 496 h 690"/>
              <a:gd name="T68" fmla="*/ 328 w 329"/>
              <a:gd name="T69" fmla="*/ 488 h 690"/>
              <a:gd name="T70" fmla="*/ 284 w 329"/>
              <a:gd name="T71" fmla="*/ 353 h 690"/>
              <a:gd name="T72" fmla="*/ 187 w 329"/>
              <a:gd name="T73" fmla="*/ 270 h 690"/>
              <a:gd name="T74" fmla="*/ 167 w 329"/>
              <a:gd name="T75" fmla="*/ 225 h 690"/>
              <a:gd name="T76" fmla="*/ 163 w 329"/>
              <a:gd name="T77" fmla="*/ 196 h 690"/>
              <a:gd name="T78" fmla="*/ 178 w 329"/>
              <a:gd name="T79" fmla="*/ 169 h 690"/>
              <a:gd name="T80" fmla="*/ 201 w 329"/>
              <a:gd name="T81" fmla="*/ 131 h 690"/>
              <a:gd name="T82" fmla="*/ 208 w 329"/>
              <a:gd name="T83" fmla="*/ 121 h 690"/>
              <a:gd name="T84" fmla="*/ 245 w 329"/>
              <a:gd name="T85" fmla="*/ 130 h 690"/>
              <a:gd name="T86" fmla="*/ 241 w 329"/>
              <a:gd name="T87" fmla="*/ 113 h 690"/>
              <a:gd name="T88" fmla="*/ 246 w 329"/>
              <a:gd name="T89" fmla="*/ 80 h 690"/>
              <a:gd name="T90" fmla="*/ 196 w 329"/>
              <a:gd name="T91" fmla="*/ 59 h 690"/>
              <a:gd name="T92" fmla="*/ 201 w 329"/>
              <a:gd name="T93" fmla="*/ 22 h 690"/>
              <a:gd name="T94" fmla="*/ 174 w 329"/>
              <a:gd name="T95" fmla="*/ 20 h 690"/>
              <a:gd name="T96" fmla="*/ 140 w 329"/>
              <a:gd name="T97" fmla="*/ 3 h 690"/>
              <a:gd name="T98" fmla="*/ 116 w 329"/>
              <a:gd name="T99" fmla="*/ 30 h 690"/>
              <a:gd name="T100" fmla="*/ 92 w 329"/>
              <a:gd name="T101" fmla="*/ 31 h 690"/>
              <a:gd name="T102" fmla="*/ 63 w 329"/>
              <a:gd name="T103" fmla="*/ 29 h 690"/>
              <a:gd name="T104" fmla="*/ 36 w 329"/>
              <a:gd name="T105" fmla="*/ 42 h 690"/>
              <a:gd name="T106" fmla="*/ 0 w 329"/>
              <a:gd name="T107" fmla="*/ 49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9" h="690">
                <a:moveTo>
                  <a:pt x="0" y="51"/>
                </a:moveTo>
                <a:lnTo>
                  <a:pt x="11" y="62"/>
                </a:lnTo>
                <a:lnTo>
                  <a:pt x="20" y="76"/>
                </a:lnTo>
                <a:lnTo>
                  <a:pt x="24" y="79"/>
                </a:lnTo>
                <a:lnTo>
                  <a:pt x="32" y="79"/>
                </a:lnTo>
                <a:lnTo>
                  <a:pt x="39" y="79"/>
                </a:lnTo>
                <a:lnTo>
                  <a:pt x="40" y="81"/>
                </a:lnTo>
                <a:lnTo>
                  <a:pt x="40" y="84"/>
                </a:lnTo>
                <a:lnTo>
                  <a:pt x="35" y="99"/>
                </a:lnTo>
                <a:lnTo>
                  <a:pt x="35" y="105"/>
                </a:lnTo>
                <a:lnTo>
                  <a:pt x="38" y="109"/>
                </a:lnTo>
                <a:lnTo>
                  <a:pt x="51" y="115"/>
                </a:lnTo>
                <a:lnTo>
                  <a:pt x="66" y="115"/>
                </a:lnTo>
                <a:lnTo>
                  <a:pt x="80" y="113"/>
                </a:lnTo>
                <a:lnTo>
                  <a:pt x="88" y="113"/>
                </a:lnTo>
                <a:lnTo>
                  <a:pt x="96" y="115"/>
                </a:lnTo>
                <a:lnTo>
                  <a:pt x="99" y="117"/>
                </a:lnTo>
                <a:lnTo>
                  <a:pt x="101" y="120"/>
                </a:lnTo>
                <a:lnTo>
                  <a:pt x="102" y="127"/>
                </a:lnTo>
                <a:lnTo>
                  <a:pt x="102" y="135"/>
                </a:lnTo>
                <a:lnTo>
                  <a:pt x="105" y="140"/>
                </a:lnTo>
                <a:lnTo>
                  <a:pt x="116" y="146"/>
                </a:lnTo>
                <a:lnTo>
                  <a:pt x="121" y="148"/>
                </a:lnTo>
                <a:lnTo>
                  <a:pt x="124" y="153"/>
                </a:lnTo>
                <a:lnTo>
                  <a:pt x="125" y="156"/>
                </a:lnTo>
                <a:lnTo>
                  <a:pt x="123" y="159"/>
                </a:lnTo>
                <a:lnTo>
                  <a:pt x="120" y="168"/>
                </a:lnTo>
                <a:lnTo>
                  <a:pt x="119" y="174"/>
                </a:lnTo>
                <a:lnTo>
                  <a:pt x="113" y="179"/>
                </a:lnTo>
                <a:lnTo>
                  <a:pt x="98" y="185"/>
                </a:lnTo>
                <a:lnTo>
                  <a:pt x="98" y="181"/>
                </a:lnTo>
                <a:lnTo>
                  <a:pt x="96" y="180"/>
                </a:lnTo>
                <a:lnTo>
                  <a:pt x="87" y="179"/>
                </a:lnTo>
                <a:lnTo>
                  <a:pt x="82" y="182"/>
                </a:lnTo>
                <a:lnTo>
                  <a:pt x="89" y="196"/>
                </a:lnTo>
                <a:lnTo>
                  <a:pt x="100" y="206"/>
                </a:lnTo>
                <a:lnTo>
                  <a:pt x="113" y="213"/>
                </a:lnTo>
                <a:lnTo>
                  <a:pt x="128" y="217"/>
                </a:lnTo>
                <a:lnTo>
                  <a:pt x="129" y="225"/>
                </a:lnTo>
                <a:lnTo>
                  <a:pt x="133" y="231"/>
                </a:lnTo>
                <a:lnTo>
                  <a:pt x="140" y="241"/>
                </a:lnTo>
                <a:lnTo>
                  <a:pt x="151" y="250"/>
                </a:lnTo>
                <a:lnTo>
                  <a:pt x="167" y="271"/>
                </a:lnTo>
                <a:lnTo>
                  <a:pt x="185" y="291"/>
                </a:lnTo>
                <a:lnTo>
                  <a:pt x="182" y="291"/>
                </a:lnTo>
                <a:lnTo>
                  <a:pt x="181" y="293"/>
                </a:lnTo>
                <a:lnTo>
                  <a:pt x="182" y="294"/>
                </a:lnTo>
                <a:lnTo>
                  <a:pt x="182" y="297"/>
                </a:lnTo>
                <a:lnTo>
                  <a:pt x="188" y="300"/>
                </a:lnTo>
                <a:lnTo>
                  <a:pt x="191" y="300"/>
                </a:lnTo>
                <a:lnTo>
                  <a:pt x="193" y="302"/>
                </a:lnTo>
                <a:lnTo>
                  <a:pt x="182" y="302"/>
                </a:lnTo>
                <a:lnTo>
                  <a:pt x="204" y="320"/>
                </a:lnTo>
                <a:lnTo>
                  <a:pt x="228" y="336"/>
                </a:lnTo>
                <a:lnTo>
                  <a:pt x="231" y="339"/>
                </a:lnTo>
                <a:lnTo>
                  <a:pt x="233" y="342"/>
                </a:lnTo>
                <a:lnTo>
                  <a:pt x="238" y="349"/>
                </a:lnTo>
                <a:lnTo>
                  <a:pt x="233" y="347"/>
                </a:lnTo>
                <a:lnTo>
                  <a:pt x="231" y="346"/>
                </a:lnTo>
                <a:lnTo>
                  <a:pt x="229" y="347"/>
                </a:lnTo>
                <a:lnTo>
                  <a:pt x="227" y="354"/>
                </a:lnTo>
                <a:lnTo>
                  <a:pt x="230" y="360"/>
                </a:lnTo>
                <a:lnTo>
                  <a:pt x="239" y="367"/>
                </a:lnTo>
                <a:lnTo>
                  <a:pt x="244" y="376"/>
                </a:lnTo>
                <a:lnTo>
                  <a:pt x="246" y="386"/>
                </a:lnTo>
                <a:lnTo>
                  <a:pt x="245" y="397"/>
                </a:lnTo>
                <a:lnTo>
                  <a:pt x="241" y="404"/>
                </a:lnTo>
                <a:lnTo>
                  <a:pt x="235" y="409"/>
                </a:lnTo>
                <a:lnTo>
                  <a:pt x="239" y="412"/>
                </a:lnTo>
                <a:lnTo>
                  <a:pt x="239" y="415"/>
                </a:lnTo>
                <a:lnTo>
                  <a:pt x="238" y="426"/>
                </a:lnTo>
                <a:lnTo>
                  <a:pt x="230" y="432"/>
                </a:lnTo>
                <a:lnTo>
                  <a:pt x="230" y="440"/>
                </a:lnTo>
                <a:lnTo>
                  <a:pt x="235" y="446"/>
                </a:lnTo>
                <a:lnTo>
                  <a:pt x="237" y="449"/>
                </a:lnTo>
                <a:lnTo>
                  <a:pt x="242" y="483"/>
                </a:lnTo>
                <a:lnTo>
                  <a:pt x="243" y="491"/>
                </a:lnTo>
                <a:lnTo>
                  <a:pt x="241" y="499"/>
                </a:lnTo>
                <a:lnTo>
                  <a:pt x="238" y="507"/>
                </a:lnTo>
                <a:lnTo>
                  <a:pt x="232" y="514"/>
                </a:lnTo>
                <a:lnTo>
                  <a:pt x="223" y="515"/>
                </a:lnTo>
                <a:lnTo>
                  <a:pt x="218" y="523"/>
                </a:lnTo>
                <a:lnTo>
                  <a:pt x="212" y="528"/>
                </a:lnTo>
                <a:lnTo>
                  <a:pt x="200" y="531"/>
                </a:lnTo>
                <a:lnTo>
                  <a:pt x="191" y="536"/>
                </a:lnTo>
                <a:lnTo>
                  <a:pt x="190" y="543"/>
                </a:lnTo>
                <a:lnTo>
                  <a:pt x="179" y="546"/>
                </a:lnTo>
                <a:lnTo>
                  <a:pt x="168" y="547"/>
                </a:lnTo>
                <a:lnTo>
                  <a:pt x="162" y="549"/>
                </a:lnTo>
                <a:lnTo>
                  <a:pt x="164" y="560"/>
                </a:lnTo>
                <a:lnTo>
                  <a:pt x="168" y="565"/>
                </a:lnTo>
                <a:lnTo>
                  <a:pt x="175" y="570"/>
                </a:lnTo>
                <a:lnTo>
                  <a:pt x="181" y="575"/>
                </a:lnTo>
                <a:lnTo>
                  <a:pt x="185" y="582"/>
                </a:lnTo>
                <a:lnTo>
                  <a:pt x="164" y="582"/>
                </a:lnTo>
                <a:lnTo>
                  <a:pt x="165" y="580"/>
                </a:lnTo>
                <a:lnTo>
                  <a:pt x="163" y="579"/>
                </a:lnTo>
                <a:lnTo>
                  <a:pt x="160" y="578"/>
                </a:lnTo>
                <a:lnTo>
                  <a:pt x="161" y="576"/>
                </a:lnTo>
                <a:lnTo>
                  <a:pt x="146" y="581"/>
                </a:lnTo>
                <a:lnTo>
                  <a:pt x="133" y="580"/>
                </a:lnTo>
                <a:lnTo>
                  <a:pt x="127" y="579"/>
                </a:lnTo>
                <a:lnTo>
                  <a:pt x="120" y="582"/>
                </a:lnTo>
                <a:lnTo>
                  <a:pt x="123" y="587"/>
                </a:lnTo>
                <a:lnTo>
                  <a:pt x="120" y="591"/>
                </a:lnTo>
                <a:lnTo>
                  <a:pt x="111" y="597"/>
                </a:lnTo>
                <a:lnTo>
                  <a:pt x="104" y="605"/>
                </a:lnTo>
                <a:lnTo>
                  <a:pt x="102" y="606"/>
                </a:lnTo>
                <a:lnTo>
                  <a:pt x="116" y="610"/>
                </a:lnTo>
                <a:lnTo>
                  <a:pt x="129" y="620"/>
                </a:lnTo>
                <a:lnTo>
                  <a:pt x="132" y="622"/>
                </a:lnTo>
                <a:lnTo>
                  <a:pt x="127" y="626"/>
                </a:lnTo>
                <a:lnTo>
                  <a:pt x="119" y="635"/>
                </a:lnTo>
                <a:lnTo>
                  <a:pt x="116" y="661"/>
                </a:lnTo>
                <a:lnTo>
                  <a:pt x="113" y="688"/>
                </a:lnTo>
                <a:lnTo>
                  <a:pt x="121" y="689"/>
                </a:lnTo>
                <a:lnTo>
                  <a:pt x="128" y="687"/>
                </a:lnTo>
                <a:lnTo>
                  <a:pt x="132" y="683"/>
                </a:lnTo>
                <a:lnTo>
                  <a:pt x="135" y="677"/>
                </a:lnTo>
                <a:lnTo>
                  <a:pt x="145" y="667"/>
                </a:lnTo>
                <a:lnTo>
                  <a:pt x="158" y="663"/>
                </a:lnTo>
                <a:lnTo>
                  <a:pt x="171" y="658"/>
                </a:lnTo>
                <a:lnTo>
                  <a:pt x="179" y="649"/>
                </a:lnTo>
                <a:lnTo>
                  <a:pt x="180" y="643"/>
                </a:lnTo>
                <a:lnTo>
                  <a:pt x="178" y="636"/>
                </a:lnTo>
                <a:lnTo>
                  <a:pt x="174" y="630"/>
                </a:lnTo>
                <a:lnTo>
                  <a:pt x="167" y="626"/>
                </a:lnTo>
                <a:lnTo>
                  <a:pt x="173" y="627"/>
                </a:lnTo>
                <a:lnTo>
                  <a:pt x="176" y="633"/>
                </a:lnTo>
                <a:lnTo>
                  <a:pt x="179" y="639"/>
                </a:lnTo>
                <a:lnTo>
                  <a:pt x="184" y="641"/>
                </a:lnTo>
                <a:lnTo>
                  <a:pt x="199" y="641"/>
                </a:lnTo>
                <a:lnTo>
                  <a:pt x="196" y="635"/>
                </a:lnTo>
                <a:lnTo>
                  <a:pt x="193" y="629"/>
                </a:lnTo>
                <a:lnTo>
                  <a:pt x="187" y="617"/>
                </a:lnTo>
                <a:lnTo>
                  <a:pt x="192" y="623"/>
                </a:lnTo>
                <a:lnTo>
                  <a:pt x="198" y="626"/>
                </a:lnTo>
                <a:lnTo>
                  <a:pt x="211" y="629"/>
                </a:lnTo>
                <a:lnTo>
                  <a:pt x="208" y="620"/>
                </a:lnTo>
                <a:lnTo>
                  <a:pt x="203" y="613"/>
                </a:lnTo>
                <a:lnTo>
                  <a:pt x="199" y="606"/>
                </a:lnTo>
                <a:lnTo>
                  <a:pt x="203" y="597"/>
                </a:lnTo>
                <a:lnTo>
                  <a:pt x="205" y="597"/>
                </a:lnTo>
                <a:lnTo>
                  <a:pt x="207" y="598"/>
                </a:lnTo>
                <a:lnTo>
                  <a:pt x="214" y="600"/>
                </a:lnTo>
                <a:lnTo>
                  <a:pt x="217" y="597"/>
                </a:lnTo>
                <a:lnTo>
                  <a:pt x="217" y="594"/>
                </a:lnTo>
                <a:lnTo>
                  <a:pt x="224" y="600"/>
                </a:lnTo>
                <a:lnTo>
                  <a:pt x="230" y="603"/>
                </a:lnTo>
                <a:lnTo>
                  <a:pt x="237" y="601"/>
                </a:lnTo>
                <a:lnTo>
                  <a:pt x="243" y="598"/>
                </a:lnTo>
                <a:lnTo>
                  <a:pt x="268" y="580"/>
                </a:lnTo>
                <a:lnTo>
                  <a:pt x="274" y="577"/>
                </a:lnTo>
                <a:lnTo>
                  <a:pt x="281" y="576"/>
                </a:lnTo>
                <a:lnTo>
                  <a:pt x="285" y="572"/>
                </a:lnTo>
                <a:lnTo>
                  <a:pt x="288" y="571"/>
                </a:lnTo>
                <a:lnTo>
                  <a:pt x="288" y="567"/>
                </a:lnTo>
                <a:lnTo>
                  <a:pt x="296" y="565"/>
                </a:lnTo>
                <a:lnTo>
                  <a:pt x="305" y="563"/>
                </a:lnTo>
                <a:lnTo>
                  <a:pt x="308" y="561"/>
                </a:lnTo>
                <a:lnTo>
                  <a:pt x="307" y="557"/>
                </a:lnTo>
                <a:lnTo>
                  <a:pt x="306" y="551"/>
                </a:lnTo>
                <a:lnTo>
                  <a:pt x="312" y="546"/>
                </a:lnTo>
                <a:lnTo>
                  <a:pt x="319" y="544"/>
                </a:lnTo>
                <a:lnTo>
                  <a:pt x="320" y="538"/>
                </a:lnTo>
                <a:lnTo>
                  <a:pt x="319" y="531"/>
                </a:lnTo>
                <a:lnTo>
                  <a:pt x="316" y="519"/>
                </a:lnTo>
                <a:lnTo>
                  <a:pt x="315" y="507"/>
                </a:lnTo>
                <a:lnTo>
                  <a:pt x="317" y="494"/>
                </a:lnTo>
                <a:lnTo>
                  <a:pt x="319" y="496"/>
                </a:lnTo>
                <a:lnTo>
                  <a:pt x="320" y="499"/>
                </a:lnTo>
                <a:lnTo>
                  <a:pt x="326" y="499"/>
                </a:lnTo>
                <a:lnTo>
                  <a:pt x="324" y="496"/>
                </a:lnTo>
                <a:lnTo>
                  <a:pt x="324" y="493"/>
                </a:lnTo>
                <a:lnTo>
                  <a:pt x="328" y="488"/>
                </a:lnTo>
                <a:lnTo>
                  <a:pt x="317" y="448"/>
                </a:lnTo>
                <a:lnTo>
                  <a:pt x="308" y="407"/>
                </a:lnTo>
                <a:lnTo>
                  <a:pt x="301" y="389"/>
                </a:lnTo>
                <a:lnTo>
                  <a:pt x="294" y="370"/>
                </a:lnTo>
                <a:lnTo>
                  <a:pt x="284" y="353"/>
                </a:lnTo>
                <a:lnTo>
                  <a:pt x="270" y="338"/>
                </a:lnTo>
                <a:lnTo>
                  <a:pt x="245" y="320"/>
                </a:lnTo>
                <a:lnTo>
                  <a:pt x="218" y="304"/>
                </a:lnTo>
                <a:lnTo>
                  <a:pt x="202" y="289"/>
                </a:lnTo>
                <a:lnTo>
                  <a:pt x="187" y="270"/>
                </a:lnTo>
                <a:lnTo>
                  <a:pt x="192" y="270"/>
                </a:lnTo>
                <a:lnTo>
                  <a:pt x="195" y="268"/>
                </a:lnTo>
                <a:lnTo>
                  <a:pt x="199" y="262"/>
                </a:lnTo>
                <a:lnTo>
                  <a:pt x="178" y="237"/>
                </a:lnTo>
                <a:lnTo>
                  <a:pt x="167" y="225"/>
                </a:lnTo>
                <a:lnTo>
                  <a:pt x="155" y="215"/>
                </a:lnTo>
                <a:lnTo>
                  <a:pt x="162" y="211"/>
                </a:lnTo>
                <a:lnTo>
                  <a:pt x="165" y="209"/>
                </a:lnTo>
                <a:lnTo>
                  <a:pt x="165" y="206"/>
                </a:lnTo>
                <a:lnTo>
                  <a:pt x="163" y="196"/>
                </a:lnTo>
                <a:lnTo>
                  <a:pt x="160" y="187"/>
                </a:lnTo>
                <a:lnTo>
                  <a:pt x="159" y="179"/>
                </a:lnTo>
                <a:lnTo>
                  <a:pt x="164" y="171"/>
                </a:lnTo>
                <a:lnTo>
                  <a:pt x="171" y="170"/>
                </a:lnTo>
                <a:lnTo>
                  <a:pt x="178" y="169"/>
                </a:lnTo>
                <a:lnTo>
                  <a:pt x="186" y="163"/>
                </a:lnTo>
                <a:lnTo>
                  <a:pt x="192" y="155"/>
                </a:lnTo>
                <a:lnTo>
                  <a:pt x="194" y="143"/>
                </a:lnTo>
                <a:lnTo>
                  <a:pt x="196" y="137"/>
                </a:lnTo>
                <a:lnTo>
                  <a:pt x="201" y="131"/>
                </a:lnTo>
                <a:lnTo>
                  <a:pt x="203" y="126"/>
                </a:lnTo>
                <a:lnTo>
                  <a:pt x="202" y="123"/>
                </a:lnTo>
                <a:lnTo>
                  <a:pt x="199" y="120"/>
                </a:lnTo>
                <a:lnTo>
                  <a:pt x="203" y="120"/>
                </a:lnTo>
                <a:lnTo>
                  <a:pt x="208" y="121"/>
                </a:lnTo>
                <a:lnTo>
                  <a:pt x="216" y="126"/>
                </a:lnTo>
                <a:lnTo>
                  <a:pt x="223" y="131"/>
                </a:lnTo>
                <a:lnTo>
                  <a:pt x="231" y="131"/>
                </a:lnTo>
                <a:lnTo>
                  <a:pt x="241" y="130"/>
                </a:lnTo>
                <a:lnTo>
                  <a:pt x="245" y="130"/>
                </a:lnTo>
                <a:lnTo>
                  <a:pt x="249" y="128"/>
                </a:lnTo>
                <a:lnTo>
                  <a:pt x="249" y="120"/>
                </a:lnTo>
                <a:lnTo>
                  <a:pt x="245" y="120"/>
                </a:lnTo>
                <a:lnTo>
                  <a:pt x="243" y="117"/>
                </a:lnTo>
                <a:lnTo>
                  <a:pt x="241" y="113"/>
                </a:lnTo>
                <a:lnTo>
                  <a:pt x="238" y="112"/>
                </a:lnTo>
                <a:lnTo>
                  <a:pt x="245" y="99"/>
                </a:lnTo>
                <a:lnTo>
                  <a:pt x="255" y="88"/>
                </a:lnTo>
                <a:lnTo>
                  <a:pt x="251" y="83"/>
                </a:lnTo>
                <a:lnTo>
                  <a:pt x="246" y="80"/>
                </a:lnTo>
                <a:lnTo>
                  <a:pt x="232" y="79"/>
                </a:lnTo>
                <a:lnTo>
                  <a:pt x="219" y="75"/>
                </a:lnTo>
                <a:lnTo>
                  <a:pt x="210" y="65"/>
                </a:lnTo>
                <a:lnTo>
                  <a:pt x="203" y="60"/>
                </a:lnTo>
                <a:lnTo>
                  <a:pt x="196" y="59"/>
                </a:lnTo>
                <a:lnTo>
                  <a:pt x="202" y="44"/>
                </a:lnTo>
                <a:lnTo>
                  <a:pt x="207" y="29"/>
                </a:lnTo>
                <a:lnTo>
                  <a:pt x="208" y="26"/>
                </a:lnTo>
                <a:lnTo>
                  <a:pt x="207" y="24"/>
                </a:lnTo>
                <a:lnTo>
                  <a:pt x="201" y="22"/>
                </a:lnTo>
                <a:lnTo>
                  <a:pt x="196" y="20"/>
                </a:lnTo>
                <a:lnTo>
                  <a:pt x="192" y="22"/>
                </a:lnTo>
                <a:lnTo>
                  <a:pt x="187" y="24"/>
                </a:lnTo>
                <a:lnTo>
                  <a:pt x="182" y="23"/>
                </a:lnTo>
                <a:lnTo>
                  <a:pt x="174" y="20"/>
                </a:lnTo>
                <a:lnTo>
                  <a:pt x="165" y="20"/>
                </a:lnTo>
                <a:lnTo>
                  <a:pt x="159" y="20"/>
                </a:lnTo>
                <a:lnTo>
                  <a:pt x="153" y="16"/>
                </a:lnTo>
                <a:lnTo>
                  <a:pt x="148" y="8"/>
                </a:lnTo>
                <a:lnTo>
                  <a:pt x="140" y="3"/>
                </a:lnTo>
                <a:lnTo>
                  <a:pt x="133" y="0"/>
                </a:lnTo>
                <a:lnTo>
                  <a:pt x="126" y="2"/>
                </a:lnTo>
                <a:lnTo>
                  <a:pt x="119" y="6"/>
                </a:lnTo>
                <a:lnTo>
                  <a:pt x="116" y="12"/>
                </a:lnTo>
                <a:lnTo>
                  <a:pt x="116" y="30"/>
                </a:lnTo>
                <a:lnTo>
                  <a:pt x="107" y="27"/>
                </a:lnTo>
                <a:lnTo>
                  <a:pt x="99" y="30"/>
                </a:lnTo>
                <a:lnTo>
                  <a:pt x="98" y="35"/>
                </a:lnTo>
                <a:lnTo>
                  <a:pt x="93" y="35"/>
                </a:lnTo>
                <a:lnTo>
                  <a:pt x="92" y="31"/>
                </a:lnTo>
                <a:lnTo>
                  <a:pt x="90" y="30"/>
                </a:lnTo>
                <a:lnTo>
                  <a:pt x="82" y="37"/>
                </a:lnTo>
                <a:lnTo>
                  <a:pt x="72" y="41"/>
                </a:lnTo>
                <a:lnTo>
                  <a:pt x="69" y="33"/>
                </a:lnTo>
                <a:lnTo>
                  <a:pt x="63" y="29"/>
                </a:lnTo>
                <a:lnTo>
                  <a:pt x="57" y="27"/>
                </a:lnTo>
                <a:lnTo>
                  <a:pt x="49" y="28"/>
                </a:lnTo>
                <a:lnTo>
                  <a:pt x="45" y="30"/>
                </a:lnTo>
                <a:lnTo>
                  <a:pt x="42" y="35"/>
                </a:lnTo>
                <a:lnTo>
                  <a:pt x="36" y="42"/>
                </a:lnTo>
                <a:lnTo>
                  <a:pt x="26" y="40"/>
                </a:lnTo>
                <a:lnTo>
                  <a:pt x="15" y="30"/>
                </a:lnTo>
                <a:lnTo>
                  <a:pt x="8" y="30"/>
                </a:lnTo>
                <a:lnTo>
                  <a:pt x="4" y="39"/>
                </a:lnTo>
                <a:lnTo>
                  <a:pt x="0" y="49"/>
                </a:lnTo>
                <a:lnTo>
                  <a:pt x="0" y="51"/>
                </a:lnTo>
              </a:path>
            </a:pathLst>
          </a:custGeom>
          <a:solidFill>
            <a:schemeClr val="accent1">
              <a:lumMod val="60000"/>
              <a:lumOff val="40000"/>
            </a:schemeClr>
          </a:solidFill>
          <a:ln w="12700" cap="rnd" cmpd="sng">
            <a:noFill/>
            <a:prstDash val="solid"/>
            <a:round/>
            <a:headEnd/>
            <a:tailEnd/>
          </a:ln>
          <a:effectLst/>
        </p:spPr>
        <p:txBody>
          <a:bodyPr/>
          <a:lstStyle/>
          <a:p>
            <a:endParaRPr lang="ko-KR" altLang="en-US"/>
          </a:p>
        </p:txBody>
      </p:sp>
      <p:sp>
        <p:nvSpPr>
          <p:cNvPr id="89" name="직사각형 17">
            <a:extLst>
              <a:ext uri="{FF2B5EF4-FFF2-40B4-BE49-F238E27FC236}">
                <a16:creationId xmlns:a16="http://schemas.microsoft.com/office/drawing/2014/main" id="{4DF09FD5-6430-4E28-B2A1-477923892532}"/>
              </a:ext>
            </a:extLst>
          </p:cNvPr>
          <p:cNvSpPr/>
          <p:nvPr/>
        </p:nvSpPr>
        <p:spPr>
          <a:xfrm>
            <a:off x="703262" y="2426556"/>
            <a:ext cx="4802594" cy="37566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bevelB w="0" h="0"/>
            </a:sp3d>
          </a:bodyPr>
          <a:lstStyle/>
          <a:p>
            <a:pPr marL="182563"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Phù hợp để khởi tạo dự án chăm sóc sức khỏe mắt do </a:t>
            </a:r>
            <a:r>
              <a:rPr lang="vi-VN" altLang="ko-KR" sz="1300" b="1" u="sng" dirty="0">
                <a:solidFill>
                  <a:schemeClr val="tx1">
                    <a:lumMod val="85000"/>
                    <a:lumOff val="15000"/>
                  </a:schemeClr>
                </a:solidFill>
                <a:latin typeface="SamsungOne-400" panose="020B0503030303020204" pitchFamily="34" charset="0"/>
                <a:ea typeface="SamsungOne-400" panose="020B0503030303020204" pitchFamily="34" charset="0"/>
              </a:rPr>
              <a:t>tỷ lệ mù lòa cao và không cân bằng khả năng tiếp cận chăm sóc sức khỏe mắt giữa các vùng.</a:t>
            </a:r>
          </a:p>
          <a:p>
            <a:pPr marL="182563"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Thâm nhập điện thoại và thâm nhập internet tốc độ cao có tỷ lệ cao, khả năng chi trả cho thiết bị số cao chứng tỏ dự án có tiềm năng mở rộng trong nước</a:t>
            </a:r>
          </a:p>
          <a:p>
            <a:pPr marL="182563" indent="-182563">
              <a:spcAft>
                <a:spcPts val="800"/>
              </a:spcAft>
              <a:buClr>
                <a:srgbClr val="193EB0"/>
              </a:buClr>
              <a:buFont typeface="SamsungOne 400" panose="020B0503030303020204" pitchFamily="34" charset="0"/>
              <a:buChar char="‣"/>
            </a:pPr>
            <a:r>
              <a:rPr lang="vi-VN" altLang="ko-KR" sz="1300" b="1" u="sng" dirty="0">
                <a:solidFill>
                  <a:schemeClr val="tx1">
                    <a:lumMod val="85000"/>
                    <a:lumOff val="15000"/>
                  </a:schemeClr>
                </a:solidFill>
                <a:latin typeface="SamsungOne-400" panose="020B0503030303020204" pitchFamily="34" charset="0"/>
                <a:ea typeface="SamsungOne-400" panose="020B0503030303020204" pitchFamily="34" charset="0"/>
              </a:rPr>
              <a:t>2,83% tổng dân số bị suy giảm thị lực ở mức trung bình và nghiêm trọng (Năm 2015, 2,5 triệu trong số 93 triệu người mắc)</a:t>
            </a:r>
          </a:p>
          <a:p>
            <a:pPr marL="182563"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Các quốc gia với mức thu nhập trung bình có đủ năng lực để tự chữa bệnh đục thủy tinh thể. </a:t>
            </a:r>
            <a:r>
              <a:rPr lang="vi-VN" altLang="ko-KR" sz="1300" b="1" u="sng" dirty="0">
                <a:solidFill>
                  <a:schemeClr val="tx1">
                    <a:lumMod val="85000"/>
                    <a:lumOff val="15000"/>
                  </a:schemeClr>
                </a:solidFill>
                <a:latin typeface="SamsungOne-400" panose="020B0503030303020204" pitchFamily="34" charset="0"/>
                <a:ea typeface="SamsungOne-400" panose="020B0503030303020204" pitchFamily="34" charset="0"/>
              </a:rPr>
              <a:t>Trong khi đó, những nước đang phát triển lại không đủ khả năng để điều trị bệnh đục thủy tinh thể</a:t>
            </a: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 bên cạnh đó là bệnh tăng nhãn áp, thoái hóa điểm vàng và võng mạc do tiểu đường.</a:t>
            </a:r>
          </a:p>
          <a:p>
            <a:pPr marL="182563"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Đặc biệt là bệnh tiểu đường, </a:t>
            </a:r>
            <a:r>
              <a:rPr lang="vi-VN" altLang="ko-KR" sz="1300" b="1" u="sng" dirty="0">
                <a:solidFill>
                  <a:schemeClr val="tx1">
                    <a:lumMod val="85000"/>
                    <a:lumOff val="15000"/>
                  </a:schemeClr>
                </a:solidFill>
                <a:latin typeface="SamsungOne-400" panose="020B0503030303020204" pitchFamily="34" charset="0"/>
                <a:ea typeface="SamsungOne-400" panose="020B0503030303020204" pitchFamily="34" charset="0"/>
              </a:rPr>
              <a:t>cứ ba bệnh nhân tiểu đường sẽ có một người bị võng mạc do tiểu đường</a:t>
            </a: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a:t>
            </a:r>
          </a:p>
        </p:txBody>
      </p:sp>
      <p:sp>
        <p:nvSpPr>
          <p:cNvPr id="8" name="Oval 7">
            <a:extLst>
              <a:ext uri="{FF2B5EF4-FFF2-40B4-BE49-F238E27FC236}">
                <a16:creationId xmlns:a16="http://schemas.microsoft.com/office/drawing/2014/main" id="{21B6801F-730A-4A58-8960-B8538CD004EF}"/>
              </a:ext>
            </a:extLst>
          </p:cNvPr>
          <p:cNvSpPr/>
          <p:nvPr/>
        </p:nvSpPr>
        <p:spPr>
          <a:xfrm>
            <a:off x="6713703" y="4214712"/>
            <a:ext cx="82384" cy="82384"/>
          </a:xfrm>
          <a:prstGeom prst="ellipse">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Callout: Bent Line with No Border 9">
            <a:extLst>
              <a:ext uri="{FF2B5EF4-FFF2-40B4-BE49-F238E27FC236}">
                <a16:creationId xmlns:a16="http://schemas.microsoft.com/office/drawing/2014/main" id="{7FE9ED28-8B9E-4BD0-8D01-0F9A98A84710}"/>
              </a:ext>
            </a:extLst>
          </p:cNvPr>
          <p:cNvSpPr/>
          <p:nvPr/>
        </p:nvSpPr>
        <p:spPr>
          <a:xfrm>
            <a:off x="7308127" y="3474262"/>
            <a:ext cx="2038985" cy="2228894"/>
          </a:xfrm>
          <a:prstGeom prst="callout2">
            <a:avLst>
              <a:gd name="adj1" fmla="val 18750"/>
              <a:gd name="adj2" fmla="val -8333"/>
              <a:gd name="adj3" fmla="val 18750"/>
              <a:gd name="adj4" fmla="val -16667"/>
              <a:gd name="adj5" fmla="val 35619"/>
              <a:gd name="adj6" fmla="val -26715"/>
            </a:avLst>
          </a:prstGeom>
          <a:noFill/>
          <a:ln w="9525">
            <a:solidFill>
              <a:schemeClr val="tx1"/>
            </a:solidFill>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500"/>
              </a:spcAft>
            </a:pPr>
            <a:r>
              <a:rPr lang="en-US" altLang="ko-KR" sz="1400" u="sng" dirty="0" err="1">
                <a:solidFill>
                  <a:schemeClr val="tx1"/>
                </a:solidFill>
                <a:latin typeface="SamsungOne-700" panose="020B0803030303020204" pitchFamily="34" charset="0"/>
                <a:ea typeface="SamsungOne-700" panose="020B0803030303020204" pitchFamily="34" charset="0"/>
              </a:rPr>
              <a:t>Quảng</a:t>
            </a:r>
            <a:r>
              <a:rPr lang="en-US" altLang="ko-KR" sz="1400" u="sng" dirty="0">
                <a:solidFill>
                  <a:schemeClr val="tx1"/>
                </a:solidFill>
                <a:latin typeface="SamsungOne-700" panose="020B0803030303020204" pitchFamily="34" charset="0"/>
                <a:ea typeface="SamsungOne-700" panose="020B0803030303020204" pitchFamily="34" charset="0"/>
              </a:rPr>
              <a:t> </a:t>
            </a:r>
            <a:r>
              <a:rPr lang="en-US" altLang="ko-KR" sz="1400" u="sng" dirty="0" err="1">
                <a:solidFill>
                  <a:schemeClr val="tx1"/>
                </a:solidFill>
                <a:latin typeface="SamsungOne-700" panose="020B0803030303020204" pitchFamily="34" charset="0"/>
                <a:ea typeface="SamsungOne-700" panose="020B0803030303020204" pitchFamily="34" charset="0"/>
              </a:rPr>
              <a:t>Trị</a:t>
            </a:r>
            <a:r>
              <a:rPr lang="en-US" altLang="ko-KR" sz="1400" u="sng" dirty="0">
                <a:solidFill>
                  <a:schemeClr val="tx1"/>
                </a:solidFill>
                <a:latin typeface="SamsungOne-700" panose="020B0803030303020204" pitchFamily="34" charset="0"/>
                <a:ea typeface="SamsungOne-700" panose="020B0803030303020204" pitchFamily="34" charset="0"/>
              </a:rPr>
              <a:t> </a:t>
            </a:r>
          </a:p>
          <a:p>
            <a:pPr marL="177800" indent="-177800">
              <a:spcAft>
                <a:spcPts val="500"/>
              </a:spcAft>
              <a:buFont typeface="Arial" panose="020B0604020202020204" pitchFamily="34" charset="0"/>
              <a:buChar char="•"/>
            </a:pPr>
            <a:r>
              <a:rPr lang="vi-VN" altLang="ko-KR" sz="1100" dirty="0">
                <a:solidFill>
                  <a:schemeClr val="tx1"/>
                </a:solidFill>
                <a:latin typeface="SamsungOne-400" panose="020B0503030303020204" pitchFamily="34" charset="0"/>
                <a:ea typeface="SamsungOne-400" panose="020B0503030303020204" pitchFamily="34" charset="0"/>
              </a:rPr>
              <a:t>Là vùng có </a:t>
            </a:r>
            <a:r>
              <a:rPr lang="vi-VN" altLang="ko-KR" sz="1100" b="1" u="sng" dirty="0">
                <a:solidFill>
                  <a:schemeClr val="tx1"/>
                </a:solidFill>
                <a:latin typeface="SamsungOne-400" panose="020B0503030303020204" pitchFamily="34" charset="0"/>
                <a:ea typeface="SamsungOne-400" panose="020B0503030303020204" pitchFamily="34" charset="0"/>
              </a:rPr>
              <a:t>thu nhập bình quân thấp nhất </a:t>
            </a:r>
            <a:r>
              <a:rPr lang="vi-VN" altLang="ko-KR" sz="1100" dirty="0">
                <a:solidFill>
                  <a:schemeClr val="tx1"/>
                </a:solidFill>
                <a:latin typeface="SamsungOne-400" panose="020B0503030303020204" pitchFamily="34" charset="0"/>
                <a:ea typeface="SamsungOne-400" panose="020B0503030303020204" pitchFamily="34" charset="0"/>
              </a:rPr>
              <a:t>trong số 63 tỉnh thành trên cả nước</a:t>
            </a:r>
          </a:p>
          <a:p>
            <a:pPr marL="177800" indent="-177800">
              <a:spcAft>
                <a:spcPts val="500"/>
              </a:spcAft>
              <a:buFont typeface="Arial" panose="020B0604020202020204" pitchFamily="34" charset="0"/>
              <a:buChar char="•"/>
            </a:pPr>
            <a:r>
              <a:rPr lang="vi-VN" altLang="ko-KR" sz="1100" dirty="0">
                <a:solidFill>
                  <a:schemeClr val="tx1"/>
                </a:solidFill>
                <a:latin typeface="SamsungOne-400" panose="020B0503030303020204" pitchFamily="34" charset="0"/>
                <a:ea typeface="SamsungOne-400" panose="020B0503030303020204" pitchFamily="34" charset="0"/>
              </a:rPr>
              <a:t>Tỷ lệ hộ nghèo là </a:t>
            </a:r>
            <a:r>
              <a:rPr lang="vi-VN" altLang="ko-KR" sz="1100" b="1" u="sng" dirty="0">
                <a:solidFill>
                  <a:schemeClr val="tx1"/>
                </a:solidFill>
                <a:latin typeface="SamsungOne-400" panose="020B0503030303020204" pitchFamily="34" charset="0"/>
                <a:ea typeface="SamsungOne-400" panose="020B0503030303020204" pitchFamily="34" charset="0"/>
              </a:rPr>
              <a:t>21,7%</a:t>
            </a:r>
            <a:r>
              <a:rPr lang="vi-VN" altLang="ko-KR" sz="1100" dirty="0">
                <a:solidFill>
                  <a:schemeClr val="tx1"/>
                </a:solidFill>
                <a:latin typeface="SamsungOne-400" panose="020B0503030303020204" pitchFamily="34" charset="0"/>
                <a:ea typeface="SamsungOne-400" panose="020B0503030303020204" pitchFamily="34" charset="0"/>
              </a:rPr>
              <a:t> vào năm 2015 (trung bình cả nước:  12,5%)</a:t>
            </a:r>
          </a:p>
          <a:p>
            <a:pPr marL="177800" indent="-177800">
              <a:spcAft>
                <a:spcPts val="500"/>
              </a:spcAft>
              <a:buFont typeface="Arial" panose="020B0604020202020204" pitchFamily="34" charset="0"/>
              <a:buChar char="•"/>
            </a:pPr>
            <a:r>
              <a:rPr lang="vi-VN" altLang="ko-KR" sz="1100" b="1" u="sng" dirty="0">
                <a:solidFill>
                  <a:schemeClr val="tx1"/>
                </a:solidFill>
                <a:latin typeface="SamsungOne-400" panose="020B0503030303020204" pitchFamily="34" charset="0"/>
                <a:ea typeface="SamsungOne-400" panose="020B0503030303020204" pitchFamily="34" charset="0"/>
              </a:rPr>
              <a:t>Năng suất nông nghiệp </a:t>
            </a:r>
            <a:r>
              <a:rPr lang="vi-VN" altLang="ko-KR" sz="1100" dirty="0">
                <a:solidFill>
                  <a:schemeClr val="tx1"/>
                </a:solidFill>
                <a:latin typeface="SamsungOne-400" panose="020B0503030303020204" pitchFamily="34" charset="0"/>
                <a:ea typeface="SamsungOne-400" panose="020B0503030303020204" pitchFamily="34" charset="0"/>
              </a:rPr>
              <a:t>thấp do chất làm rụng lá trong chiến tranh Việt Nam</a:t>
            </a:r>
          </a:p>
        </p:txBody>
      </p:sp>
      <p:grpSp>
        <p:nvGrpSpPr>
          <p:cNvPr id="23" name="그룹 22">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24" name="직사각형 23">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lvl="0" defTabSz="457187">
                <a:defRPr/>
              </a:pPr>
              <a:r>
                <a:rPr lang="en-US" altLang="ko-KR" dirty="0">
                  <a:solidFill>
                    <a:prstClr val="white"/>
                  </a:solidFill>
                  <a:latin typeface="iCiel Samsung Sharp Sans Medium" pitchFamily="2" charset="0"/>
                  <a:cs typeface="iCiel Samsung Sharp Sans Medium" pitchFamily="2" charset="0"/>
                </a:rPr>
                <a:t>2.1. </a:t>
              </a:r>
              <a:r>
                <a:rPr lang="en-US" altLang="ko-KR" dirty="0" err="1">
                  <a:solidFill>
                    <a:prstClr val="white"/>
                  </a:solidFill>
                  <a:latin typeface="iCiel Samsung Sharp Sans Medium" pitchFamily="2" charset="0"/>
                  <a:cs typeface="iCiel Samsung Sharp Sans Medium" pitchFamily="2" charset="0"/>
                </a:rPr>
                <a:t>Hệ</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thống</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hỗ</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trợ</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ra</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quyết</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định</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lâm</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sàng</a:t>
              </a:r>
              <a:r>
                <a:rPr lang="en-US" altLang="ko-KR" dirty="0">
                  <a:solidFill>
                    <a:prstClr val="white"/>
                  </a:solidFill>
                  <a:latin typeface="iCiel Samsung Sharp Sans Medium" pitchFamily="2" charset="0"/>
                  <a:cs typeface="iCiel Samsung Sharp Sans Medium" pitchFamily="2" charset="0"/>
                </a:rPr>
                <a:t> AI</a:t>
              </a:r>
            </a:p>
          </p:txBody>
        </p:sp>
        <p:sp>
          <p:nvSpPr>
            <p:cNvPr id="25" name="직사각형 24">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a:defRPr/>
              </a:pPr>
              <a:r>
                <a:rPr lang="en-US" altLang="ko-KR" sz="1600" dirty="0" err="1">
                  <a:solidFill>
                    <a:prstClr val="white">
                      <a:lumMod val="85000"/>
                    </a:prst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prstClr val="white">
                      <a:lumMod val="85000"/>
                    </a:prst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prstClr val="white">
                      <a:lumMod val="85000"/>
                    </a:prstClr>
                  </a:solidFill>
                  <a:latin typeface="Samsung Sharp Sans Bold" pitchFamily="2" charset="0"/>
                  <a:ea typeface="Samsung Sharp Sans Bold" pitchFamily="2" charset="0"/>
                  <a:cs typeface="Samsung Sharp Sans Bold" pitchFamily="2" charset="0"/>
                </a:rPr>
                <a:t>02</a:t>
              </a:r>
            </a:p>
          </p:txBody>
        </p:sp>
      </p:grpSp>
      <p:sp>
        <p:nvSpPr>
          <p:cNvPr id="26" name="직사각형 25">
            <a:extLst>
              <a:ext uri="{FF2B5EF4-FFF2-40B4-BE49-F238E27FC236}">
                <a16:creationId xmlns:a16="http://schemas.microsoft.com/office/drawing/2014/main" id="{D975EEAE-29E2-462D-9349-0E9710C30899}"/>
              </a:ext>
            </a:extLst>
          </p:cNvPr>
          <p:cNvSpPr/>
          <p:nvPr/>
        </p:nvSpPr>
        <p:spPr>
          <a:xfrm>
            <a:off x="546895" y="1473730"/>
            <a:ext cx="879713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Hệ</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thống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hỗ</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trợ</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ra</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quyết</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đinh</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lâm</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sàng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AI</a:t>
            </a:r>
          </a:p>
        </p:txBody>
      </p:sp>
      <p:sp>
        <p:nvSpPr>
          <p:cNvPr id="16" name="TextBox 15">
            <a:extLst>
              <a:ext uri="{FF2B5EF4-FFF2-40B4-BE49-F238E27FC236}">
                <a16:creationId xmlns:a16="http://schemas.microsoft.com/office/drawing/2014/main" id="{6244C4C1-A33B-39A7-27DA-F1F4A50AC7CC}"/>
              </a:ext>
            </a:extLst>
          </p:cNvPr>
          <p:cNvSpPr txBox="1"/>
          <p:nvPr/>
        </p:nvSpPr>
        <p:spPr>
          <a:xfrm>
            <a:off x="8406055" y="2694377"/>
            <a:ext cx="708207" cy="461665"/>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sz="800" b="0" spc="-40" dirty="0" err="1">
                <a:solidFill>
                  <a:schemeClr val="tx1">
                    <a:lumMod val="50000"/>
                    <a:lumOff val="50000"/>
                  </a:schemeClr>
                </a:solidFill>
              </a:rPr>
              <a:t>Ý</a:t>
            </a:r>
            <a:r>
              <a:rPr lang="en-US" altLang="ko-KR" sz="800" b="0" spc="-40" dirty="0">
                <a:solidFill>
                  <a:schemeClr val="tx1">
                    <a:lumMod val="50000"/>
                    <a:lumOff val="50000"/>
                  </a:schemeClr>
                </a:solidFill>
              </a:rPr>
              <a:t> </a:t>
            </a:r>
            <a:r>
              <a:rPr lang="en-US" altLang="ko-KR" sz="800" b="0" spc="-40" dirty="0" err="1">
                <a:solidFill>
                  <a:schemeClr val="tx1">
                    <a:lumMod val="50000"/>
                    <a:lumOff val="50000"/>
                  </a:schemeClr>
                </a:solidFill>
              </a:rPr>
              <a:t>tưởng</a:t>
            </a:r>
            <a:endParaRPr lang="en-US" altLang="ko-KR" sz="800" b="0" spc="-40" dirty="0">
              <a:solidFill>
                <a:schemeClr val="tx1">
                  <a:lumMod val="50000"/>
                  <a:lumOff val="50000"/>
                </a:schemeClr>
              </a:solidFill>
            </a:endParaRPr>
          </a:p>
          <a:p>
            <a:r>
              <a:rPr lang="en-US" altLang="ko-KR" sz="800" b="0" spc="-40" dirty="0">
                <a:solidFill>
                  <a:schemeClr val="tx1">
                    <a:lumMod val="50000"/>
                    <a:lumOff val="50000"/>
                  </a:schemeClr>
                </a:solidFill>
              </a:rPr>
              <a:t>&amp; </a:t>
            </a:r>
          </a:p>
          <a:p>
            <a:r>
              <a:rPr lang="en-US" altLang="ko-KR" sz="800" b="0" spc="-40" dirty="0" err="1">
                <a:solidFill>
                  <a:schemeClr val="tx1">
                    <a:lumMod val="50000"/>
                    <a:lumOff val="50000"/>
                  </a:schemeClr>
                </a:solidFill>
              </a:rPr>
              <a:t>Thiết</a:t>
            </a:r>
            <a:r>
              <a:rPr lang="en-US" altLang="ko-KR" sz="800" b="0" spc="-40" dirty="0">
                <a:solidFill>
                  <a:schemeClr val="tx1">
                    <a:lumMod val="50000"/>
                    <a:lumOff val="50000"/>
                  </a:schemeClr>
                </a:solidFill>
              </a:rPr>
              <a:t> </a:t>
            </a:r>
            <a:r>
              <a:rPr lang="en-US" altLang="ko-KR" sz="800" b="0" spc="-40" dirty="0" err="1">
                <a:solidFill>
                  <a:schemeClr val="tx1">
                    <a:lumMod val="50000"/>
                    <a:lumOff val="50000"/>
                  </a:schemeClr>
                </a:solidFill>
              </a:rPr>
              <a:t>kế</a:t>
            </a:r>
            <a:r>
              <a:rPr lang="en-US" altLang="ko-KR" sz="800" b="0" spc="-40" dirty="0">
                <a:solidFill>
                  <a:schemeClr val="tx1">
                    <a:lumMod val="50000"/>
                    <a:lumOff val="50000"/>
                  </a:schemeClr>
                </a:solidFill>
              </a:rPr>
              <a:t> </a:t>
            </a:r>
            <a:r>
              <a:rPr lang="en-US" altLang="ko-KR" sz="800" b="0" spc="-40" dirty="0" err="1">
                <a:solidFill>
                  <a:schemeClr val="tx1">
                    <a:lumMod val="50000"/>
                    <a:lumOff val="50000"/>
                  </a:schemeClr>
                </a:solidFill>
              </a:rPr>
              <a:t>mẫu</a:t>
            </a:r>
            <a:endParaRPr lang="en-US" altLang="ko-KR" sz="800" b="0" spc="-40" dirty="0">
              <a:solidFill>
                <a:schemeClr val="tx1">
                  <a:lumMod val="50000"/>
                  <a:lumOff val="50000"/>
                </a:schemeClr>
              </a:solidFill>
            </a:endParaRPr>
          </a:p>
        </p:txBody>
      </p:sp>
    </p:spTree>
    <p:extLst>
      <p:ext uri="{BB962C8B-B14F-4D97-AF65-F5344CB8AC3E}">
        <p14:creationId xmlns:p14="http://schemas.microsoft.com/office/powerpoint/2010/main" val="102780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그룹 28">
            <a:extLst>
              <a:ext uri="{FF2B5EF4-FFF2-40B4-BE49-F238E27FC236}">
                <a16:creationId xmlns:a16="http://schemas.microsoft.com/office/drawing/2014/main" id="{AEB8F738-8626-4467-8B11-851A555634FB}"/>
              </a:ext>
            </a:extLst>
          </p:cNvPr>
          <p:cNvGrpSpPr/>
          <p:nvPr/>
        </p:nvGrpSpPr>
        <p:grpSpPr>
          <a:xfrm>
            <a:off x="558800" y="2091493"/>
            <a:ext cx="8785225" cy="215444"/>
            <a:chOff x="1027113" y="2045625"/>
            <a:chExt cx="8785225" cy="215444"/>
          </a:xfrm>
        </p:grpSpPr>
        <p:sp>
          <p:nvSpPr>
            <p:cNvPr id="47" name="직사각형 46">
              <a:extLst>
                <a:ext uri="{FF2B5EF4-FFF2-40B4-BE49-F238E27FC236}">
                  <a16:creationId xmlns:a16="http://schemas.microsoft.com/office/drawing/2014/main" id="{87A7C2E3-96A5-4561-8D93-F569238AF889}"/>
                </a:ext>
              </a:extLst>
            </p:cNvPr>
            <p:cNvSpPr/>
            <p:nvPr/>
          </p:nvSpPr>
          <p:spPr>
            <a:xfrm>
              <a:off x="1027113" y="2056995"/>
              <a:ext cx="36000" cy="180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bevelB w="0" h="0"/>
              </a:sp3d>
            </a:bodyPr>
            <a:lstStyle/>
            <a:p>
              <a:pPr algn="ctr"/>
              <a:endParaRPr lang="ko-KR" altLang="en-US"/>
            </a:p>
          </p:txBody>
        </p:sp>
        <p:sp>
          <p:nvSpPr>
            <p:cNvPr id="48" name="직사각형 47">
              <a:extLst>
                <a:ext uri="{FF2B5EF4-FFF2-40B4-BE49-F238E27FC236}">
                  <a16:creationId xmlns:a16="http://schemas.microsoft.com/office/drawing/2014/main" id="{33E8497C-B231-4A9F-B74C-77621BF3FCB3}"/>
                </a:ext>
              </a:extLst>
            </p:cNvPr>
            <p:cNvSpPr/>
            <p:nvPr/>
          </p:nvSpPr>
          <p:spPr>
            <a:xfrm>
              <a:off x="1179514" y="2045625"/>
              <a:ext cx="8632824"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Tại</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sao</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sức</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khỏe</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mắt</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lại</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quan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trọng</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grpSp>
        <p:nvGrpSpPr>
          <p:cNvPr id="4" name="그룹 3">
            <a:extLst>
              <a:ext uri="{FF2B5EF4-FFF2-40B4-BE49-F238E27FC236}">
                <a16:creationId xmlns:a16="http://schemas.microsoft.com/office/drawing/2014/main" id="{1F0EC92B-35C5-4081-A5AD-83DCC7CC6F0C}"/>
              </a:ext>
            </a:extLst>
          </p:cNvPr>
          <p:cNvGrpSpPr/>
          <p:nvPr/>
        </p:nvGrpSpPr>
        <p:grpSpPr>
          <a:xfrm>
            <a:off x="3005294" y="3030263"/>
            <a:ext cx="3892237" cy="2824957"/>
            <a:chOff x="1916742" y="2879229"/>
            <a:chExt cx="3892237" cy="2824957"/>
          </a:xfrm>
        </p:grpSpPr>
        <p:pic>
          <p:nvPicPr>
            <p:cNvPr id="66" name="Picture 50" descr="a00017">
              <a:extLst>
                <a:ext uri="{FF2B5EF4-FFF2-40B4-BE49-F238E27FC236}">
                  <a16:creationId xmlns:a16="http://schemas.microsoft.com/office/drawing/2014/main" id="{717E455E-D2E9-42CC-8FE7-083D26D7BF37}"/>
                </a:ext>
              </a:extLst>
            </p:cNvPr>
            <p:cNvPicPr>
              <a:picLocks noChangeAspect="1" noChangeArrowheads="1"/>
            </p:cNvPicPr>
            <p:nvPr/>
          </p:nvPicPr>
          <p:blipFill>
            <a:blip r:embed="rId3" cstate="print">
              <a:clrChange>
                <a:clrFrom>
                  <a:srgbClr val="FFFFFF"/>
                </a:clrFrom>
                <a:clrTo>
                  <a:srgbClr val="FFFFFF">
                    <a:alpha val="0"/>
                  </a:srgbClr>
                </a:clrTo>
              </a:clrChange>
              <a:grayscl/>
              <a:extLst>
                <a:ext uri="{28A0092B-C50C-407E-A947-70E740481C1C}">
                  <a14:useLocalDpi xmlns:a14="http://schemas.microsoft.com/office/drawing/2010/main" val="0"/>
                </a:ext>
              </a:extLst>
            </a:blip>
            <a:srcRect t="17993" r="20212"/>
            <a:stretch>
              <a:fillRect/>
            </a:stretch>
          </p:blipFill>
          <p:spPr bwMode="auto">
            <a:xfrm rot="16200000" flipH="1">
              <a:off x="3685699" y="2472591"/>
              <a:ext cx="354324" cy="116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50" descr="a00017">
              <a:extLst>
                <a:ext uri="{FF2B5EF4-FFF2-40B4-BE49-F238E27FC236}">
                  <a16:creationId xmlns:a16="http://schemas.microsoft.com/office/drawing/2014/main" id="{9B1202B1-8539-4AAD-9C49-A44E5350D9D5}"/>
                </a:ext>
              </a:extLst>
            </p:cNvPr>
            <p:cNvPicPr>
              <a:picLocks noChangeAspect="1" noChangeArrowheads="1"/>
            </p:cNvPicPr>
            <p:nvPr/>
          </p:nvPicPr>
          <p:blipFill>
            <a:blip r:embed="rId3" cstate="print">
              <a:clrChange>
                <a:clrFrom>
                  <a:srgbClr val="FFFFFF"/>
                </a:clrFrom>
                <a:clrTo>
                  <a:srgbClr val="FFFFFF">
                    <a:alpha val="0"/>
                  </a:srgbClr>
                </a:clrTo>
              </a:clrChange>
              <a:grayscl/>
              <a:extLst>
                <a:ext uri="{28A0092B-C50C-407E-A947-70E740481C1C}">
                  <a14:useLocalDpi xmlns:a14="http://schemas.microsoft.com/office/drawing/2010/main" val="0"/>
                </a:ext>
              </a:extLst>
            </a:blip>
            <a:srcRect t="17993" r="20212"/>
            <a:stretch>
              <a:fillRect/>
            </a:stretch>
          </p:blipFill>
          <p:spPr bwMode="auto">
            <a:xfrm rot="16200000" flipV="1">
              <a:off x="3685699" y="4417505"/>
              <a:ext cx="354324" cy="116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그룹 2">
              <a:extLst>
                <a:ext uri="{FF2B5EF4-FFF2-40B4-BE49-F238E27FC236}">
                  <a16:creationId xmlns:a16="http://schemas.microsoft.com/office/drawing/2014/main" id="{438B371C-F322-466A-8F46-53C53A6EB215}"/>
                </a:ext>
              </a:extLst>
            </p:cNvPr>
            <p:cNvGrpSpPr/>
            <p:nvPr/>
          </p:nvGrpSpPr>
          <p:grpSpPr>
            <a:xfrm>
              <a:off x="1916742" y="3083525"/>
              <a:ext cx="3892237" cy="1790700"/>
              <a:chOff x="1384613" y="3083525"/>
              <a:chExt cx="3892237" cy="1790700"/>
            </a:xfrm>
          </p:grpSpPr>
          <p:sp>
            <p:nvSpPr>
              <p:cNvPr id="2" name="원형: 비어 있음 1">
                <a:extLst>
                  <a:ext uri="{FF2B5EF4-FFF2-40B4-BE49-F238E27FC236}">
                    <a16:creationId xmlns:a16="http://schemas.microsoft.com/office/drawing/2014/main" id="{C83BD953-57CC-428A-99E8-67D91CF3A81A}"/>
                  </a:ext>
                </a:extLst>
              </p:cNvPr>
              <p:cNvSpPr/>
              <p:nvPr/>
            </p:nvSpPr>
            <p:spPr>
              <a:xfrm>
                <a:off x="1384613" y="3083525"/>
                <a:ext cx="1790700" cy="1790700"/>
              </a:xfrm>
              <a:prstGeom prst="donut">
                <a:avLst>
                  <a:gd name="adj" fmla="val 7468"/>
                </a:avLst>
              </a:prstGeom>
              <a:solidFill>
                <a:srgbClr val="00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65" name="원형: 비어 있음 64">
                <a:extLst>
                  <a:ext uri="{FF2B5EF4-FFF2-40B4-BE49-F238E27FC236}">
                    <a16:creationId xmlns:a16="http://schemas.microsoft.com/office/drawing/2014/main" id="{33E7CD8A-316C-4EB0-BB97-8C24A7F0C24A}"/>
                  </a:ext>
                </a:extLst>
              </p:cNvPr>
              <p:cNvSpPr/>
              <p:nvPr/>
            </p:nvSpPr>
            <p:spPr>
              <a:xfrm>
                <a:off x="3486150" y="3083525"/>
                <a:ext cx="1790700" cy="1790700"/>
              </a:xfrm>
              <a:prstGeom prst="donut">
                <a:avLst>
                  <a:gd name="adj" fmla="val 7468"/>
                </a:avLst>
              </a:prstGeom>
              <a:solidFill>
                <a:srgbClr val="00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
          <p:nvSpPr>
            <p:cNvPr id="61" name="직사각형 60">
              <a:extLst>
                <a:ext uri="{FF2B5EF4-FFF2-40B4-BE49-F238E27FC236}">
                  <a16:creationId xmlns:a16="http://schemas.microsoft.com/office/drawing/2014/main" id="{C101B718-4054-42A3-8296-83855E1FCD67}"/>
                </a:ext>
              </a:extLst>
            </p:cNvPr>
            <p:cNvSpPr/>
            <p:nvPr/>
          </p:nvSpPr>
          <p:spPr>
            <a:xfrm>
              <a:off x="2182957" y="3547988"/>
              <a:ext cx="1186410" cy="8617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lgn="ct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Suy</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giảm</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thị</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lực</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khiến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năng</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suất</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lao</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động</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suy</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giảm</a:t>
              </a:r>
              <a:endPar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endParaRPr>
            </a:p>
          </p:txBody>
        </p:sp>
        <p:sp>
          <p:nvSpPr>
            <p:cNvPr id="62" name="직사각형 61">
              <a:extLst>
                <a:ext uri="{FF2B5EF4-FFF2-40B4-BE49-F238E27FC236}">
                  <a16:creationId xmlns:a16="http://schemas.microsoft.com/office/drawing/2014/main" id="{1B5C086A-4A84-4ACC-B1DF-63BF53D02602}"/>
                </a:ext>
              </a:extLst>
            </p:cNvPr>
            <p:cNvSpPr/>
            <p:nvPr/>
          </p:nvSpPr>
          <p:spPr>
            <a:xfrm>
              <a:off x="4319686" y="3547988"/>
              <a:ext cx="1186410" cy="8617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lgn="ctr"/>
              <a:r>
                <a:rPr lang="vi-VN" altLang="ko-KR" sz="1400" dirty="0">
                  <a:solidFill>
                    <a:schemeClr val="tx1">
                      <a:lumMod val="85000"/>
                      <a:lumOff val="15000"/>
                    </a:schemeClr>
                  </a:solidFill>
                  <a:latin typeface="SamsungOne-400" panose="020B0503030303020204" pitchFamily="34" charset="0"/>
                  <a:ea typeface="SamsungOne-400" panose="020B0503030303020204" pitchFamily="34" charset="0"/>
                </a:rPr>
                <a:t>Người nghèo thường dễ bị suy giảm thị lực hơn</a:t>
              </a:r>
            </a:p>
          </p:txBody>
        </p:sp>
        <p:sp>
          <p:nvSpPr>
            <p:cNvPr id="63" name="직사각형 62">
              <a:extLst>
                <a:ext uri="{FF2B5EF4-FFF2-40B4-BE49-F238E27FC236}">
                  <a16:creationId xmlns:a16="http://schemas.microsoft.com/office/drawing/2014/main" id="{D3816FF8-79F2-4143-B0BC-C57883CAED1A}"/>
                </a:ext>
              </a:extLst>
            </p:cNvPr>
            <p:cNvSpPr/>
            <p:nvPr/>
          </p:nvSpPr>
          <p:spPr>
            <a:xfrm>
              <a:off x="3283628" y="5196355"/>
              <a:ext cx="1163033"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lgn="ctr"/>
              <a:r>
                <a:rPr lang="en-US" altLang="ko-KR" sz="1100" b="1" dirty="0" err="1">
                  <a:solidFill>
                    <a:schemeClr val="tx1">
                      <a:lumMod val="85000"/>
                      <a:lumOff val="15000"/>
                    </a:schemeClr>
                  </a:solidFill>
                  <a:latin typeface="SamsungOne-700" panose="020B0803030303020204" pitchFamily="34" charset="0"/>
                  <a:ea typeface="SamsungOne-400" panose="020B0503030303020204" pitchFamily="34" charset="0"/>
                </a:rPr>
                <a:t>Vòng</a:t>
              </a:r>
              <a:r>
                <a:rPr lang="en-US" altLang="ko-KR" sz="1100" b="1" dirty="0">
                  <a:solidFill>
                    <a:schemeClr val="tx1">
                      <a:lumMod val="85000"/>
                      <a:lumOff val="15000"/>
                    </a:schemeClr>
                  </a:solidFill>
                  <a:latin typeface="SamsungOne-700" panose="020B0803030303020204" pitchFamily="34" charset="0"/>
                  <a:ea typeface="SamsungOne-400" panose="020B0503030303020204" pitchFamily="34" charset="0"/>
                </a:rPr>
                <a:t> </a:t>
              </a:r>
              <a:r>
                <a:rPr lang="en-US" altLang="ko-KR" sz="1100" b="1" dirty="0" err="1">
                  <a:solidFill>
                    <a:schemeClr val="tx1">
                      <a:lumMod val="85000"/>
                      <a:lumOff val="15000"/>
                    </a:schemeClr>
                  </a:solidFill>
                  <a:latin typeface="SamsungOne-700" panose="020B0803030303020204" pitchFamily="34" charset="0"/>
                  <a:ea typeface="SamsungOne-400" panose="020B0503030303020204" pitchFamily="34" charset="0"/>
                </a:rPr>
                <a:t>lẩn</a:t>
              </a:r>
              <a:r>
                <a:rPr lang="en-US" altLang="ko-KR" sz="1100" b="1" dirty="0">
                  <a:solidFill>
                    <a:schemeClr val="tx1">
                      <a:lumMod val="85000"/>
                      <a:lumOff val="15000"/>
                    </a:schemeClr>
                  </a:solidFill>
                  <a:latin typeface="SamsungOne-700" panose="020B0803030303020204" pitchFamily="34" charset="0"/>
                  <a:ea typeface="SamsungOne-400" panose="020B0503030303020204" pitchFamily="34" charset="0"/>
                </a:rPr>
                <a:t> </a:t>
              </a:r>
              <a:r>
                <a:rPr lang="en-US" altLang="ko-KR" sz="1100" b="1" dirty="0" err="1">
                  <a:solidFill>
                    <a:schemeClr val="tx1">
                      <a:lumMod val="85000"/>
                      <a:lumOff val="15000"/>
                    </a:schemeClr>
                  </a:solidFill>
                  <a:latin typeface="SamsungOne-700" panose="020B0803030303020204" pitchFamily="34" charset="0"/>
                  <a:ea typeface="SamsungOne-400" panose="020B0503030303020204" pitchFamily="34" charset="0"/>
                </a:rPr>
                <a:t>quẩn</a:t>
              </a:r>
              <a:r>
                <a:rPr lang="en-US" altLang="ko-KR" sz="1100" b="1" dirty="0">
                  <a:solidFill>
                    <a:schemeClr val="tx1">
                      <a:lumMod val="85000"/>
                      <a:lumOff val="15000"/>
                    </a:schemeClr>
                  </a:solidFill>
                  <a:latin typeface="SamsungOne-700" panose="020B0803030303020204" pitchFamily="34" charset="0"/>
                  <a:ea typeface="SamsungOne-400" panose="020B0503030303020204" pitchFamily="34" charset="0"/>
                </a:rPr>
                <a:t> </a:t>
              </a:r>
              <a:r>
                <a:rPr lang="en-US" altLang="ko-KR" sz="1100" b="1" dirty="0" err="1">
                  <a:solidFill>
                    <a:schemeClr val="tx1">
                      <a:lumMod val="85000"/>
                      <a:lumOff val="15000"/>
                    </a:schemeClr>
                  </a:solidFill>
                  <a:latin typeface="SamsungOne-700" panose="020B0803030303020204" pitchFamily="34" charset="0"/>
                  <a:ea typeface="SamsungOne-400" panose="020B0503030303020204" pitchFamily="34" charset="0"/>
                </a:rPr>
                <a:t>giữa</a:t>
              </a:r>
              <a:r>
                <a:rPr lang="en-US" altLang="ko-KR" sz="1100" b="1" dirty="0">
                  <a:solidFill>
                    <a:schemeClr val="tx1">
                      <a:lumMod val="85000"/>
                      <a:lumOff val="15000"/>
                    </a:schemeClr>
                  </a:solidFill>
                  <a:latin typeface="SamsungOne-700" panose="020B0803030303020204" pitchFamily="34" charset="0"/>
                  <a:ea typeface="SamsungOne-400" panose="020B0503030303020204" pitchFamily="34" charset="0"/>
                </a:rPr>
                <a:t> </a:t>
              </a:r>
              <a:r>
                <a:rPr lang="en-US" altLang="ko-KR" sz="1100" b="1" dirty="0" err="1">
                  <a:solidFill>
                    <a:schemeClr val="tx1">
                      <a:lumMod val="85000"/>
                      <a:lumOff val="15000"/>
                    </a:schemeClr>
                  </a:solidFill>
                  <a:latin typeface="SamsungOne-700" panose="020B0803030303020204" pitchFamily="34" charset="0"/>
                  <a:ea typeface="SamsungOne-400" panose="020B0503030303020204" pitchFamily="34" charset="0"/>
                </a:rPr>
                <a:t>thị</a:t>
              </a:r>
              <a:r>
                <a:rPr lang="en-US" altLang="ko-KR" sz="1100" b="1" dirty="0">
                  <a:solidFill>
                    <a:schemeClr val="tx1">
                      <a:lumMod val="85000"/>
                      <a:lumOff val="15000"/>
                    </a:schemeClr>
                  </a:solidFill>
                  <a:latin typeface="SamsungOne-700" panose="020B0803030303020204" pitchFamily="34" charset="0"/>
                  <a:ea typeface="SamsungOne-400" panose="020B0503030303020204" pitchFamily="34" charset="0"/>
                </a:rPr>
                <a:t> </a:t>
              </a:r>
              <a:r>
                <a:rPr lang="en-US" altLang="ko-KR" sz="1100" b="1" dirty="0" err="1">
                  <a:solidFill>
                    <a:schemeClr val="tx1">
                      <a:lumMod val="85000"/>
                      <a:lumOff val="15000"/>
                    </a:schemeClr>
                  </a:solidFill>
                  <a:latin typeface="SamsungOne-700" panose="020B0803030303020204" pitchFamily="34" charset="0"/>
                  <a:ea typeface="SamsungOne-400" panose="020B0503030303020204" pitchFamily="34" charset="0"/>
                </a:rPr>
                <a:t>lực</a:t>
              </a:r>
              <a:r>
                <a:rPr lang="en-US" altLang="ko-KR" sz="1100" b="1" dirty="0">
                  <a:solidFill>
                    <a:schemeClr val="tx1">
                      <a:lumMod val="85000"/>
                      <a:lumOff val="15000"/>
                    </a:schemeClr>
                  </a:solidFill>
                  <a:latin typeface="SamsungOne-700" panose="020B0803030303020204" pitchFamily="34" charset="0"/>
                  <a:ea typeface="SamsungOne-400" panose="020B0503030303020204" pitchFamily="34" charset="0"/>
                </a:rPr>
                <a:t> </a:t>
              </a:r>
              <a:r>
                <a:rPr lang="en-US" altLang="ko-KR" sz="1100" b="1" dirty="0" err="1">
                  <a:solidFill>
                    <a:schemeClr val="tx1">
                      <a:lumMod val="85000"/>
                      <a:lumOff val="15000"/>
                    </a:schemeClr>
                  </a:solidFill>
                  <a:latin typeface="SamsungOne-700" panose="020B0803030303020204" pitchFamily="34" charset="0"/>
                  <a:ea typeface="SamsungOne-400" panose="020B0503030303020204" pitchFamily="34" charset="0"/>
                </a:rPr>
                <a:t>kém</a:t>
              </a:r>
              <a:r>
                <a:rPr lang="en-US" altLang="ko-KR" sz="1100" b="1" dirty="0">
                  <a:solidFill>
                    <a:schemeClr val="tx1">
                      <a:lumMod val="85000"/>
                      <a:lumOff val="15000"/>
                    </a:schemeClr>
                  </a:solidFill>
                  <a:latin typeface="SamsungOne-700" panose="020B0803030303020204" pitchFamily="34" charset="0"/>
                  <a:ea typeface="SamsungOne-400" panose="020B0503030303020204" pitchFamily="34" charset="0"/>
                </a:rPr>
                <a:t> </a:t>
              </a:r>
              <a:r>
                <a:rPr lang="en-US" altLang="ko-KR" sz="1100" b="1" dirty="0" err="1">
                  <a:solidFill>
                    <a:schemeClr val="tx1">
                      <a:lumMod val="85000"/>
                      <a:lumOff val="15000"/>
                    </a:schemeClr>
                  </a:solidFill>
                  <a:latin typeface="SamsungOne-700" panose="020B0803030303020204" pitchFamily="34" charset="0"/>
                  <a:ea typeface="SamsungOne-400" panose="020B0503030303020204" pitchFamily="34" charset="0"/>
                </a:rPr>
                <a:t>và</a:t>
              </a:r>
              <a:r>
                <a:rPr lang="en-US" altLang="ko-KR" sz="1100" b="1" dirty="0">
                  <a:solidFill>
                    <a:schemeClr val="tx1">
                      <a:lumMod val="85000"/>
                      <a:lumOff val="15000"/>
                    </a:schemeClr>
                  </a:solidFill>
                  <a:latin typeface="SamsungOne-700" panose="020B0803030303020204" pitchFamily="34" charset="0"/>
                  <a:ea typeface="SamsungOne-400" panose="020B0503030303020204" pitchFamily="34" charset="0"/>
                </a:rPr>
                <a:t> </a:t>
              </a:r>
              <a:r>
                <a:rPr lang="en-US" altLang="ko-KR" sz="1100" b="1" dirty="0" err="1">
                  <a:solidFill>
                    <a:schemeClr val="tx1">
                      <a:lumMod val="85000"/>
                      <a:lumOff val="15000"/>
                    </a:schemeClr>
                  </a:solidFill>
                  <a:latin typeface="SamsungOne-700" panose="020B0803030303020204" pitchFamily="34" charset="0"/>
                  <a:ea typeface="SamsungOne-400" panose="020B0503030303020204" pitchFamily="34" charset="0"/>
                </a:rPr>
                <a:t>nghèo</a:t>
              </a:r>
              <a:r>
                <a:rPr lang="en-US" altLang="ko-KR" sz="1100" b="1" dirty="0">
                  <a:solidFill>
                    <a:schemeClr val="tx1">
                      <a:lumMod val="85000"/>
                      <a:lumOff val="15000"/>
                    </a:schemeClr>
                  </a:solidFill>
                  <a:latin typeface="SamsungOne-700" panose="020B0803030303020204" pitchFamily="34" charset="0"/>
                  <a:ea typeface="SamsungOne-400" panose="020B0503030303020204" pitchFamily="34" charset="0"/>
                </a:rPr>
                <a:t> </a:t>
              </a:r>
              <a:r>
                <a:rPr lang="en-US" altLang="ko-KR" sz="1100" b="1" dirty="0" err="1">
                  <a:solidFill>
                    <a:schemeClr val="tx1">
                      <a:lumMod val="85000"/>
                      <a:lumOff val="15000"/>
                    </a:schemeClr>
                  </a:solidFill>
                  <a:latin typeface="SamsungOne-700" panose="020B0803030303020204" pitchFamily="34" charset="0"/>
                  <a:ea typeface="SamsungOne-400" panose="020B0503030303020204" pitchFamily="34" charset="0"/>
                </a:rPr>
                <a:t>khó</a:t>
              </a:r>
              <a:endParaRPr lang="en-US" altLang="ko-KR" sz="1100" b="1" dirty="0">
                <a:solidFill>
                  <a:schemeClr val="tx1">
                    <a:lumMod val="85000"/>
                    <a:lumOff val="15000"/>
                  </a:schemeClr>
                </a:solidFill>
                <a:latin typeface="SamsungOne-700" panose="020B0803030303020204" pitchFamily="34" charset="0"/>
                <a:ea typeface="SamsungOne-400" panose="020B0503030303020204" pitchFamily="34" charset="0"/>
              </a:endParaRPr>
            </a:p>
          </p:txBody>
        </p:sp>
      </p:grpSp>
      <p:grpSp>
        <p:nvGrpSpPr>
          <p:cNvPr id="5" name="Group 4">
            <a:extLst>
              <a:ext uri="{FF2B5EF4-FFF2-40B4-BE49-F238E27FC236}">
                <a16:creationId xmlns:a16="http://schemas.microsoft.com/office/drawing/2014/main" id="{DAE10C86-88D6-4ABC-B184-C2205EB31525}"/>
              </a:ext>
            </a:extLst>
          </p:cNvPr>
          <p:cNvGrpSpPr/>
          <p:nvPr/>
        </p:nvGrpSpPr>
        <p:grpSpPr>
          <a:xfrm>
            <a:off x="7564872" y="2091493"/>
            <a:ext cx="1858228" cy="1143902"/>
            <a:chOff x="7564872" y="2817962"/>
            <a:chExt cx="1858228" cy="1143902"/>
          </a:xfrm>
        </p:grpSpPr>
        <p:sp>
          <p:nvSpPr>
            <p:cNvPr id="40" name="Freeform 5">
              <a:extLst>
                <a:ext uri="{FF2B5EF4-FFF2-40B4-BE49-F238E27FC236}">
                  <a16:creationId xmlns:a16="http://schemas.microsoft.com/office/drawing/2014/main" id="{6FE9EBA6-D6DA-4590-B0C1-810238D3DC44}"/>
                </a:ext>
              </a:extLst>
            </p:cNvPr>
            <p:cNvSpPr>
              <a:spLocks noChangeAspect="1"/>
            </p:cNvSpPr>
            <p:nvPr/>
          </p:nvSpPr>
          <p:spPr bwMode="auto">
            <a:xfrm>
              <a:off x="7582442" y="2817962"/>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a:lnSpc>
                  <a:spcPct val="110000"/>
                </a:lnSpc>
                <a:buClr>
                  <a:srgbClr val="333399"/>
                </a:buClr>
              </a:pPr>
              <a:endParaRPr lang="ko-KR" altLang="en-US" dirty="0">
                <a:ln w="1270">
                  <a:solidFill>
                    <a:schemeClr val="bg1">
                      <a:alpha val="10000"/>
                    </a:schemeClr>
                  </a:solidFill>
                </a:ln>
                <a:solidFill>
                  <a:schemeClr val="bg1"/>
                </a:solidFill>
                <a:ea typeface="KoPub돋움체 Bold" pitchFamily="18" charset="-127"/>
              </a:endParaRPr>
            </a:p>
          </p:txBody>
        </p:sp>
        <p:sp>
          <p:nvSpPr>
            <p:cNvPr id="41" name="Freeform 5">
              <a:extLst>
                <a:ext uri="{FF2B5EF4-FFF2-40B4-BE49-F238E27FC236}">
                  <a16:creationId xmlns:a16="http://schemas.microsoft.com/office/drawing/2014/main" id="{2F0870A6-A522-4AE1-99D7-4E82D4772599}"/>
                </a:ext>
              </a:extLst>
            </p:cNvPr>
            <p:cNvSpPr>
              <a:spLocks noChangeAspect="1"/>
            </p:cNvSpPr>
            <p:nvPr/>
          </p:nvSpPr>
          <p:spPr bwMode="auto">
            <a:xfrm>
              <a:off x="8187012" y="2817962"/>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latinLnBrk="0">
                <a:lnSpc>
                  <a:spcPct val="110000"/>
                </a:lnSpc>
                <a:buClr>
                  <a:srgbClr val="333399"/>
                </a:buClr>
              </a:pPr>
              <a:endParaRPr lang="ko-KR" altLang="en-US" dirty="0">
                <a:ln w="1270">
                  <a:solidFill>
                    <a:schemeClr val="bg1">
                      <a:alpha val="10000"/>
                    </a:schemeClr>
                  </a:solidFill>
                </a:ln>
                <a:solidFill>
                  <a:schemeClr val="bg1"/>
                </a:solidFill>
                <a:latin typeface="KoPub돋움체 Bold" pitchFamily="18" charset="-127"/>
                <a:ea typeface="KoPub돋움체 Bold" pitchFamily="18" charset="-127"/>
              </a:endParaRPr>
            </a:p>
          </p:txBody>
        </p:sp>
        <p:sp>
          <p:nvSpPr>
            <p:cNvPr id="42" name="Freeform 5">
              <a:extLst>
                <a:ext uri="{FF2B5EF4-FFF2-40B4-BE49-F238E27FC236}">
                  <a16:creationId xmlns:a16="http://schemas.microsoft.com/office/drawing/2014/main" id="{4029C935-F80C-4847-826A-724362AF0329}"/>
                </a:ext>
              </a:extLst>
            </p:cNvPr>
            <p:cNvSpPr>
              <a:spLocks noChangeAspect="1"/>
            </p:cNvSpPr>
            <p:nvPr/>
          </p:nvSpPr>
          <p:spPr bwMode="auto">
            <a:xfrm>
              <a:off x="8791582" y="2817962"/>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latinLnBrk="0">
                <a:lnSpc>
                  <a:spcPct val="110000"/>
                </a:lnSpc>
                <a:buClr>
                  <a:srgbClr val="333399"/>
                </a:buClr>
              </a:pPr>
              <a:endParaRPr lang="ko-KR" altLang="en-US" dirty="0">
                <a:ln w="1270">
                  <a:solidFill>
                    <a:schemeClr val="bg1">
                      <a:alpha val="10000"/>
                    </a:schemeClr>
                  </a:solidFill>
                </a:ln>
                <a:solidFill>
                  <a:schemeClr val="bg1"/>
                </a:solidFill>
                <a:latin typeface="KoPub돋움체 Bold" pitchFamily="18" charset="-127"/>
                <a:ea typeface="KoPub돋움체 Bold" pitchFamily="18" charset="-127"/>
              </a:endParaRPr>
            </a:p>
          </p:txBody>
        </p:sp>
        <p:sp>
          <p:nvSpPr>
            <p:cNvPr id="43" name="Freeform 5">
              <a:extLst>
                <a:ext uri="{FF2B5EF4-FFF2-40B4-BE49-F238E27FC236}">
                  <a16:creationId xmlns:a16="http://schemas.microsoft.com/office/drawing/2014/main" id="{A5B955C1-4B53-4231-9221-AAE6BBD2402A}"/>
                </a:ext>
              </a:extLst>
            </p:cNvPr>
            <p:cNvSpPr>
              <a:spLocks noChangeAspect="1"/>
            </p:cNvSpPr>
            <p:nvPr/>
          </p:nvSpPr>
          <p:spPr bwMode="auto">
            <a:xfrm>
              <a:off x="7884727" y="3334224"/>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0033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a:lnSpc>
                  <a:spcPct val="110000"/>
                </a:lnSpc>
                <a:buClr>
                  <a:srgbClr val="333399"/>
                </a:buClr>
              </a:pPr>
              <a:endParaRPr lang="ko-KR" altLang="en-US" dirty="0">
                <a:ln w="1270">
                  <a:solidFill>
                    <a:schemeClr val="bg1">
                      <a:alpha val="10000"/>
                    </a:schemeClr>
                  </a:solidFill>
                </a:ln>
                <a:solidFill>
                  <a:schemeClr val="bg1"/>
                </a:solidFill>
                <a:ea typeface="KoPub돋움체 Bold" pitchFamily="18" charset="-127"/>
              </a:endParaRPr>
            </a:p>
          </p:txBody>
        </p:sp>
        <p:sp>
          <p:nvSpPr>
            <p:cNvPr id="44" name="Freeform 5">
              <a:extLst>
                <a:ext uri="{FF2B5EF4-FFF2-40B4-BE49-F238E27FC236}">
                  <a16:creationId xmlns:a16="http://schemas.microsoft.com/office/drawing/2014/main" id="{B3539CF6-2E83-4DB7-970C-1B6F546B8196}"/>
                </a:ext>
              </a:extLst>
            </p:cNvPr>
            <p:cNvSpPr>
              <a:spLocks noChangeAspect="1"/>
            </p:cNvSpPr>
            <p:nvPr/>
          </p:nvSpPr>
          <p:spPr bwMode="auto">
            <a:xfrm>
              <a:off x="8483936" y="3334224"/>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latinLnBrk="0">
                <a:lnSpc>
                  <a:spcPct val="110000"/>
                </a:lnSpc>
                <a:buClr>
                  <a:srgbClr val="333399"/>
                </a:buClr>
              </a:pPr>
              <a:endParaRPr lang="ko-KR" altLang="en-US" dirty="0">
                <a:ln w="1270">
                  <a:solidFill>
                    <a:schemeClr val="bg1">
                      <a:alpha val="10000"/>
                    </a:schemeClr>
                  </a:solidFill>
                </a:ln>
                <a:solidFill>
                  <a:schemeClr val="bg1"/>
                </a:solidFill>
                <a:latin typeface="KoPub돋움체 Bold" pitchFamily="18" charset="-127"/>
                <a:ea typeface="KoPub돋움체 Bold" pitchFamily="18" charset="-127"/>
              </a:endParaRPr>
            </a:p>
          </p:txBody>
        </p:sp>
        <p:sp>
          <p:nvSpPr>
            <p:cNvPr id="35" name="TextBox 34">
              <a:extLst>
                <a:ext uri="{FF2B5EF4-FFF2-40B4-BE49-F238E27FC236}">
                  <a16:creationId xmlns:a16="http://schemas.microsoft.com/office/drawing/2014/main" id="{EF063E26-D07E-4266-9673-3112425DEE74}"/>
                </a:ext>
              </a:extLst>
            </p:cNvPr>
            <p:cNvSpPr txBox="1"/>
            <p:nvPr/>
          </p:nvSpPr>
          <p:spPr>
            <a:xfrm>
              <a:off x="7564872" y="3025608"/>
              <a:ext cx="581249" cy="230832"/>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900" b="0" spc="-40">
                  <a:solidFill>
                    <a:schemeClr val="tx1">
                      <a:lumMod val="50000"/>
                      <a:lumOff val="50000"/>
                    </a:schemeClr>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dirty="0" err="1"/>
                <a:t>Xác</a:t>
              </a:r>
              <a:r>
                <a:rPr lang="en-US" altLang="ko-KR" dirty="0"/>
                <a:t> </a:t>
              </a:r>
              <a:r>
                <a:rPr lang="en-US" altLang="ko-KR" dirty="0" err="1"/>
                <a:t>đinh</a:t>
              </a:r>
              <a:endParaRPr lang="en-US" altLang="ko-KR" dirty="0"/>
            </a:p>
          </p:txBody>
        </p:sp>
        <p:sp>
          <p:nvSpPr>
            <p:cNvPr id="36" name="TextBox 35">
              <a:extLst>
                <a:ext uri="{FF2B5EF4-FFF2-40B4-BE49-F238E27FC236}">
                  <a16:creationId xmlns:a16="http://schemas.microsoft.com/office/drawing/2014/main" id="{7B11C34F-ED06-42B0-893B-EF87A4167705}"/>
                </a:ext>
              </a:extLst>
            </p:cNvPr>
            <p:cNvSpPr txBox="1"/>
            <p:nvPr/>
          </p:nvSpPr>
          <p:spPr>
            <a:xfrm>
              <a:off x="7854296" y="3538636"/>
              <a:ext cx="619400" cy="230832"/>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900" b="0" spc="-40">
                  <a:solidFill>
                    <a:schemeClr val="bg1"/>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dirty="0" err="1"/>
                <a:t>Phân</a:t>
              </a:r>
              <a:r>
                <a:rPr lang="en-US" altLang="ko-KR" dirty="0"/>
                <a:t> </a:t>
              </a:r>
              <a:r>
                <a:rPr lang="en-US" altLang="ko-KR" dirty="0" err="1"/>
                <a:t>tích</a:t>
              </a:r>
              <a:endParaRPr lang="en-US" altLang="ko-KR" dirty="0"/>
            </a:p>
          </p:txBody>
        </p:sp>
        <p:sp>
          <p:nvSpPr>
            <p:cNvPr id="37" name="TextBox 36">
              <a:extLst>
                <a:ext uri="{FF2B5EF4-FFF2-40B4-BE49-F238E27FC236}">
                  <a16:creationId xmlns:a16="http://schemas.microsoft.com/office/drawing/2014/main" id="{154A4918-6D29-48F0-864D-5F0D4EE64AB6}"/>
                </a:ext>
              </a:extLst>
            </p:cNvPr>
            <p:cNvSpPr txBox="1"/>
            <p:nvPr/>
          </p:nvSpPr>
          <p:spPr>
            <a:xfrm>
              <a:off x="8120810" y="3025608"/>
              <a:ext cx="656590" cy="230832"/>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sz="900" b="0" spc="-40" dirty="0" err="1">
                  <a:solidFill>
                    <a:schemeClr val="tx1">
                      <a:lumMod val="50000"/>
                      <a:lumOff val="50000"/>
                    </a:schemeClr>
                  </a:solidFill>
                </a:rPr>
                <a:t>Khám</a:t>
              </a:r>
              <a:r>
                <a:rPr lang="en-US" altLang="ko-KR" sz="900" b="0" spc="-40" dirty="0">
                  <a:solidFill>
                    <a:schemeClr val="tx1">
                      <a:lumMod val="50000"/>
                      <a:lumOff val="50000"/>
                    </a:schemeClr>
                  </a:solidFill>
                </a:rPr>
                <a:t> </a:t>
              </a:r>
              <a:r>
                <a:rPr lang="en-US" altLang="ko-KR" sz="900" b="0" spc="-40" dirty="0" err="1">
                  <a:solidFill>
                    <a:schemeClr val="tx1">
                      <a:lumMod val="50000"/>
                      <a:lumOff val="50000"/>
                    </a:schemeClr>
                  </a:solidFill>
                </a:rPr>
                <a:t>phá</a:t>
              </a:r>
              <a:endParaRPr lang="en-US" altLang="ko-KR" sz="900" b="0" spc="-40" dirty="0">
                <a:solidFill>
                  <a:schemeClr val="tx1">
                    <a:lumMod val="50000"/>
                    <a:lumOff val="50000"/>
                  </a:schemeClr>
                </a:solidFill>
              </a:endParaRPr>
            </a:p>
          </p:txBody>
        </p:sp>
        <p:sp>
          <p:nvSpPr>
            <p:cNvPr id="39" name="TextBox 38">
              <a:extLst>
                <a:ext uri="{FF2B5EF4-FFF2-40B4-BE49-F238E27FC236}">
                  <a16:creationId xmlns:a16="http://schemas.microsoft.com/office/drawing/2014/main" id="{3FEBCBB2-7DA8-4531-98D4-1C8AD0D0AD95}"/>
                </a:ext>
              </a:extLst>
            </p:cNvPr>
            <p:cNvSpPr txBox="1"/>
            <p:nvPr/>
          </p:nvSpPr>
          <p:spPr>
            <a:xfrm>
              <a:off x="8685398" y="3025608"/>
              <a:ext cx="737702" cy="230832"/>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sz="900" b="0" spc="-40" dirty="0" err="1">
                  <a:solidFill>
                    <a:schemeClr val="tx1">
                      <a:lumMod val="50000"/>
                      <a:lumOff val="50000"/>
                    </a:schemeClr>
                  </a:solidFill>
                </a:rPr>
                <a:t>Thử</a:t>
              </a:r>
              <a:r>
                <a:rPr lang="en-US" altLang="ko-KR" sz="900" b="0" spc="-40" dirty="0">
                  <a:solidFill>
                    <a:schemeClr val="tx1">
                      <a:lumMod val="50000"/>
                      <a:lumOff val="50000"/>
                    </a:schemeClr>
                  </a:solidFill>
                </a:rPr>
                <a:t> </a:t>
              </a:r>
              <a:r>
                <a:rPr lang="en-US" altLang="ko-KR" sz="900" b="0" spc="-40" dirty="0" err="1">
                  <a:solidFill>
                    <a:schemeClr val="tx1">
                      <a:lumMod val="50000"/>
                      <a:lumOff val="50000"/>
                    </a:schemeClr>
                  </a:solidFill>
                </a:rPr>
                <a:t>nghiệm</a:t>
              </a:r>
              <a:endParaRPr lang="en-US" altLang="ko-KR" sz="900" b="0" spc="-40" dirty="0">
                <a:solidFill>
                  <a:schemeClr val="tx1">
                    <a:lumMod val="50000"/>
                    <a:lumOff val="50000"/>
                  </a:schemeClr>
                </a:solidFill>
              </a:endParaRPr>
            </a:p>
          </p:txBody>
        </p:sp>
      </p:grpSp>
      <p:grpSp>
        <p:nvGrpSpPr>
          <p:cNvPr id="27" name="그룹 26">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30" name="직사각형 29">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lvl="0" defTabSz="457187">
                <a:defRPr/>
              </a:pPr>
              <a:r>
                <a:rPr lang="en-US" altLang="ko-KR" dirty="0">
                  <a:solidFill>
                    <a:prstClr val="white"/>
                  </a:solidFill>
                  <a:latin typeface="iCiel Samsung Sharp Sans Medium" pitchFamily="2" charset="0"/>
                  <a:cs typeface="iCiel Samsung Sharp Sans Medium" pitchFamily="2" charset="0"/>
                </a:rPr>
                <a:t>2.1. </a:t>
              </a:r>
              <a:r>
                <a:rPr lang="en-US" altLang="ko-KR" dirty="0" err="1">
                  <a:solidFill>
                    <a:prstClr val="white"/>
                  </a:solidFill>
                  <a:latin typeface="iCiel Samsung Sharp Sans Medium" pitchFamily="2" charset="0"/>
                  <a:cs typeface="iCiel Samsung Sharp Sans Medium" pitchFamily="2" charset="0"/>
                </a:rPr>
                <a:t>Hệ</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thống</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hỗ</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trợ</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ra</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quyết</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định</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lâm</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sàng</a:t>
              </a:r>
              <a:r>
                <a:rPr lang="en-US" altLang="ko-KR" dirty="0">
                  <a:solidFill>
                    <a:prstClr val="white"/>
                  </a:solidFill>
                  <a:latin typeface="iCiel Samsung Sharp Sans Medium" pitchFamily="2" charset="0"/>
                  <a:cs typeface="iCiel Samsung Sharp Sans Medium" pitchFamily="2" charset="0"/>
                </a:rPr>
                <a:t> AI</a:t>
              </a:r>
            </a:p>
          </p:txBody>
        </p:sp>
        <p:sp>
          <p:nvSpPr>
            <p:cNvPr id="31" name="직사각형 30">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a:defRPr/>
              </a:pPr>
              <a:r>
                <a:rPr lang="en-US" altLang="ko-KR" sz="1600" dirty="0" err="1">
                  <a:solidFill>
                    <a:prstClr val="white">
                      <a:lumMod val="85000"/>
                    </a:prst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prstClr val="white">
                      <a:lumMod val="85000"/>
                    </a:prst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prstClr val="white">
                      <a:lumMod val="85000"/>
                    </a:prstClr>
                  </a:solidFill>
                  <a:latin typeface="Samsung Sharp Sans Bold" pitchFamily="2" charset="0"/>
                  <a:ea typeface="Samsung Sharp Sans Bold" pitchFamily="2" charset="0"/>
                  <a:cs typeface="Samsung Sharp Sans Bold" pitchFamily="2" charset="0"/>
                </a:rPr>
                <a:t>02</a:t>
              </a:r>
            </a:p>
          </p:txBody>
        </p:sp>
      </p:grpSp>
      <p:sp>
        <p:nvSpPr>
          <p:cNvPr id="33" name="직사각형 32">
            <a:extLst>
              <a:ext uri="{FF2B5EF4-FFF2-40B4-BE49-F238E27FC236}">
                <a16:creationId xmlns:a16="http://schemas.microsoft.com/office/drawing/2014/main" id="{D975EEAE-29E2-462D-9349-0E9710C30899}"/>
              </a:ext>
            </a:extLst>
          </p:cNvPr>
          <p:cNvSpPr/>
          <p:nvPr/>
        </p:nvSpPr>
        <p:spPr>
          <a:xfrm>
            <a:off x="546895" y="1473730"/>
            <a:ext cx="879713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Hệ</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thống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hỗ</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trợ</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ra</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quyết</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đinh</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lâm</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sàng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AI</a:t>
            </a:r>
          </a:p>
        </p:txBody>
      </p:sp>
      <p:sp>
        <p:nvSpPr>
          <p:cNvPr id="18" name="TextBox 17">
            <a:extLst>
              <a:ext uri="{FF2B5EF4-FFF2-40B4-BE49-F238E27FC236}">
                <a16:creationId xmlns:a16="http://schemas.microsoft.com/office/drawing/2014/main" id="{4FC47819-63F8-9AD5-2BD1-A4544C6B26AE}"/>
              </a:ext>
            </a:extLst>
          </p:cNvPr>
          <p:cNvSpPr txBox="1"/>
          <p:nvPr/>
        </p:nvSpPr>
        <p:spPr>
          <a:xfrm>
            <a:off x="8406055" y="2694377"/>
            <a:ext cx="708207" cy="461665"/>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sz="800" b="0" spc="-40" dirty="0" err="1">
                <a:solidFill>
                  <a:schemeClr val="tx1">
                    <a:lumMod val="50000"/>
                    <a:lumOff val="50000"/>
                  </a:schemeClr>
                </a:solidFill>
              </a:rPr>
              <a:t>Ý</a:t>
            </a:r>
            <a:r>
              <a:rPr lang="en-US" altLang="ko-KR" sz="800" b="0" spc="-40" dirty="0">
                <a:solidFill>
                  <a:schemeClr val="tx1">
                    <a:lumMod val="50000"/>
                    <a:lumOff val="50000"/>
                  </a:schemeClr>
                </a:solidFill>
              </a:rPr>
              <a:t> </a:t>
            </a:r>
            <a:r>
              <a:rPr lang="en-US" altLang="ko-KR" sz="800" b="0" spc="-40" dirty="0" err="1">
                <a:solidFill>
                  <a:schemeClr val="tx1">
                    <a:lumMod val="50000"/>
                    <a:lumOff val="50000"/>
                  </a:schemeClr>
                </a:solidFill>
              </a:rPr>
              <a:t>tưởng</a:t>
            </a:r>
            <a:endParaRPr lang="en-US" altLang="ko-KR" sz="800" b="0" spc="-40" dirty="0">
              <a:solidFill>
                <a:schemeClr val="tx1">
                  <a:lumMod val="50000"/>
                  <a:lumOff val="50000"/>
                </a:schemeClr>
              </a:solidFill>
            </a:endParaRPr>
          </a:p>
          <a:p>
            <a:r>
              <a:rPr lang="en-US" altLang="ko-KR" sz="800" b="0" spc="-40" dirty="0">
                <a:solidFill>
                  <a:schemeClr val="tx1">
                    <a:lumMod val="50000"/>
                    <a:lumOff val="50000"/>
                  </a:schemeClr>
                </a:solidFill>
              </a:rPr>
              <a:t>&amp; </a:t>
            </a:r>
          </a:p>
          <a:p>
            <a:r>
              <a:rPr lang="en-US" altLang="ko-KR" sz="800" b="0" spc="-40" dirty="0" err="1">
                <a:solidFill>
                  <a:schemeClr val="tx1">
                    <a:lumMod val="50000"/>
                    <a:lumOff val="50000"/>
                  </a:schemeClr>
                </a:solidFill>
              </a:rPr>
              <a:t>Thiết</a:t>
            </a:r>
            <a:r>
              <a:rPr lang="en-US" altLang="ko-KR" sz="800" b="0" spc="-40" dirty="0">
                <a:solidFill>
                  <a:schemeClr val="tx1">
                    <a:lumMod val="50000"/>
                    <a:lumOff val="50000"/>
                  </a:schemeClr>
                </a:solidFill>
              </a:rPr>
              <a:t> </a:t>
            </a:r>
            <a:r>
              <a:rPr lang="en-US" altLang="ko-KR" sz="800" b="0" spc="-40" dirty="0" err="1">
                <a:solidFill>
                  <a:schemeClr val="tx1">
                    <a:lumMod val="50000"/>
                    <a:lumOff val="50000"/>
                  </a:schemeClr>
                </a:solidFill>
              </a:rPr>
              <a:t>kế</a:t>
            </a:r>
            <a:r>
              <a:rPr lang="en-US" altLang="ko-KR" sz="800" b="0" spc="-40" dirty="0">
                <a:solidFill>
                  <a:schemeClr val="tx1">
                    <a:lumMod val="50000"/>
                    <a:lumOff val="50000"/>
                  </a:schemeClr>
                </a:solidFill>
              </a:rPr>
              <a:t> </a:t>
            </a:r>
            <a:r>
              <a:rPr lang="en-US" altLang="ko-KR" sz="800" b="0" spc="-40" dirty="0" err="1">
                <a:solidFill>
                  <a:schemeClr val="tx1">
                    <a:lumMod val="50000"/>
                    <a:lumOff val="50000"/>
                  </a:schemeClr>
                </a:solidFill>
              </a:rPr>
              <a:t>mẫu</a:t>
            </a:r>
            <a:endParaRPr lang="en-US" altLang="ko-KR" sz="800" b="0" spc="-40" dirty="0">
              <a:solidFill>
                <a:schemeClr val="tx1">
                  <a:lumMod val="50000"/>
                  <a:lumOff val="50000"/>
                </a:schemeClr>
              </a:solidFill>
            </a:endParaRPr>
          </a:p>
        </p:txBody>
      </p:sp>
    </p:spTree>
    <p:extLst>
      <p:ext uri="{BB962C8B-B14F-4D97-AF65-F5344CB8AC3E}">
        <p14:creationId xmlns:p14="http://schemas.microsoft.com/office/powerpoint/2010/main" val="3362239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그룹 38">
            <a:extLst>
              <a:ext uri="{FF2B5EF4-FFF2-40B4-BE49-F238E27FC236}">
                <a16:creationId xmlns:a16="http://schemas.microsoft.com/office/drawing/2014/main" id="{42F15A11-F219-4216-96FE-E47EBFD4B7D1}"/>
              </a:ext>
            </a:extLst>
          </p:cNvPr>
          <p:cNvGrpSpPr/>
          <p:nvPr/>
        </p:nvGrpSpPr>
        <p:grpSpPr>
          <a:xfrm>
            <a:off x="558800" y="2089404"/>
            <a:ext cx="8785225" cy="215444"/>
            <a:chOff x="1027113" y="2045625"/>
            <a:chExt cx="8785225" cy="215444"/>
          </a:xfrm>
        </p:grpSpPr>
        <p:sp>
          <p:nvSpPr>
            <p:cNvPr id="40" name="직사각형 39">
              <a:extLst>
                <a:ext uri="{FF2B5EF4-FFF2-40B4-BE49-F238E27FC236}">
                  <a16:creationId xmlns:a16="http://schemas.microsoft.com/office/drawing/2014/main" id="{F8835F9F-97BC-42B6-9F57-5F6FFD426843}"/>
                </a:ext>
              </a:extLst>
            </p:cNvPr>
            <p:cNvSpPr/>
            <p:nvPr/>
          </p:nvSpPr>
          <p:spPr>
            <a:xfrm>
              <a:off x="1027113" y="2056995"/>
              <a:ext cx="36000" cy="180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bevelB w="0" h="0"/>
              </a:sp3d>
            </a:bodyPr>
            <a:lstStyle/>
            <a:p>
              <a:pPr algn="ctr"/>
              <a:endParaRPr lang="ko-KR" altLang="en-US"/>
            </a:p>
          </p:txBody>
        </p:sp>
        <p:sp>
          <p:nvSpPr>
            <p:cNvPr id="41" name="직사각형 40">
              <a:extLst>
                <a:ext uri="{FF2B5EF4-FFF2-40B4-BE49-F238E27FC236}">
                  <a16:creationId xmlns:a16="http://schemas.microsoft.com/office/drawing/2014/main" id="{716D2883-5620-4B1B-89F6-9C99BE68FD97}"/>
                </a:ext>
              </a:extLst>
            </p:cNvPr>
            <p:cNvSpPr/>
            <p:nvPr/>
          </p:nvSpPr>
          <p:spPr>
            <a:xfrm>
              <a:off x="1179514" y="2045625"/>
              <a:ext cx="8632824"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Xác</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định</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vấn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đề</a:t>
              </a:r>
              <a:endPar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endParaRPr>
            </a:p>
          </p:txBody>
        </p:sp>
      </p:grpSp>
      <p:sp>
        <p:nvSpPr>
          <p:cNvPr id="32" name="직사각형 36">
            <a:extLst>
              <a:ext uri="{FF2B5EF4-FFF2-40B4-BE49-F238E27FC236}">
                <a16:creationId xmlns:a16="http://schemas.microsoft.com/office/drawing/2014/main" id="{D1923E7D-3266-4E99-A773-666B8CA37594}"/>
              </a:ext>
            </a:extLst>
          </p:cNvPr>
          <p:cNvSpPr/>
          <p:nvPr/>
        </p:nvSpPr>
        <p:spPr>
          <a:xfrm>
            <a:off x="703263" y="4421323"/>
            <a:ext cx="8640762" cy="16535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bevelB w="0" h="0"/>
            </a:sp3d>
          </a:bodyPr>
          <a:lstStyle/>
          <a:p>
            <a:pPr marL="182563"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Điều quan trọng và khó khăn nhất để ngăn ngừa suy giảm thị lực là tìm ra bệnh nhân.</a:t>
            </a:r>
          </a:p>
          <a:p>
            <a:pPr marL="182563"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Bệnh nhân không biết họ có bệnh nhãn khoa hay không. Mặc dù có bệnh thì họ cũng không biết lộ trình khám chữa bệnh đúng cách.</a:t>
            </a:r>
          </a:p>
          <a:p>
            <a:pPr marL="182563"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Nhà cung cấp dịch vụ cũng không thể tìm ra bệnh nhân chưa được điều trị.</a:t>
            </a:r>
          </a:p>
          <a:p>
            <a:pPr marL="182563"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Do vậy, điều quan trọng nhất là phải kết nối nhà cung cấp dịch vụ và bệnh nhân để phá vỡ vòng lẩn quẩn giữa nghèo khó và thị lực kém.</a:t>
            </a:r>
          </a:p>
        </p:txBody>
      </p:sp>
      <p:grpSp>
        <p:nvGrpSpPr>
          <p:cNvPr id="37" name="Group 36">
            <a:extLst>
              <a:ext uri="{FF2B5EF4-FFF2-40B4-BE49-F238E27FC236}">
                <a16:creationId xmlns:a16="http://schemas.microsoft.com/office/drawing/2014/main" id="{E6674626-C06F-448F-976F-25E33CE22829}"/>
              </a:ext>
            </a:extLst>
          </p:cNvPr>
          <p:cNvGrpSpPr/>
          <p:nvPr/>
        </p:nvGrpSpPr>
        <p:grpSpPr>
          <a:xfrm>
            <a:off x="7564872" y="2089404"/>
            <a:ext cx="1858228" cy="1143902"/>
            <a:chOff x="7564872" y="2817962"/>
            <a:chExt cx="1858228" cy="1143902"/>
          </a:xfrm>
        </p:grpSpPr>
        <p:sp>
          <p:nvSpPr>
            <p:cNvPr id="46" name="Freeform 5">
              <a:extLst>
                <a:ext uri="{FF2B5EF4-FFF2-40B4-BE49-F238E27FC236}">
                  <a16:creationId xmlns:a16="http://schemas.microsoft.com/office/drawing/2014/main" id="{6E6E5EB5-9A4E-49F3-9621-E57685688E94}"/>
                </a:ext>
              </a:extLst>
            </p:cNvPr>
            <p:cNvSpPr>
              <a:spLocks noChangeAspect="1"/>
            </p:cNvSpPr>
            <p:nvPr/>
          </p:nvSpPr>
          <p:spPr bwMode="auto">
            <a:xfrm>
              <a:off x="7582442" y="2817962"/>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a:lnSpc>
                  <a:spcPct val="110000"/>
                </a:lnSpc>
                <a:buClr>
                  <a:srgbClr val="333399"/>
                </a:buClr>
              </a:pPr>
              <a:endParaRPr lang="ko-KR" altLang="en-US" dirty="0">
                <a:ln w="1270">
                  <a:solidFill>
                    <a:schemeClr val="bg1">
                      <a:alpha val="10000"/>
                    </a:schemeClr>
                  </a:solidFill>
                </a:ln>
                <a:solidFill>
                  <a:schemeClr val="bg1"/>
                </a:solidFill>
                <a:ea typeface="KoPub돋움체 Bold" pitchFamily="18" charset="-127"/>
              </a:endParaRPr>
            </a:p>
          </p:txBody>
        </p:sp>
        <p:sp>
          <p:nvSpPr>
            <p:cNvPr id="47" name="Freeform 5">
              <a:extLst>
                <a:ext uri="{FF2B5EF4-FFF2-40B4-BE49-F238E27FC236}">
                  <a16:creationId xmlns:a16="http://schemas.microsoft.com/office/drawing/2014/main" id="{150C9562-3FEF-46BA-A2D1-BB196164F32D}"/>
                </a:ext>
              </a:extLst>
            </p:cNvPr>
            <p:cNvSpPr>
              <a:spLocks noChangeAspect="1"/>
            </p:cNvSpPr>
            <p:nvPr/>
          </p:nvSpPr>
          <p:spPr bwMode="auto">
            <a:xfrm>
              <a:off x="8187012" y="2817962"/>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latinLnBrk="0">
                <a:lnSpc>
                  <a:spcPct val="110000"/>
                </a:lnSpc>
                <a:buClr>
                  <a:srgbClr val="333399"/>
                </a:buClr>
              </a:pPr>
              <a:endParaRPr lang="ko-KR" altLang="en-US" dirty="0">
                <a:ln w="1270">
                  <a:solidFill>
                    <a:schemeClr val="bg1">
                      <a:alpha val="10000"/>
                    </a:schemeClr>
                  </a:solidFill>
                </a:ln>
                <a:solidFill>
                  <a:schemeClr val="bg1"/>
                </a:solidFill>
                <a:latin typeface="KoPub돋움체 Bold" pitchFamily="18" charset="-127"/>
                <a:ea typeface="KoPub돋움체 Bold" pitchFamily="18" charset="-127"/>
              </a:endParaRPr>
            </a:p>
          </p:txBody>
        </p:sp>
        <p:sp>
          <p:nvSpPr>
            <p:cNvPr id="48" name="Freeform 5">
              <a:extLst>
                <a:ext uri="{FF2B5EF4-FFF2-40B4-BE49-F238E27FC236}">
                  <a16:creationId xmlns:a16="http://schemas.microsoft.com/office/drawing/2014/main" id="{F13B78BD-5803-4B3E-B84F-EAD503E0FC83}"/>
                </a:ext>
              </a:extLst>
            </p:cNvPr>
            <p:cNvSpPr>
              <a:spLocks noChangeAspect="1"/>
            </p:cNvSpPr>
            <p:nvPr/>
          </p:nvSpPr>
          <p:spPr bwMode="auto">
            <a:xfrm>
              <a:off x="8791582" y="2817962"/>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latinLnBrk="0">
                <a:lnSpc>
                  <a:spcPct val="110000"/>
                </a:lnSpc>
                <a:buClr>
                  <a:srgbClr val="333399"/>
                </a:buClr>
              </a:pPr>
              <a:endParaRPr lang="ko-KR" altLang="en-US" dirty="0">
                <a:ln w="1270">
                  <a:solidFill>
                    <a:schemeClr val="bg1">
                      <a:alpha val="10000"/>
                    </a:schemeClr>
                  </a:solidFill>
                </a:ln>
                <a:solidFill>
                  <a:schemeClr val="bg1"/>
                </a:solidFill>
                <a:latin typeface="KoPub돋움체 Bold" pitchFamily="18" charset="-127"/>
                <a:ea typeface="KoPub돋움체 Bold" pitchFamily="18" charset="-127"/>
              </a:endParaRPr>
            </a:p>
          </p:txBody>
        </p:sp>
        <p:sp>
          <p:nvSpPr>
            <p:cNvPr id="49" name="Freeform 5">
              <a:extLst>
                <a:ext uri="{FF2B5EF4-FFF2-40B4-BE49-F238E27FC236}">
                  <a16:creationId xmlns:a16="http://schemas.microsoft.com/office/drawing/2014/main" id="{497CDBAE-30E2-4CB0-B3C5-2F09CD817C47}"/>
                </a:ext>
              </a:extLst>
            </p:cNvPr>
            <p:cNvSpPr>
              <a:spLocks noChangeAspect="1"/>
            </p:cNvSpPr>
            <p:nvPr/>
          </p:nvSpPr>
          <p:spPr bwMode="auto">
            <a:xfrm>
              <a:off x="7884727" y="3334224"/>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0033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a:lnSpc>
                  <a:spcPct val="110000"/>
                </a:lnSpc>
                <a:buClr>
                  <a:srgbClr val="333399"/>
                </a:buClr>
              </a:pPr>
              <a:endParaRPr lang="ko-KR" altLang="en-US" dirty="0">
                <a:ln w="1270">
                  <a:solidFill>
                    <a:schemeClr val="bg1">
                      <a:alpha val="10000"/>
                    </a:schemeClr>
                  </a:solidFill>
                </a:ln>
                <a:solidFill>
                  <a:schemeClr val="bg1"/>
                </a:solidFill>
                <a:ea typeface="KoPub돋움체 Bold" pitchFamily="18" charset="-127"/>
              </a:endParaRPr>
            </a:p>
          </p:txBody>
        </p:sp>
        <p:sp>
          <p:nvSpPr>
            <p:cNvPr id="50" name="Freeform 5">
              <a:extLst>
                <a:ext uri="{FF2B5EF4-FFF2-40B4-BE49-F238E27FC236}">
                  <a16:creationId xmlns:a16="http://schemas.microsoft.com/office/drawing/2014/main" id="{C6F42B59-F489-4390-AB49-83A8E34C0D83}"/>
                </a:ext>
              </a:extLst>
            </p:cNvPr>
            <p:cNvSpPr>
              <a:spLocks noChangeAspect="1"/>
            </p:cNvSpPr>
            <p:nvPr/>
          </p:nvSpPr>
          <p:spPr bwMode="auto">
            <a:xfrm>
              <a:off x="8483936" y="3334224"/>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latinLnBrk="0">
                <a:lnSpc>
                  <a:spcPct val="110000"/>
                </a:lnSpc>
                <a:buClr>
                  <a:srgbClr val="333399"/>
                </a:buClr>
              </a:pPr>
              <a:endParaRPr lang="ko-KR" altLang="en-US" dirty="0">
                <a:ln w="1270">
                  <a:solidFill>
                    <a:schemeClr val="bg1">
                      <a:alpha val="10000"/>
                    </a:schemeClr>
                  </a:solidFill>
                </a:ln>
                <a:solidFill>
                  <a:schemeClr val="bg1"/>
                </a:solidFill>
                <a:latin typeface="KoPub돋움체 Bold" pitchFamily="18" charset="-127"/>
                <a:ea typeface="KoPub돋움체 Bold" pitchFamily="18" charset="-127"/>
              </a:endParaRPr>
            </a:p>
          </p:txBody>
        </p:sp>
        <p:sp>
          <p:nvSpPr>
            <p:cNvPr id="51" name="TextBox 50">
              <a:extLst>
                <a:ext uri="{FF2B5EF4-FFF2-40B4-BE49-F238E27FC236}">
                  <a16:creationId xmlns:a16="http://schemas.microsoft.com/office/drawing/2014/main" id="{1A504AFF-9023-4757-9113-F6A91235095A}"/>
                </a:ext>
              </a:extLst>
            </p:cNvPr>
            <p:cNvSpPr txBox="1"/>
            <p:nvPr/>
          </p:nvSpPr>
          <p:spPr>
            <a:xfrm>
              <a:off x="7564872" y="3025608"/>
              <a:ext cx="581249" cy="230832"/>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900" b="0" spc="-40">
                  <a:solidFill>
                    <a:schemeClr val="tx1">
                      <a:lumMod val="50000"/>
                      <a:lumOff val="50000"/>
                    </a:schemeClr>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dirty="0" err="1"/>
                <a:t>Xác</a:t>
              </a:r>
              <a:r>
                <a:rPr lang="en-US" altLang="ko-KR" dirty="0"/>
                <a:t> </a:t>
              </a:r>
              <a:r>
                <a:rPr lang="en-US" altLang="ko-KR" dirty="0" err="1"/>
                <a:t>định</a:t>
              </a:r>
              <a:endParaRPr lang="en-US" altLang="ko-KR" dirty="0"/>
            </a:p>
          </p:txBody>
        </p:sp>
        <p:sp>
          <p:nvSpPr>
            <p:cNvPr id="52" name="TextBox 51">
              <a:extLst>
                <a:ext uri="{FF2B5EF4-FFF2-40B4-BE49-F238E27FC236}">
                  <a16:creationId xmlns:a16="http://schemas.microsoft.com/office/drawing/2014/main" id="{7575BEEF-CCE6-4030-B6B0-636E2AA2CE2D}"/>
                </a:ext>
              </a:extLst>
            </p:cNvPr>
            <p:cNvSpPr txBox="1"/>
            <p:nvPr/>
          </p:nvSpPr>
          <p:spPr>
            <a:xfrm>
              <a:off x="7854296" y="3538636"/>
              <a:ext cx="619400" cy="230832"/>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900" b="0" spc="-40">
                  <a:solidFill>
                    <a:schemeClr val="bg1"/>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dirty="0" err="1"/>
                <a:t>Phân</a:t>
              </a:r>
              <a:r>
                <a:rPr lang="en-US" altLang="ko-KR" dirty="0"/>
                <a:t> </a:t>
              </a:r>
              <a:r>
                <a:rPr lang="en-US" altLang="ko-KR" dirty="0" err="1"/>
                <a:t>tích</a:t>
              </a:r>
              <a:endParaRPr lang="en-US" altLang="ko-KR" dirty="0"/>
            </a:p>
          </p:txBody>
        </p:sp>
        <p:sp>
          <p:nvSpPr>
            <p:cNvPr id="53" name="TextBox 52">
              <a:extLst>
                <a:ext uri="{FF2B5EF4-FFF2-40B4-BE49-F238E27FC236}">
                  <a16:creationId xmlns:a16="http://schemas.microsoft.com/office/drawing/2014/main" id="{11BBB934-16AE-452A-AFAC-BAEB4D55C613}"/>
                </a:ext>
              </a:extLst>
            </p:cNvPr>
            <p:cNvSpPr txBox="1"/>
            <p:nvPr/>
          </p:nvSpPr>
          <p:spPr>
            <a:xfrm>
              <a:off x="8111352" y="3025608"/>
              <a:ext cx="675506" cy="230832"/>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sz="900" b="0" spc="-40" dirty="0" err="1">
                  <a:solidFill>
                    <a:schemeClr val="tx1">
                      <a:lumMod val="50000"/>
                      <a:lumOff val="50000"/>
                    </a:schemeClr>
                  </a:solidFill>
                </a:rPr>
                <a:t>Khám</a:t>
              </a:r>
              <a:r>
                <a:rPr lang="en-US" altLang="ko-KR" sz="900" b="0" spc="-40" dirty="0">
                  <a:solidFill>
                    <a:schemeClr val="tx1">
                      <a:lumMod val="50000"/>
                      <a:lumOff val="50000"/>
                    </a:schemeClr>
                  </a:solidFill>
                </a:rPr>
                <a:t>  </a:t>
              </a:r>
              <a:r>
                <a:rPr lang="en-US" altLang="ko-KR" sz="900" b="0" spc="-40" dirty="0" err="1">
                  <a:solidFill>
                    <a:schemeClr val="tx1">
                      <a:lumMod val="50000"/>
                      <a:lumOff val="50000"/>
                    </a:schemeClr>
                  </a:solidFill>
                </a:rPr>
                <a:t>phá</a:t>
              </a:r>
              <a:endParaRPr lang="en-US" altLang="ko-KR" sz="900" b="0" spc="-40" dirty="0">
                <a:solidFill>
                  <a:schemeClr val="tx1">
                    <a:lumMod val="50000"/>
                    <a:lumOff val="50000"/>
                  </a:schemeClr>
                </a:solidFill>
              </a:endParaRPr>
            </a:p>
          </p:txBody>
        </p:sp>
        <p:sp>
          <p:nvSpPr>
            <p:cNvPr id="55" name="TextBox 54">
              <a:extLst>
                <a:ext uri="{FF2B5EF4-FFF2-40B4-BE49-F238E27FC236}">
                  <a16:creationId xmlns:a16="http://schemas.microsoft.com/office/drawing/2014/main" id="{BAEB71F6-11E7-4442-A457-DF27E57D58CF}"/>
                </a:ext>
              </a:extLst>
            </p:cNvPr>
            <p:cNvSpPr txBox="1"/>
            <p:nvPr/>
          </p:nvSpPr>
          <p:spPr>
            <a:xfrm>
              <a:off x="8685398" y="3025608"/>
              <a:ext cx="737702" cy="230832"/>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sz="900" b="0" spc="-40" dirty="0" err="1">
                  <a:solidFill>
                    <a:schemeClr val="tx1">
                      <a:lumMod val="50000"/>
                      <a:lumOff val="50000"/>
                    </a:schemeClr>
                  </a:solidFill>
                </a:rPr>
                <a:t>Thử</a:t>
              </a:r>
              <a:r>
                <a:rPr lang="en-US" altLang="ko-KR" sz="900" b="0" spc="-40" dirty="0">
                  <a:solidFill>
                    <a:schemeClr val="tx1">
                      <a:lumMod val="50000"/>
                      <a:lumOff val="50000"/>
                    </a:schemeClr>
                  </a:solidFill>
                </a:rPr>
                <a:t> </a:t>
              </a:r>
              <a:r>
                <a:rPr lang="en-US" altLang="ko-KR" sz="900" b="0" spc="-40" dirty="0" err="1">
                  <a:solidFill>
                    <a:schemeClr val="tx1">
                      <a:lumMod val="50000"/>
                      <a:lumOff val="50000"/>
                    </a:schemeClr>
                  </a:solidFill>
                </a:rPr>
                <a:t>nghiệm</a:t>
              </a:r>
              <a:endParaRPr lang="en-US" altLang="ko-KR" sz="900" b="0" spc="-40" dirty="0">
                <a:solidFill>
                  <a:schemeClr val="tx1">
                    <a:lumMod val="50000"/>
                    <a:lumOff val="50000"/>
                  </a:schemeClr>
                </a:solidFill>
              </a:endParaRPr>
            </a:p>
          </p:txBody>
        </p:sp>
      </p:grpSp>
      <p:grpSp>
        <p:nvGrpSpPr>
          <p:cNvPr id="4" name="Group 3">
            <a:extLst>
              <a:ext uri="{FF2B5EF4-FFF2-40B4-BE49-F238E27FC236}">
                <a16:creationId xmlns:a16="http://schemas.microsoft.com/office/drawing/2014/main" id="{8FFFCDD3-657C-4FD9-9619-77BC4EDA0D99}"/>
              </a:ext>
            </a:extLst>
          </p:cNvPr>
          <p:cNvGrpSpPr/>
          <p:nvPr/>
        </p:nvGrpSpPr>
        <p:grpSpPr>
          <a:xfrm>
            <a:off x="2448851" y="2411285"/>
            <a:ext cx="4677619" cy="1823237"/>
            <a:chOff x="2448851" y="2554567"/>
            <a:chExt cx="4677619" cy="1823237"/>
          </a:xfrm>
        </p:grpSpPr>
        <p:grpSp>
          <p:nvGrpSpPr>
            <p:cNvPr id="2" name="Group 1">
              <a:extLst>
                <a:ext uri="{FF2B5EF4-FFF2-40B4-BE49-F238E27FC236}">
                  <a16:creationId xmlns:a16="http://schemas.microsoft.com/office/drawing/2014/main" id="{C8B72307-AD87-43F6-896A-65EBEF78E86C}"/>
                </a:ext>
              </a:extLst>
            </p:cNvPr>
            <p:cNvGrpSpPr/>
            <p:nvPr/>
          </p:nvGrpSpPr>
          <p:grpSpPr>
            <a:xfrm>
              <a:off x="2776354" y="3050047"/>
              <a:ext cx="4350116" cy="795764"/>
              <a:chOff x="715122" y="3712977"/>
              <a:chExt cx="6475139" cy="1184493"/>
            </a:xfrm>
          </p:grpSpPr>
          <p:sp>
            <p:nvSpPr>
              <p:cNvPr id="80" name="Rectangle: Rounded Corners 1">
                <a:extLst>
                  <a:ext uri="{FF2B5EF4-FFF2-40B4-BE49-F238E27FC236}">
                    <a16:creationId xmlns:a16="http://schemas.microsoft.com/office/drawing/2014/main" id="{2EDA9755-275C-4709-9117-7800911ECD7B}"/>
                  </a:ext>
                </a:extLst>
              </p:cNvPr>
              <p:cNvSpPr/>
              <p:nvPr/>
            </p:nvSpPr>
            <p:spPr>
              <a:xfrm>
                <a:off x="715122" y="3712977"/>
                <a:ext cx="2366905" cy="1184493"/>
              </a:xfrm>
              <a:prstGeom prst="roundRect">
                <a:avLst>
                  <a:gd name="adj" fmla="val 50000"/>
                </a:avLst>
              </a:prstGeom>
              <a:solidFill>
                <a:srgbClr val="0033CC"/>
              </a:solidFill>
              <a:ln w="6350">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r>
                  <a:rPr lang="en-US" altLang="ko-KR" sz="1400" dirty="0" err="1">
                    <a:solidFill>
                      <a:schemeClr val="bg1"/>
                    </a:solidFill>
                    <a:latin typeface="SamsungOne-700" panose="020B0803030303020204" pitchFamily="34" charset="0"/>
                    <a:ea typeface="SamsungOne-700" panose="020B0803030303020204" pitchFamily="34" charset="0"/>
                  </a:rPr>
                  <a:t>Nhà</a:t>
                </a:r>
                <a:r>
                  <a:rPr lang="en-US" altLang="ko-KR" sz="1400" dirty="0">
                    <a:solidFill>
                      <a:schemeClr val="bg1"/>
                    </a:solidFill>
                    <a:latin typeface="SamsungOne-700" panose="020B0803030303020204" pitchFamily="34" charset="0"/>
                    <a:ea typeface="SamsungOne-700" panose="020B0803030303020204" pitchFamily="34" charset="0"/>
                  </a:rPr>
                  <a:t> </a:t>
                </a:r>
                <a:r>
                  <a:rPr lang="en-US" altLang="ko-KR" sz="1400" dirty="0" err="1">
                    <a:solidFill>
                      <a:schemeClr val="bg1"/>
                    </a:solidFill>
                    <a:latin typeface="SamsungOne-700" panose="020B0803030303020204" pitchFamily="34" charset="0"/>
                    <a:ea typeface="SamsungOne-700" panose="020B0803030303020204" pitchFamily="34" charset="0"/>
                  </a:rPr>
                  <a:t>cung</a:t>
                </a:r>
                <a:r>
                  <a:rPr lang="en-US" altLang="ko-KR" sz="1400" dirty="0">
                    <a:solidFill>
                      <a:schemeClr val="bg1"/>
                    </a:solidFill>
                    <a:latin typeface="SamsungOne-700" panose="020B0803030303020204" pitchFamily="34" charset="0"/>
                    <a:ea typeface="SamsungOne-700" panose="020B0803030303020204" pitchFamily="34" charset="0"/>
                  </a:rPr>
                  <a:t> </a:t>
                </a:r>
                <a:r>
                  <a:rPr lang="en-US" altLang="ko-KR" sz="1400" dirty="0" err="1">
                    <a:solidFill>
                      <a:schemeClr val="bg1"/>
                    </a:solidFill>
                    <a:latin typeface="SamsungOne-700" panose="020B0803030303020204" pitchFamily="34" charset="0"/>
                    <a:ea typeface="SamsungOne-700" panose="020B0803030303020204" pitchFamily="34" charset="0"/>
                  </a:rPr>
                  <a:t>cấp</a:t>
                </a:r>
                <a:r>
                  <a:rPr lang="en-US" altLang="ko-KR" sz="1400" dirty="0">
                    <a:solidFill>
                      <a:schemeClr val="bg1"/>
                    </a:solidFill>
                    <a:latin typeface="SamsungOne-700" panose="020B0803030303020204" pitchFamily="34" charset="0"/>
                    <a:ea typeface="SamsungOne-700" panose="020B0803030303020204" pitchFamily="34" charset="0"/>
                  </a:rPr>
                  <a:t> </a:t>
                </a:r>
                <a:r>
                  <a:rPr lang="en-US" altLang="ko-KR" sz="1400" dirty="0" err="1">
                    <a:solidFill>
                      <a:schemeClr val="bg1"/>
                    </a:solidFill>
                    <a:latin typeface="SamsungOne-700" panose="020B0803030303020204" pitchFamily="34" charset="0"/>
                    <a:ea typeface="SamsungOne-700" panose="020B0803030303020204" pitchFamily="34" charset="0"/>
                  </a:rPr>
                  <a:t>dịch</a:t>
                </a:r>
                <a:r>
                  <a:rPr lang="en-US" altLang="ko-KR" sz="1400" dirty="0">
                    <a:solidFill>
                      <a:schemeClr val="bg1"/>
                    </a:solidFill>
                    <a:latin typeface="SamsungOne-700" panose="020B0803030303020204" pitchFamily="34" charset="0"/>
                    <a:ea typeface="SamsungOne-700" panose="020B0803030303020204" pitchFamily="34" charset="0"/>
                  </a:rPr>
                  <a:t> </a:t>
                </a:r>
                <a:r>
                  <a:rPr lang="en-US" altLang="ko-KR" sz="1400" dirty="0" err="1">
                    <a:solidFill>
                      <a:schemeClr val="bg1"/>
                    </a:solidFill>
                    <a:latin typeface="SamsungOne-700" panose="020B0803030303020204" pitchFamily="34" charset="0"/>
                    <a:ea typeface="SamsungOne-700" panose="020B0803030303020204" pitchFamily="34" charset="0"/>
                  </a:rPr>
                  <a:t>vụ</a:t>
                </a:r>
                <a:r>
                  <a:rPr lang="en-US" altLang="ko-KR" sz="1400" dirty="0">
                    <a:solidFill>
                      <a:schemeClr val="bg1"/>
                    </a:solidFill>
                    <a:latin typeface="SamsungOne-700" panose="020B0803030303020204" pitchFamily="34" charset="0"/>
                    <a:ea typeface="SamsungOne-700" panose="020B0803030303020204" pitchFamily="34" charset="0"/>
                  </a:rPr>
                  <a:t> y </a:t>
                </a:r>
                <a:r>
                  <a:rPr lang="en-US" altLang="ko-KR" sz="1400" dirty="0" err="1">
                    <a:solidFill>
                      <a:schemeClr val="bg1"/>
                    </a:solidFill>
                    <a:latin typeface="SamsungOne-700" panose="020B0803030303020204" pitchFamily="34" charset="0"/>
                    <a:ea typeface="SamsungOne-700" panose="020B0803030303020204" pitchFamily="34" charset="0"/>
                  </a:rPr>
                  <a:t>tế</a:t>
                </a:r>
                <a:endParaRPr lang="en-US" altLang="ko-KR" sz="1400" dirty="0">
                  <a:solidFill>
                    <a:schemeClr val="bg1"/>
                  </a:solidFill>
                  <a:latin typeface="SamsungOne-700" panose="020B0803030303020204" pitchFamily="34" charset="0"/>
                  <a:ea typeface="SamsungOne-700" panose="020B0803030303020204" pitchFamily="34" charset="0"/>
                </a:endParaRPr>
              </a:p>
            </p:txBody>
          </p:sp>
          <p:sp>
            <p:nvSpPr>
              <p:cNvPr id="81" name="Rectangle: Rounded Corners 62">
                <a:extLst>
                  <a:ext uri="{FF2B5EF4-FFF2-40B4-BE49-F238E27FC236}">
                    <a16:creationId xmlns:a16="http://schemas.microsoft.com/office/drawing/2014/main" id="{E5F29994-673E-49DA-866E-A48180F73FFD}"/>
                  </a:ext>
                </a:extLst>
              </p:cNvPr>
              <p:cNvSpPr/>
              <p:nvPr/>
            </p:nvSpPr>
            <p:spPr>
              <a:xfrm>
                <a:off x="4823356" y="3712977"/>
                <a:ext cx="2366905" cy="1184493"/>
              </a:xfrm>
              <a:prstGeom prst="roundRect">
                <a:avLst>
                  <a:gd name="adj" fmla="val 50000"/>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r>
                  <a:rPr lang="en-US" altLang="ko-KR" sz="1400" dirty="0" err="1">
                    <a:solidFill>
                      <a:schemeClr val="bg1"/>
                    </a:solidFill>
                    <a:latin typeface="SamsungOne-700" panose="020B0803030303020204" pitchFamily="34" charset="0"/>
                    <a:ea typeface="SamsungOne-700" panose="020B0803030303020204" pitchFamily="34" charset="0"/>
                  </a:rPr>
                  <a:t>Bệnh</a:t>
                </a:r>
                <a:r>
                  <a:rPr lang="en-US" altLang="ko-KR" sz="1400" dirty="0">
                    <a:solidFill>
                      <a:schemeClr val="bg1"/>
                    </a:solidFill>
                    <a:latin typeface="SamsungOne-700" panose="020B0803030303020204" pitchFamily="34" charset="0"/>
                    <a:ea typeface="SamsungOne-700" panose="020B0803030303020204" pitchFamily="34" charset="0"/>
                  </a:rPr>
                  <a:t> </a:t>
                </a:r>
                <a:r>
                  <a:rPr lang="en-US" altLang="ko-KR" sz="1400" dirty="0" err="1">
                    <a:solidFill>
                      <a:schemeClr val="bg1"/>
                    </a:solidFill>
                    <a:latin typeface="SamsungOne-700" panose="020B0803030303020204" pitchFamily="34" charset="0"/>
                    <a:ea typeface="SamsungOne-700" panose="020B0803030303020204" pitchFamily="34" charset="0"/>
                  </a:rPr>
                  <a:t>nhân</a:t>
                </a:r>
                <a:endParaRPr lang="ko-KR" altLang="en-US" sz="1400" dirty="0">
                  <a:solidFill>
                    <a:schemeClr val="bg1"/>
                  </a:solidFill>
                  <a:latin typeface="SamsungOne-700" panose="020B0803030303020204" pitchFamily="34" charset="0"/>
                </a:endParaRPr>
              </a:p>
            </p:txBody>
          </p:sp>
          <p:cxnSp>
            <p:nvCxnSpPr>
              <p:cNvPr id="82" name="Straight Arrow Connector 3">
                <a:extLst>
                  <a:ext uri="{FF2B5EF4-FFF2-40B4-BE49-F238E27FC236}">
                    <a16:creationId xmlns:a16="http://schemas.microsoft.com/office/drawing/2014/main" id="{A465A8BC-0770-441E-BD4E-BFF3935BB49D}"/>
                  </a:ext>
                </a:extLst>
              </p:cNvPr>
              <p:cNvCxnSpPr/>
              <p:nvPr/>
            </p:nvCxnSpPr>
            <p:spPr>
              <a:xfrm flipV="1">
                <a:off x="3019104" y="4049105"/>
                <a:ext cx="1872000" cy="1"/>
              </a:xfrm>
              <a:prstGeom prst="straightConnector1">
                <a:avLst/>
              </a:prstGeom>
              <a:ln w="952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83" name="Group 11">
                <a:extLst>
                  <a:ext uri="{FF2B5EF4-FFF2-40B4-BE49-F238E27FC236}">
                    <a16:creationId xmlns:a16="http://schemas.microsoft.com/office/drawing/2014/main" id="{9E7F8960-9CF3-4B36-85CF-033BA8BDB097}"/>
                  </a:ext>
                </a:extLst>
              </p:cNvPr>
              <p:cNvGrpSpPr>
                <a:grpSpLocks/>
              </p:cNvGrpSpPr>
              <p:nvPr/>
            </p:nvGrpSpPr>
            <p:grpSpPr bwMode="auto">
              <a:xfrm>
                <a:off x="3883026" y="3921457"/>
                <a:ext cx="100294" cy="255294"/>
                <a:chOff x="586" y="2655"/>
                <a:chExt cx="204" cy="123"/>
              </a:xfrm>
            </p:grpSpPr>
            <p:sp>
              <p:nvSpPr>
                <p:cNvPr id="84" name="Freeform 12">
                  <a:extLst>
                    <a:ext uri="{FF2B5EF4-FFF2-40B4-BE49-F238E27FC236}">
                      <a16:creationId xmlns:a16="http://schemas.microsoft.com/office/drawing/2014/main" id="{6A8404E9-AEE6-44B4-B36E-B8412DD20F32}"/>
                    </a:ext>
                  </a:extLst>
                </p:cNvPr>
                <p:cNvSpPr>
                  <a:spLocks/>
                </p:cNvSpPr>
                <p:nvPr/>
              </p:nvSpPr>
              <p:spPr bwMode="auto">
                <a:xfrm>
                  <a:off x="602" y="2655"/>
                  <a:ext cx="183" cy="119"/>
                </a:xfrm>
                <a:custGeom>
                  <a:avLst/>
                  <a:gdLst>
                    <a:gd name="T0" fmla="*/ 135 w 183"/>
                    <a:gd name="T1" fmla="*/ 0 h 119"/>
                    <a:gd name="T2" fmla="*/ 0 w 183"/>
                    <a:gd name="T3" fmla="*/ 105 h 119"/>
                    <a:gd name="T4" fmla="*/ 37 w 183"/>
                    <a:gd name="T5" fmla="*/ 119 h 119"/>
                    <a:gd name="T6" fmla="*/ 183 w 183"/>
                    <a:gd name="T7" fmla="*/ 17 h 119"/>
                    <a:gd name="T8" fmla="*/ 135 w 183"/>
                    <a:gd name="T9" fmla="*/ 0 h 1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19">
                      <a:moveTo>
                        <a:pt x="135" y="0"/>
                      </a:moveTo>
                      <a:lnTo>
                        <a:pt x="0" y="105"/>
                      </a:lnTo>
                      <a:lnTo>
                        <a:pt x="37" y="119"/>
                      </a:lnTo>
                      <a:lnTo>
                        <a:pt x="183" y="17"/>
                      </a:lnTo>
                      <a:lnTo>
                        <a:pt x="135" y="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600"/>
                </a:p>
              </p:txBody>
            </p:sp>
            <p:sp>
              <p:nvSpPr>
                <p:cNvPr id="85" name="Line 13">
                  <a:extLst>
                    <a:ext uri="{FF2B5EF4-FFF2-40B4-BE49-F238E27FC236}">
                      <a16:creationId xmlns:a16="http://schemas.microsoft.com/office/drawing/2014/main" id="{F2FDA4EA-58FC-4F8B-9B80-2E3D72F9A4AD}"/>
                    </a:ext>
                  </a:extLst>
                </p:cNvPr>
                <p:cNvSpPr>
                  <a:spLocks noChangeShapeType="1"/>
                </p:cNvSpPr>
                <p:nvPr/>
              </p:nvSpPr>
              <p:spPr bwMode="auto">
                <a:xfrm flipH="1">
                  <a:off x="586" y="2655"/>
                  <a:ext cx="152" cy="110"/>
                </a:xfrm>
                <a:prstGeom prst="line">
                  <a:avLst/>
                </a:prstGeom>
                <a:noFill/>
                <a:ln w="9525">
                  <a:solidFill>
                    <a:schemeClr val="bg1">
                      <a:lumMod val="6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600" dirty="0"/>
                </a:p>
              </p:txBody>
            </p:sp>
            <p:sp>
              <p:nvSpPr>
                <p:cNvPr id="86" name="Line 14">
                  <a:extLst>
                    <a:ext uri="{FF2B5EF4-FFF2-40B4-BE49-F238E27FC236}">
                      <a16:creationId xmlns:a16="http://schemas.microsoft.com/office/drawing/2014/main" id="{770C793D-39D1-4B06-A4A6-7CCCB8D004E1}"/>
                    </a:ext>
                  </a:extLst>
                </p:cNvPr>
                <p:cNvSpPr>
                  <a:spLocks noChangeShapeType="1"/>
                </p:cNvSpPr>
                <p:nvPr/>
              </p:nvSpPr>
              <p:spPr bwMode="auto">
                <a:xfrm flipH="1">
                  <a:off x="638" y="2668"/>
                  <a:ext cx="152" cy="110"/>
                </a:xfrm>
                <a:prstGeom prst="line">
                  <a:avLst/>
                </a:prstGeom>
                <a:noFill/>
                <a:ln w="9525">
                  <a:solidFill>
                    <a:schemeClr val="bg1">
                      <a:lumMod val="6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600"/>
                </a:p>
              </p:txBody>
            </p:sp>
          </p:grpSp>
          <p:cxnSp>
            <p:nvCxnSpPr>
              <p:cNvPr id="91" name="Straight Arrow Connector 74">
                <a:extLst>
                  <a:ext uri="{FF2B5EF4-FFF2-40B4-BE49-F238E27FC236}">
                    <a16:creationId xmlns:a16="http://schemas.microsoft.com/office/drawing/2014/main" id="{CFD1E076-9C23-48D1-A471-00DFBE2BA7E1}"/>
                  </a:ext>
                </a:extLst>
              </p:cNvPr>
              <p:cNvCxnSpPr>
                <a:cxnSpLocks/>
              </p:cNvCxnSpPr>
              <p:nvPr/>
            </p:nvCxnSpPr>
            <p:spPr>
              <a:xfrm flipH="1" flipV="1">
                <a:off x="3019104" y="4624172"/>
                <a:ext cx="1872000" cy="1"/>
              </a:xfrm>
              <a:prstGeom prst="straightConnector1">
                <a:avLst/>
              </a:prstGeom>
              <a:ln w="952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87" name="Group 11">
                <a:extLst>
                  <a:ext uri="{FF2B5EF4-FFF2-40B4-BE49-F238E27FC236}">
                    <a16:creationId xmlns:a16="http://schemas.microsoft.com/office/drawing/2014/main" id="{220B170E-CEAC-4949-B827-C70F59E1D1C0}"/>
                  </a:ext>
                </a:extLst>
              </p:cNvPr>
              <p:cNvGrpSpPr>
                <a:grpSpLocks/>
              </p:cNvGrpSpPr>
              <p:nvPr/>
            </p:nvGrpSpPr>
            <p:grpSpPr bwMode="auto">
              <a:xfrm>
                <a:off x="3883026" y="4510015"/>
                <a:ext cx="100294" cy="255294"/>
                <a:chOff x="586" y="2655"/>
                <a:chExt cx="204" cy="123"/>
              </a:xfrm>
            </p:grpSpPr>
            <p:sp>
              <p:nvSpPr>
                <p:cNvPr id="88" name="Freeform 12">
                  <a:extLst>
                    <a:ext uri="{FF2B5EF4-FFF2-40B4-BE49-F238E27FC236}">
                      <a16:creationId xmlns:a16="http://schemas.microsoft.com/office/drawing/2014/main" id="{C888153F-A5A5-430F-B963-C8358748E364}"/>
                    </a:ext>
                  </a:extLst>
                </p:cNvPr>
                <p:cNvSpPr>
                  <a:spLocks/>
                </p:cNvSpPr>
                <p:nvPr/>
              </p:nvSpPr>
              <p:spPr bwMode="auto">
                <a:xfrm>
                  <a:off x="602" y="2655"/>
                  <a:ext cx="183" cy="119"/>
                </a:xfrm>
                <a:custGeom>
                  <a:avLst/>
                  <a:gdLst>
                    <a:gd name="T0" fmla="*/ 135 w 183"/>
                    <a:gd name="T1" fmla="*/ 0 h 119"/>
                    <a:gd name="T2" fmla="*/ 0 w 183"/>
                    <a:gd name="T3" fmla="*/ 105 h 119"/>
                    <a:gd name="T4" fmla="*/ 37 w 183"/>
                    <a:gd name="T5" fmla="*/ 119 h 119"/>
                    <a:gd name="T6" fmla="*/ 183 w 183"/>
                    <a:gd name="T7" fmla="*/ 17 h 119"/>
                    <a:gd name="T8" fmla="*/ 135 w 183"/>
                    <a:gd name="T9" fmla="*/ 0 h 1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19">
                      <a:moveTo>
                        <a:pt x="135" y="0"/>
                      </a:moveTo>
                      <a:lnTo>
                        <a:pt x="0" y="105"/>
                      </a:lnTo>
                      <a:lnTo>
                        <a:pt x="37" y="119"/>
                      </a:lnTo>
                      <a:lnTo>
                        <a:pt x="183" y="17"/>
                      </a:lnTo>
                      <a:lnTo>
                        <a:pt x="135" y="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600"/>
                </a:p>
              </p:txBody>
            </p:sp>
            <p:sp>
              <p:nvSpPr>
                <p:cNvPr id="89" name="Line 13">
                  <a:extLst>
                    <a:ext uri="{FF2B5EF4-FFF2-40B4-BE49-F238E27FC236}">
                      <a16:creationId xmlns:a16="http://schemas.microsoft.com/office/drawing/2014/main" id="{94909AB3-AD55-4B7F-B8E8-19F11196A1DB}"/>
                    </a:ext>
                  </a:extLst>
                </p:cNvPr>
                <p:cNvSpPr>
                  <a:spLocks noChangeShapeType="1"/>
                </p:cNvSpPr>
                <p:nvPr/>
              </p:nvSpPr>
              <p:spPr bwMode="auto">
                <a:xfrm flipH="1">
                  <a:off x="586" y="2655"/>
                  <a:ext cx="152" cy="110"/>
                </a:xfrm>
                <a:prstGeom prst="line">
                  <a:avLst/>
                </a:prstGeom>
                <a:noFill/>
                <a:ln w="9525">
                  <a:solidFill>
                    <a:schemeClr val="bg1">
                      <a:lumMod val="6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600"/>
                </a:p>
              </p:txBody>
            </p:sp>
            <p:sp>
              <p:nvSpPr>
                <p:cNvPr id="90" name="Line 14">
                  <a:extLst>
                    <a:ext uri="{FF2B5EF4-FFF2-40B4-BE49-F238E27FC236}">
                      <a16:creationId xmlns:a16="http://schemas.microsoft.com/office/drawing/2014/main" id="{98F28B5C-6846-4EC0-80AC-64FB40F3DDB9}"/>
                    </a:ext>
                  </a:extLst>
                </p:cNvPr>
                <p:cNvSpPr>
                  <a:spLocks noChangeShapeType="1"/>
                </p:cNvSpPr>
                <p:nvPr/>
              </p:nvSpPr>
              <p:spPr bwMode="auto">
                <a:xfrm flipH="1">
                  <a:off x="638" y="2668"/>
                  <a:ext cx="152" cy="110"/>
                </a:xfrm>
                <a:prstGeom prst="line">
                  <a:avLst/>
                </a:prstGeom>
                <a:noFill/>
                <a:ln w="9525">
                  <a:solidFill>
                    <a:schemeClr val="bg1">
                      <a:lumMod val="6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600" dirty="0"/>
                </a:p>
              </p:txBody>
            </p:sp>
          </p:grpSp>
        </p:grpSp>
        <p:sp>
          <p:nvSpPr>
            <p:cNvPr id="3" name="Rectangle 2">
              <a:extLst>
                <a:ext uri="{FF2B5EF4-FFF2-40B4-BE49-F238E27FC236}">
                  <a16:creationId xmlns:a16="http://schemas.microsoft.com/office/drawing/2014/main" id="{6D760ABB-7B2C-497D-9757-94EE6FB40280}"/>
                </a:ext>
              </a:extLst>
            </p:cNvPr>
            <p:cNvSpPr/>
            <p:nvPr/>
          </p:nvSpPr>
          <p:spPr>
            <a:xfrm>
              <a:off x="4435368" y="3240247"/>
              <a:ext cx="1023036" cy="461665"/>
            </a:xfrm>
            <a:prstGeom prst="rect">
              <a:avLst/>
            </a:prstGeom>
          </p:spPr>
          <p:txBody>
            <a:bodyPr wrap="none">
              <a:spAutoFit/>
            </a:bodyPr>
            <a:lstStyle/>
            <a:p>
              <a:pPr algn="ctr"/>
              <a:r>
                <a:rPr lang="en-US" altLang="ko-KR" sz="1200" i="1" dirty="0" err="1">
                  <a:solidFill>
                    <a:schemeClr val="tx1">
                      <a:lumMod val="85000"/>
                      <a:lumOff val="15000"/>
                    </a:schemeClr>
                  </a:solidFill>
                  <a:latin typeface="SamsungOne-400" panose="020B0503030303020204" pitchFamily="34" charset="0"/>
                  <a:ea typeface="SamsungOne-400" panose="020B0503030303020204" pitchFamily="34" charset="0"/>
                </a:rPr>
                <a:t>Không</a:t>
              </a:r>
              <a:r>
                <a:rPr lang="en-US" altLang="ko-KR" sz="1200" i="1"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i="1" dirty="0" err="1">
                  <a:solidFill>
                    <a:schemeClr val="tx1">
                      <a:lumMod val="85000"/>
                      <a:lumOff val="15000"/>
                    </a:schemeClr>
                  </a:solidFill>
                  <a:latin typeface="SamsungOne-400" panose="020B0503030303020204" pitchFamily="34" charset="0"/>
                  <a:ea typeface="SamsungOne-400" panose="020B0503030303020204" pitchFamily="34" charset="0"/>
                </a:rPr>
                <a:t>được</a:t>
              </a:r>
              <a:r>
                <a:rPr lang="en-US" altLang="ko-KR" sz="1200" i="1" dirty="0">
                  <a:solidFill>
                    <a:schemeClr val="tx1">
                      <a:lumMod val="85000"/>
                      <a:lumOff val="15000"/>
                    </a:schemeClr>
                  </a:solidFill>
                  <a:latin typeface="SamsungOne-400" panose="020B0503030303020204" pitchFamily="34" charset="0"/>
                  <a:ea typeface="SamsungOne-400" panose="020B0503030303020204" pitchFamily="34" charset="0"/>
                </a:rPr>
                <a:t> </a:t>
              </a:r>
            </a:p>
            <a:p>
              <a:pPr algn="ctr"/>
              <a:r>
                <a:rPr lang="en-US" altLang="ko-KR" sz="1200" i="1" dirty="0" err="1">
                  <a:solidFill>
                    <a:schemeClr val="tx1">
                      <a:lumMod val="85000"/>
                      <a:lumOff val="15000"/>
                    </a:schemeClr>
                  </a:solidFill>
                  <a:latin typeface="SamsungOne-400" panose="020B0503030303020204" pitchFamily="34" charset="0"/>
                  <a:ea typeface="SamsungOne-400" panose="020B0503030303020204" pitchFamily="34" charset="0"/>
                </a:rPr>
                <a:t>kết</a:t>
              </a:r>
              <a:r>
                <a:rPr lang="en-US" altLang="ko-KR" sz="1200" i="1"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i="1" dirty="0" err="1">
                  <a:solidFill>
                    <a:schemeClr val="tx1">
                      <a:lumMod val="85000"/>
                      <a:lumOff val="15000"/>
                    </a:schemeClr>
                  </a:solidFill>
                  <a:latin typeface="SamsungOne-400" panose="020B0503030303020204" pitchFamily="34" charset="0"/>
                  <a:ea typeface="SamsungOne-400" panose="020B0503030303020204" pitchFamily="34" charset="0"/>
                </a:rPr>
                <a:t>nối</a:t>
              </a:r>
              <a:endParaRPr lang="ko-KR" altLang="en-US" sz="1200" i="1" dirty="0"/>
            </a:p>
          </p:txBody>
        </p:sp>
        <p:sp>
          <p:nvSpPr>
            <p:cNvPr id="56" name="Rectangle 55">
              <a:extLst>
                <a:ext uri="{FF2B5EF4-FFF2-40B4-BE49-F238E27FC236}">
                  <a16:creationId xmlns:a16="http://schemas.microsoft.com/office/drawing/2014/main" id="{7BBF8A77-0662-459B-847E-BCD2E05C1143}"/>
                </a:ext>
              </a:extLst>
            </p:cNvPr>
            <p:cNvSpPr/>
            <p:nvPr/>
          </p:nvSpPr>
          <p:spPr>
            <a:xfrm>
              <a:off x="4687987" y="2554567"/>
              <a:ext cx="2255746" cy="461665"/>
            </a:xfrm>
            <a:prstGeom prst="rect">
              <a:avLst/>
            </a:prstGeom>
          </p:spPr>
          <p:txBody>
            <a:bodyPr wrap="none">
              <a:spAutoFit/>
            </a:bodyPr>
            <a:lstStyle/>
            <a:p>
              <a:pPr algn="ctr"/>
              <a:r>
                <a:rPr lang="vi-VN" altLang="ko-KR" sz="1200" dirty="0">
                  <a:solidFill>
                    <a:schemeClr val="tx1">
                      <a:lumMod val="85000"/>
                      <a:lumOff val="15000"/>
                    </a:schemeClr>
                  </a:solidFill>
                  <a:latin typeface="SamsungOne-400" panose="020B0503030303020204" pitchFamily="34" charset="0"/>
                  <a:ea typeface="SamsungOne-400" panose="020B0503030303020204" pitchFamily="34" charset="0"/>
                </a:rPr>
                <a:t>Nhà cung cấp dịch vụ y tế </a:t>
              </a:r>
              <a:endPar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endParaRPr>
            </a:p>
            <a:p>
              <a:pPr algn="ctr"/>
              <a:r>
                <a:rPr lang="vi-VN" altLang="ko-KR" sz="1200" dirty="0">
                  <a:solidFill>
                    <a:schemeClr val="tx1">
                      <a:lumMod val="85000"/>
                      <a:lumOff val="15000"/>
                    </a:schemeClr>
                  </a:solidFill>
                  <a:latin typeface="SamsungOne-400" panose="020B0503030303020204" pitchFamily="34" charset="0"/>
                  <a:ea typeface="SamsungOne-400" panose="020B0503030303020204" pitchFamily="34" charset="0"/>
                </a:rPr>
                <a:t>không thể tìm được bệnh nhân</a:t>
              </a:r>
            </a:p>
          </p:txBody>
        </p:sp>
        <p:sp>
          <p:nvSpPr>
            <p:cNvPr id="57" name="Rectangle 56">
              <a:extLst>
                <a:ext uri="{FF2B5EF4-FFF2-40B4-BE49-F238E27FC236}">
                  <a16:creationId xmlns:a16="http://schemas.microsoft.com/office/drawing/2014/main" id="{E358EC76-CE0C-4D9C-99A1-12E1D58458A9}"/>
                </a:ext>
              </a:extLst>
            </p:cNvPr>
            <p:cNvSpPr/>
            <p:nvPr/>
          </p:nvSpPr>
          <p:spPr>
            <a:xfrm>
              <a:off x="2448851" y="3916139"/>
              <a:ext cx="3087489" cy="461665"/>
            </a:xfrm>
            <a:prstGeom prst="rect">
              <a:avLst/>
            </a:prstGeom>
          </p:spPr>
          <p:txBody>
            <a:bodyPr wrap="square">
              <a:spAutoFit/>
            </a:bodyPr>
            <a:lstStyle/>
            <a:p>
              <a:pPr algn="ct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Bệnh</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nhân</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không</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biết</a:t>
              </a:r>
              <a:b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b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cách</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liên</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hệ</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với</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nhà</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cung</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cấp</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dịch</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vụ</a:t>
              </a:r>
              <a:endPar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endParaRPr>
            </a:p>
          </p:txBody>
        </p:sp>
      </p:grpSp>
      <p:grpSp>
        <p:nvGrpSpPr>
          <p:cNvPr id="42" name="그룹 41">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43" name="직사각형 42">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lvl="0" defTabSz="457187">
                <a:defRPr/>
              </a:pPr>
              <a:r>
                <a:rPr lang="en-US" altLang="ko-KR" dirty="0">
                  <a:solidFill>
                    <a:prstClr val="white"/>
                  </a:solidFill>
                  <a:latin typeface="iCiel Samsung Sharp Sans Medium" pitchFamily="2" charset="0"/>
                  <a:cs typeface="iCiel Samsung Sharp Sans Medium" pitchFamily="2" charset="0"/>
                </a:rPr>
                <a:t>2.1. </a:t>
              </a:r>
              <a:r>
                <a:rPr lang="en-US" altLang="ko-KR" dirty="0" err="1">
                  <a:solidFill>
                    <a:prstClr val="white"/>
                  </a:solidFill>
                  <a:latin typeface="iCiel Samsung Sharp Sans Medium" pitchFamily="2" charset="0"/>
                  <a:cs typeface="iCiel Samsung Sharp Sans Medium" pitchFamily="2" charset="0"/>
                </a:rPr>
                <a:t>Hệ</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thống</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hỗ</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trợ</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ra</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quyết</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định</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lâm</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sàng</a:t>
              </a:r>
              <a:r>
                <a:rPr lang="en-US" altLang="ko-KR" dirty="0">
                  <a:solidFill>
                    <a:prstClr val="white"/>
                  </a:solidFill>
                  <a:latin typeface="iCiel Samsung Sharp Sans Medium" pitchFamily="2" charset="0"/>
                  <a:cs typeface="iCiel Samsung Sharp Sans Medium" pitchFamily="2" charset="0"/>
                </a:rPr>
                <a:t> AI</a:t>
              </a:r>
            </a:p>
          </p:txBody>
        </p:sp>
        <p:sp>
          <p:nvSpPr>
            <p:cNvPr id="44" name="직사각형 43">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a:defRPr/>
              </a:pPr>
              <a:r>
                <a:rPr lang="en-US" altLang="ko-KR" sz="1600" dirty="0" err="1">
                  <a:solidFill>
                    <a:prstClr val="white">
                      <a:lumMod val="85000"/>
                    </a:prst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prstClr val="white">
                      <a:lumMod val="85000"/>
                    </a:prst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prstClr val="white">
                      <a:lumMod val="85000"/>
                    </a:prstClr>
                  </a:solidFill>
                  <a:latin typeface="Samsung Sharp Sans Bold" pitchFamily="2" charset="0"/>
                  <a:ea typeface="Samsung Sharp Sans Bold" pitchFamily="2" charset="0"/>
                  <a:cs typeface="Samsung Sharp Sans Bold" pitchFamily="2" charset="0"/>
                </a:rPr>
                <a:t>02</a:t>
              </a:r>
            </a:p>
          </p:txBody>
        </p:sp>
      </p:grpSp>
      <p:sp>
        <p:nvSpPr>
          <p:cNvPr id="45" name="직사각형 44">
            <a:extLst>
              <a:ext uri="{FF2B5EF4-FFF2-40B4-BE49-F238E27FC236}">
                <a16:creationId xmlns:a16="http://schemas.microsoft.com/office/drawing/2014/main" id="{D975EEAE-29E2-462D-9349-0E9710C30899}"/>
              </a:ext>
            </a:extLst>
          </p:cNvPr>
          <p:cNvSpPr/>
          <p:nvPr/>
        </p:nvSpPr>
        <p:spPr>
          <a:xfrm>
            <a:off x="546895" y="1473730"/>
            <a:ext cx="879713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Hệ</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thống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hỗ</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trợ</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ra</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quyết</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đinh</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lâm</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sàng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AI</a:t>
            </a:r>
          </a:p>
        </p:txBody>
      </p:sp>
      <p:sp>
        <p:nvSpPr>
          <p:cNvPr id="5" name="TextBox 4">
            <a:extLst>
              <a:ext uri="{FF2B5EF4-FFF2-40B4-BE49-F238E27FC236}">
                <a16:creationId xmlns:a16="http://schemas.microsoft.com/office/drawing/2014/main" id="{ED693B5D-0A1C-0C9F-28A6-3076DB4A79A4}"/>
              </a:ext>
            </a:extLst>
          </p:cNvPr>
          <p:cNvSpPr txBox="1"/>
          <p:nvPr/>
        </p:nvSpPr>
        <p:spPr>
          <a:xfrm>
            <a:off x="8406055" y="2694377"/>
            <a:ext cx="708207" cy="461665"/>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sz="800" b="0" spc="-40" dirty="0" err="1">
                <a:solidFill>
                  <a:schemeClr val="tx1">
                    <a:lumMod val="50000"/>
                    <a:lumOff val="50000"/>
                  </a:schemeClr>
                </a:solidFill>
              </a:rPr>
              <a:t>Ý</a:t>
            </a:r>
            <a:r>
              <a:rPr lang="en-US" altLang="ko-KR" sz="800" b="0" spc="-40" dirty="0">
                <a:solidFill>
                  <a:schemeClr val="tx1">
                    <a:lumMod val="50000"/>
                    <a:lumOff val="50000"/>
                  </a:schemeClr>
                </a:solidFill>
              </a:rPr>
              <a:t> </a:t>
            </a:r>
            <a:r>
              <a:rPr lang="en-US" altLang="ko-KR" sz="800" b="0" spc="-40" dirty="0" err="1">
                <a:solidFill>
                  <a:schemeClr val="tx1">
                    <a:lumMod val="50000"/>
                    <a:lumOff val="50000"/>
                  </a:schemeClr>
                </a:solidFill>
              </a:rPr>
              <a:t>tưởng</a:t>
            </a:r>
            <a:endParaRPr lang="en-US" altLang="ko-KR" sz="800" b="0" spc="-40" dirty="0">
              <a:solidFill>
                <a:schemeClr val="tx1">
                  <a:lumMod val="50000"/>
                  <a:lumOff val="50000"/>
                </a:schemeClr>
              </a:solidFill>
            </a:endParaRPr>
          </a:p>
          <a:p>
            <a:r>
              <a:rPr lang="en-US" altLang="ko-KR" sz="800" b="0" spc="-40" dirty="0">
                <a:solidFill>
                  <a:schemeClr val="tx1">
                    <a:lumMod val="50000"/>
                    <a:lumOff val="50000"/>
                  </a:schemeClr>
                </a:solidFill>
              </a:rPr>
              <a:t>&amp; </a:t>
            </a:r>
          </a:p>
          <a:p>
            <a:r>
              <a:rPr lang="en-US" altLang="ko-KR" sz="800" b="0" spc="-40" dirty="0" err="1">
                <a:solidFill>
                  <a:schemeClr val="tx1">
                    <a:lumMod val="50000"/>
                    <a:lumOff val="50000"/>
                  </a:schemeClr>
                </a:solidFill>
              </a:rPr>
              <a:t>Thiết</a:t>
            </a:r>
            <a:r>
              <a:rPr lang="en-US" altLang="ko-KR" sz="800" b="0" spc="-40" dirty="0">
                <a:solidFill>
                  <a:schemeClr val="tx1">
                    <a:lumMod val="50000"/>
                    <a:lumOff val="50000"/>
                  </a:schemeClr>
                </a:solidFill>
              </a:rPr>
              <a:t> </a:t>
            </a:r>
            <a:r>
              <a:rPr lang="en-US" altLang="ko-KR" sz="800" b="0" spc="-40" dirty="0" err="1">
                <a:solidFill>
                  <a:schemeClr val="tx1">
                    <a:lumMod val="50000"/>
                    <a:lumOff val="50000"/>
                  </a:schemeClr>
                </a:solidFill>
              </a:rPr>
              <a:t>kế</a:t>
            </a:r>
            <a:r>
              <a:rPr lang="en-US" altLang="ko-KR" sz="800" b="0" spc="-40" dirty="0">
                <a:solidFill>
                  <a:schemeClr val="tx1">
                    <a:lumMod val="50000"/>
                    <a:lumOff val="50000"/>
                  </a:schemeClr>
                </a:solidFill>
              </a:rPr>
              <a:t> </a:t>
            </a:r>
            <a:r>
              <a:rPr lang="en-US" altLang="ko-KR" sz="800" b="0" spc="-40" dirty="0" err="1">
                <a:solidFill>
                  <a:schemeClr val="tx1">
                    <a:lumMod val="50000"/>
                    <a:lumOff val="50000"/>
                  </a:schemeClr>
                </a:solidFill>
              </a:rPr>
              <a:t>mẫu</a:t>
            </a:r>
            <a:endParaRPr lang="en-US" altLang="ko-KR" sz="800" b="0" spc="-40" dirty="0">
              <a:solidFill>
                <a:schemeClr val="tx1">
                  <a:lumMod val="50000"/>
                  <a:lumOff val="50000"/>
                </a:schemeClr>
              </a:solidFill>
            </a:endParaRPr>
          </a:p>
        </p:txBody>
      </p:sp>
    </p:spTree>
    <p:extLst>
      <p:ext uri="{BB962C8B-B14F-4D97-AF65-F5344CB8AC3E}">
        <p14:creationId xmlns:p14="http://schemas.microsoft.com/office/powerpoint/2010/main" val="2224663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p:cNvGrpSpPr/>
          <p:nvPr/>
        </p:nvGrpSpPr>
        <p:grpSpPr>
          <a:xfrm>
            <a:off x="719769" y="2070436"/>
            <a:ext cx="8480115" cy="2617729"/>
            <a:chOff x="719769" y="2070436"/>
            <a:chExt cx="8480115" cy="2617729"/>
          </a:xfrm>
        </p:grpSpPr>
        <p:sp>
          <p:nvSpPr>
            <p:cNvPr id="6" name="직사각형 133">
              <a:extLst>
                <a:ext uri="{FF2B5EF4-FFF2-40B4-BE49-F238E27FC236}">
                  <a16:creationId xmlns:a16="http://schemas.microsoft.com/office/drawing/2014/main" id="{9ECD4F1E-56F2-4389-8493-B26C356AB15F}"/>
                </a:ext>
              </a:extLst>
            </p:cNvPr>
            <p:cNvSpPr/>
            <p:nvPr/>
          </p:nvSpPr>
          <p:spPr>
            <a:xfrm>
              <a:off x="989682" y="2583566"/>
              <a:ext cx="8210202" cy="12311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defTabSz="457063" fontAlgn="base">
                <a:spcBef>
                  <a:spcPct val="0"/>
                </a:spcBef>
                <a:spcAft>
                  <a:spcPct val="0"/>
                </a:spcAft>
                <a:defRPr/>
              </a:pPr>
              <a:r>
                <a:rPr kumimoji="1" lang="vi-VN" altLang="ko-KR" sz="4000" b="1" dirty="0">
                  <a:solidFill>
                    <a:prstClr val="black"/>
                  </a:solidFill>
                  <a:latin typeface="iCiel Samsung Sharp Sans Regular" pitchFamily="2" charset="77"/>
                  <a:ea typeface="iCiel Samsung Sharp Sans Regular" pitchFamily="2" charset="77"/>
                  <a:cs typeface="iCiel Samsung Sharp Sans Regular" pitchFamily="2" charset="77"/>
                </a:rPr>
                <a:t>Hướng dẫn thực hiện </a:t>
              </a:r>
            </a:p>
            <a:p>
              <a:pPr defTabSz="457063" fontAlgn="base">
                <a:spcBef>
                  <a:spcPct val="0"/>
                </a:spcBef>
                <a:spcAft>
                  <a:spcPct val="0"/>
                </a:spcAft>
                <a:defRPr/>
              </a:pPr>
              <a:r>
                <a:rPr kumimoji="1" lang="vi-VN" altLang="ko-KR" sz="4000" b="1" dirty="0">
                  <a:solidFill>
                    <a:prstClr val="black"/>
                  </a:solidFill>
                  <a:latin typeface="iCiel Samsung Sharp Sans Regular" pitchFamily="2" charset="77"/>
                  <a:ea typeface="iCiel Samsung Sharp Sans Regular" pitchFamily="2" charset="77"/>
                  <a:cs typeface="iCiel Samsung Sharp Sans Regular" pitchFamily="2" charset="77"/>
                </a:rPr>
                <a:t>dự án AI cuối khoá</a:t>
              </a:r>
            </a:p>
          </p:txBody>
        </p:sp>
        <p:sp>
          <p:nvSpPr>
            <p:cNvPr id="8" name="직사각형 133">
              <a:extLst>
                <a:ext uri="{FF2B5EF4-FFF2-40B4-BE49-F238E27FC236}">
                  <a16:creationId xmlns:a16="http://schemas.microsoft.com/office/drawing/2014/main" id="{9AE80E35-DC50-4BA6-9B16-9297657601D5}"/>
                </a:ext>
              </a:extLst>
            </p:cNvPr>
            <p:cNvSpPr/>
            <p:nvPr/>
          </p:nvSpPr>
          <p:spPr>
            <a:xfrm>
              <a:off x="989682" y="2070436"/>
              <a:ext cx="5477954" cy="307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063" fontAlgn="base" latinLnBrk="1">
                <a:spcBef>
                  <a:spcPct val="0"/>
                </a:spcBef>
                <a:spcAft>
                  <a:spcPct val="0"/>
                </a:spcAft>
                <a:defRPr/>
              </a:pPr>
              <a:r>
                <a:rPr kumimoji="1" lang="en-US" altLang="ko-KR" sz="1999" dirty="0" err="1">
                  <a:solidFill>
                    <a:prstClr val="white">
                      <a:lumMod val="50000"/>
                    </a:prstClr>
                  </a:solidFill>
                  <a:latin typeface="iCiel Samsung Sharp Sans Bold" pitchFamily="2" charset="0"/>
                  <a:ea typeface="iCiel Samsung Sharp Sans Bold" pitchFamily="2" charset="0"/>
                  <a:cs typeface="iCiel Samsung Sharp Sans Bold" pitchFamily="2" charset="0"/>
                </a:rPr>
                <a:t>Chương</a:t>
              </a:r>
              <a:r>
                <a:rPr kumimoji="1" lang="en-US" altLang="ko-KR" sz="1999" dirty="0">
                  <a:solidFill>
                    <a:prstClr val="white">
                      <a:lumMod val="50000"/>
                    </a:prstClr>
                  </a:solidFill>
                  <a:latin typeface="iCiel Samsung Sharp Sans Bold" pitchFamily="2" charset="0"/>
                  <a:ea typeface="iCiel Samsung Sharp Sans Bold" pitchFamily="2" charset="0"/>
                  <a:cs typeface="iCiel Samsung Sharp Sans Bold" pitchFamily="2" charset="0"/>
                </a:rPr>
                <a:t> 11. </a:t>
              </a:r>
              <a:endParaRPr kumimoji="1" lang="en-US" altLang="ko-KR" sz="5398" dirty="0">
                <a:solidFill>
                  <a:prstClr val="white">
                    <a:lumMod val="50000"/>
                  </a:prstClr>
                </a:solidFill>
                <a:latin typeface="iCiel Samsung Sharp Sans Bold" pitchFamily="2" charset="0"/>
                <a:ea typeface="iCiel Samsung Sharp Sans Bold" pitchFamily="2" charset="0"/>
                <a:cs typeface="iCiel Samsung Sharp Sans Bold" pitchFamily="2" charset="0"/>
              </a:endParaRPr>
            </a:p>
          </p:txBody>
        </p:sp>
        <p:sp>
          <p:nvSpPr>
            <p:cNvPr id="9" name="직사각형 8">
              <a:extLst>
                <a:ext uri="{FF2B5EF4-FFF2-40B4-BE49-F238E27FC236}">
                  <a16:creationId xmlns:a16="http://schemas.microsoft.com/office/drawing/2014/main" id="{5D14EC55-4505-4D03-B538-D66AAACB366E}"/>
                </a:ext>
              </a:extLst>
            </p:cNvPr>
            <p:cNvSpPr/>
            <p:nvPr/>
          </p:nvSpPr>
          <p:spPr>
            <a:xfrm>
              <a:off x="719769" y="2070436"/>
              <a:ext cx="59989" cy="1944000"/>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63" fontAlgn="base" latinLnBrk="1">
                <a:spcBef>
                  <a:spcPct val="0"/>
                </a:spcBef>
                <a:spcAft>
                  <a:spcPct val="0"/>
                </a:spcAft>
                <a:defRPr/>
              </a:pPr>
              <a:endParaRPr kumimoji="1" lang="ko-KR" altLang="en-US" sz="1799">
                <a:solidFill>
                  <a:prstClr val="white"/>
                </a:solidFill>
                <a:latin typeface="Calibri" panose="020F0502020204030204"/>
                <a:ea typeface="맑은 고딕" panose="020B0503020000020004" pitchFamily="50" charset="-127"/>
              </a:endParaRPr>
            </a:p>
          </p:txBody>
        </p:sp>
        <p:grpSp>
          <p:nvGrpSpPr>
            <p:cNvPr id="2" name="그룹 1"/>
            <p:cNvGrpSpPr/>
            <p:nvPr/>
          </p:nvGrpSpPr>
          <p:grpSpPr>
            <a:xfrm>
              <a:off x="719769" y="4365104"/>
              <a:ext cx="4231643" cy="323061"/>
              <a:chOff x="719769" y="4157524"/>
              <a:chExt cx="4231643" cy="323061"/>
            </a:xfrm>
          </p:grpSpPr>
          <p:sp>
            <p:nvSpPr>
              <p:cNvPr id="7" name="직사각형 133">
                <a:extLst>
                  <a:ext uri="{FF2B5EF4-FFF2-40B4-BE49-F238E27FC236}">
                    <a16:creationId xmlns:a16="http://schemas.microsoft.com/office/drawing/2014/main" id="{68C423AE-9FF7-4CCB-8CFB-0D036BBE42B6}"/>
                  </a:ext>
                </a:extLst>
              </p:cNvPr>
              <p:cNvSpPr/>
              <p:nvPr/>
            </p:nvSpPr>
            <p:spPr>
              <a:xfrm>
                <a:off x="989682" y="4157536"/>
                <a:ext cx="3961730" cy="3230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marR="0" lvl="0" indent="0" defTabSz="457063" fontAlgn="base" latinLnBrk="1">
                  <a:lnSpc>
                    <a:spcPct val="100000"/>
                  </a:lnSpc>
                  <a:spcBef>
                    <a:spcPct val="0"/>
                  </a:spcBef>
                  <a:spcAft>
                    <a:spcPct val="0"/>
                  </a:spcAft>
                  <a:buClrTx/>
                  <a:buSzTx/>
                  <a:buFontTx/>
                  <a:buNone/>
                  <a:tabLst/>
                  <a:defRPr/>
                </a:pPr>
                <a:r>
                  <a:rPr kumimoji="1" lang="en-US" altLang="ko-KR" sz="2099" b="1" dirty="0" err="1">
                    <a:solidFill>
                      <a:srgbClr val="1428A0"/>
                    </a:solidFill>
                    <a:latin typeface="iCiel Samsung Sharp Sans Regular" pitchFamily="2" charset="77"/>
                    <a:ea typeface="iCiel Samsung Sharp Sans Regular" pitchFamily="2" charset="77"/>
                    <a:cs typeface="iCiel Samsung Sharp Sans Regular" pitchFamily="2" charset="77"/>
                  </a:rPr>
                  <a:t>Trí</a:t>
                </a:r>
                <a:r>
                  <a:rPr kumimoji="1" lang="en-US" altLang="ko-KR" sz="2099" b="1" dirty="0">
                    <a:solidFill>
                      <a:srgbClr val="1428A0"/>
                    </a:solidFill>
                    <a:latin typeface="iCiel Samsung Sharp Sans Regular" pitchFamily="2" charset="77"/>
                    <a:ea typeface="iCiel Samsung Sharp Sans Regular" pitchFamily="2" charset="77"/>
                    <a:cs typeface="iCiel Samsung Sharp Sans Regular" pitchFamily="2" charset="77"/>
                  </a:rPr>
                  <a:t> </a:t>
                </a:r>
                <a:r>
                  <a:rPr kumimoji="1" lang="en-US" altLang="ko-KR" sz="2099" b="1" dirty="0" err="1">
                    <a:solidFill>
                      <a:srgbClr val="1428A0"/>
                    </a:solidFill>
                    <a:latin typeface="iCiel Samsung Sharp Sans Regular" pitchFamily="2" charset="77"/>
                    <a:ea typeface="iCiel Samsung Sharp Sans Regular" pitchFamily="2" charset="77"/>
                    <a:cs typeface="iCiel Samsung Sharp Sans Regular" pitchFamily="2" charset="77"/>
                  </a:rPr>
                  <a:t>tuệ</a:t>
                </a:r>
                <a:r>
                  <a:rPr kumimoji="1" lang="en-US" altLang="ko-KR" sz="2099" b="1" dirty="0">
                    <a:solidFill>
                      <a:srgbClr val="1428A0"/>
                    </a:solidFill>
                    <a:latin typeface="iCiel Samsung Sharp Sans Regular" pitchFamily="2" charset="77"/>
                    <a:ea typeface="iCiel Samsung Sharp Sans Regular" pitchFamily="2" charset="77"/>
                    <a:cs typeface="iCiel Samsung Sharp Sans Regular" pitchFamily="2" charset="77"/>
                  </a:rPr>
                  <a:t> </a:t>
                </a:r>
                <a:r>
                  <a:rPr kumimoji="1" lang="en-US" altLang="ko-KR" sz="2099" b="1" dirty="0" err="1">
                    <a:solidFill>
                      <a:srgbClr val="1428A0"/>
                    </a:solidFill>
                    <a:latin typeface="iCiel Samsung Sharp Sans Regular" pitchFamily="2" charset="77"/>
                    <a:ea typeface="iCiel Samsung Sharp Sans Regular" pitchFamily="2" charset="77"/>
                    <a:cs typeface="iCiel Samsung Sharp Sans Regular" pitchFamily="2" charset="77"/>
                  </a:rPr>
                  <a:t>nhân</a:t>
                </a:r>
                <a:r>
                  <a:rPr kumimoji="1" lang="en-US" altLang="ko-KR" sz="2099" b="1" dirty="0">
                    <a:solidFill>
                      <a:srgbClr val="1428A0"/>
                    </a:solidFill>
                    <a:latin typeface="iCiel Samsung Sharp Sans Regular" pitchFamily="2" charset="77"/>
                    <a:ea typeface="iCiel Samsung Sharp Sans Regular" pitchFamily="2" charset="77"/>
                    <a:cs typeface="iCiel Samsung Sharp Sans Regular" pitchFamily="2" charset="77"/>
                  </a:rPr>
                  <a:t> </a:t>
                </a:r>
                <a:r>
                  <a:rPr kumimoji="1" lang="en-US" altLang="ko-KR" sz="2099" b="1" dirty="0" err="1">
                    <a:solidFill>
                      <a:srgbClr val="1428A0"/>
                    </a:solidFill>
                    <a:latin typeface="iCiel Samsung Sharp Sans Regular" pitchFamily="2" charset="77"/>
                    <a:ea typeface="iCiel Samsung Sharp Sans Regular" pitchFamily="2" charset="77"/>
                    <a:cs typeface="iCiel Samsung Sharp Sans Regular" pitchFamily="2" charset="77"/>
                  </a:rPr>
                  <a:t>tạo</a:t>
                </a:r>
                <a:endParaRPr kumimoji="1" lang="ko-KR" altLang="en-US" sz="2099" b="1" dirty="0">
                  <a:solidFill>
                    <a:srgbClr val="1428A0"/>
                  </a:solidFill>
                  <a:latin typeface="iCiel Samsung Sharp Sans Regular" pitchFamily="2" charset="77"/>
                  <a:cs typeface="iCiel Samsung Sharp Sans Regular" pitchFamily="2" charset="77"/>
                </a:endParaRPr>
              </a:p>
            </p:txBody>
          </p:sp>
          <p:sp>
            <p:nvSpPr>
              <p:cNvPr id="10" name="직사각형 9">
                <a:extLst>
                  <a:ext uri="{FF2B5EF4-FFF2-40B4-BE49-F238E27FC236}">
                    <a16:creationId xmlns:a16="http://schemas.microsoft.com/office/drawing/2014/main" id="{6490A05B-990A-4F39-A4F0-CDC93970D232}"/>
                  </a:ext>
                </a:extLst>
              </p:cNvPr>
              <p:cNvSpPr/>
              <p:nvPr/>
            </p:nvSpPr>
            <p:spPr>
              <a:xfrm>
                <a:off x="719769" y="4157524"/>
                <a:ext cx="59989" cy="323061"/>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63" fontAlgn="base" latinLnBrk="1">
                  <a:spcBef>
                    <a:spcPct val="0"/>
                  </a:spcBef>
                  <a:spcAft>
                    <a:spcPct val="0"/>
                  </a:spcAft>
                  <a:defRPr/>
                </a:pPr>
                <a:endParaRPr kumimoji="1" lang="ko-KR" altLang="en-US" sz="1799">
                  <a:solidFill>
                    <a:prstClr val="white"/>
                  </a:solidFill>
                  <a:latin typeface="Calibri" panose="020F0502020204030204"/>
                  <a:ea typeface="맑은 고딕" panose="020B0503020000020004" pitchFamily="50" charset="-127"/>
                </a:endParaRPr>
              </a:p>
            </p:txBody>
          </p:sp>
        </p:grpSp>
      </p:grpSp>
    </p:spTree>
    <p:extLst>
      <p:ext uri="{BB962C8B-B14F-4D97-AF65-F5344CB8AC3E}">
        <p14:creationId xmlns:p14="http://schemas.microsoft.com/office/powerpoint/2010/main" val="2516025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그룹 38">
            <a:extLst>
              <a:ext uri="{FF2B5EF4-FFF2-40B4-BE49-F238E27FC236}">
                <a16:creationId xmlns:a16="http://schemas.microsoft.com/office/drawing/2014/main" id="{42F15A11-F219-4216-96FE-E47EBFD4B7D1}"/>
              </a:ext>
            </a:extLst>
          </p:cNvPr>
          <p:cNvGrpSpPr/>
          <p:nvPr/>
        </p:nvGrpSpPr>
        <p:grpSpPr>
          <a:xfrm>
            <a:off x="558800" y="2091900"/>
            <a:ext cx="8785225" cy="215444"/>
            <a:chOff x="1027113" y="2045625"/>
            <a:chExt cx="8785225" cy="215444"/>
          </a:xfrm>
        </p:grpSpPr>
        <p:sp>
          <p:nvSpPr>
            <p:cNvPr id="40" name="직사각형 39">
              <a:extLst>
                <a:ext uri="{FF2B5EF4-FFF2-40B4-BE49-F238E27FC236}">
                  <a16:creationId xmlns:a16="http://schemas.microsoft.com/office/drawing/2014/main" id="{F8835F9F-97BC-42B6-9F57-5F6FFD426843}"/>
                </a:ext>
              </a:extLst>
            </p:cNvPr>
            <p:cNvSpPr/>
            <p:nvPr/>
          </p:nvSpPr>
          <p:spPr>
            <a:xfrm>
              <a:off x="1027113" y="2056995"/>
              <a:ext cx="36000" cy="180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bevelB w="0" h="0"/>
              </a:sp3d>
            </a:bodyPr>
            <a:lstStyle/>
            <a:p>
              <a:pPr algn="ctr"/>
              <a:endParaRPr lang="ko-KR" altLang="en-US"/>
            </a:p>
          </p:txBody>
        </p:sp>
        <p:sp>
          <p:nvSpPr>
            <p:cNvPr id="41" name="직사각형 40">
              <a:extLst>
                <a:ext uri="{FF2B5EF4-FFF2-40B4-BE49-F238E27FC236}">
                  <a16:creationId xmlns:a16="http://schemas.microsoft.com/office/drawing/2014/main" id="{716D2883-5620-4B1B-89F6-9C99BE68FD97}"/>
                </a:ext>
              </a:extLst>
            </p:cNvPr>
            <p:cNvSpPr/>
            <p:nvPr/>
          </p:nvSpPr>
          <p:spPr>
            <a:xfrm>
              <a:off x="1179514" y="2045625"/>
              <a:ext cx="8632824"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Phòng</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vấn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Bệnh</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nhân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grpSp>
        <p:nvGrpSpPr>
          <p:cNvPr id="5" name="Group 4">
            <a:extLst>
              <a:ext uri="{FF2B5EF4-FFF2-40B4-BE49-F238E27FC236}">
                <a16:creationId xmlns:a16="http://schemas.microsoft.com/office/drawing/2014/main" id="{FC23283A-B328-409D-A295-BCB5D5650BBF}"/>
              </a:ext>
            </a:extLst>
          </p:cNvPr>
          <p:cNvGrpSpPr/>
          <p:nvPr/>
        </p:nvGrpSpPr>
        <p:grpSpPr>
          <a:xfrm>
            <a:off x="7564872" y="2091900"/>
            <a:ext cx="1858228" cy="1143902"/>
            <a:chOff x="7564872" y="2232686"/>
            <a:chExt cx="1858228" cy="1143902"/>
          </a:xfrm>
        </p:grpSpPr>
        <p:sp>
          <p:nvSpPr>
            <p:cNvPr id="46" name="Freeform 5">
              <a:extLst>
                <a:ext uri="{FF2B5EF4-FFF2-40B4-BE49-F238E27FC236}">
                  <a16:creationId xmlns:a16="http://schemas.microsoft.com/office/drawing/2014/main" id="{6E6E5EB5-9A4E-49F3-9621-E57685688E94}"/>
                </a:ext>
              </a:extLst>
            </p:cNvPr>
            <p:cNvSpPr>
              <a:spLocks noChangeAspect="1"/>
            </p:cNvSpPr>
            <p:nvPr/>
          </p:nvSpPr>
          <p:spPr bwMode="auto">
            <a:xfrm>
              <a:off x="7582442" y="2232686"/>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a:lnSpc>
                  <a:spcPct val="110000"/>
                </a:lnSpc>
                <a:buClr>
                  <a:srgbClr val="333399"/>
                </a:buClr>
              </a:pPr>
              <a:endParaRPr lang="ko-KR" altLang="en-US" dirty="0">
                <a:ln w="1270">
                  <a:solidFill>
                    <a:schemeClr val="bg1">
                      <a:alpha val="10000"/>
                    </a:schemeClr>
                  </a:solidFill>
                </a:ln>
                <a:solidFill>
                  <a:schemeClr val="bg1"/>
                </a:solidFill>
                <a:ea typeface="KoPub돋움체 Bold" pitchFamily="18" charset="-127"/>
              </a:endParaRPr>
            </a:p>
          </p:txBody>
        </p:sp>
        <p:sp>
          <p:nvSpPr>
            <p:cNvPr id="47" name="Freeform 5">
              <a:extLst>
                <a:ext uri="{FF2B5EF4-FFF2-40B4-BE49-F238E27FC236}">
                  <a16:creationId xmlns:a16="http://schemas.microsoft.com/office/drawing/2014/main" id="{150C9562-3FEF-46BA-A2D1-BB196164F32D}"/>
                </a:ext>
              </a:extLst>
            </p:cNvPr>
            <p:cNvSpPr>
              <a:spLocks noChangeAspect="1"/>
            </p:cNvSpPr>
            <p:nvPr/>
          </p:nvSpPr>
          <p:spPr bwMode="auto">
            <a:xfrm>
              <a:off x="8187012" y="2232686"/>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0033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a:lnSpc>
                  <a:spcPct val="110000"/>
                </a:lnSpc>
                <a:buClr>
                  <a:srgbClr val="333399"/>
                </a:buClr>
              </a:pPr>
              <a:endParaRPr lang="ko-KR" altLang="en-US" dirty="0">
                <a:ln w="1270">
                  <a:solidFill>
                    <a:schemeClr val="bg1">
                      <a:alpha val="10000"/>
                    </a:schemeClr>
                  </a:solidFill>
                </a:ln>
                <a:solidFill>
                  <a:schemeClr val="bg1"/>
                </a:solidFill>
                <a:ea typeface="KoPub돋움체 Bold" pitchFamily="18" charset="-127"/>
              </a:endParaRPr>
            </a:p>
          </p:txBody>
        </p:sp>
        <p:sp>
          <p:nvSpPr>
            <p:cNvPr id="48" name="Freeform 5">
              <a:extLst>
                <a:ext uri="{FF2B5EF4-FFF2-40B4-BE49-F238E27FC236}">
                  <a16:creationId xmlns:a16="http://schemas.microsoft.com/office/drawing/2014/main" id="{F13B78BD-5803-4B3E-B84F-EAD503E0FC83}"/>
                </a:ext>
              </a:extLst>
            </p:cNvPr>
            <p:cNvSpPr>
              <a:spLocks noChangeAspect="1"/>
            </p:cNvSpPr>
            <p:nvPr/>
          </p:nvSpPr>
          <p:spPr bwMode="auto">
            <a:xfrm>
              <a:off x="8791582" y="2232686"/>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latinLnBrk="0">
                <a:lnSpc>
                  <a:spcPct val="110000"/>
                </a:lnSpc>
                <a:buClr>
                  <a:srgbClr val="333399"/>
                </a:buClr>
              </a:pPr>
              <a:endParaRPr lang="ko-KR" altLang="en-US" dirty="0">
                <a:ln w="1270">
                  <a:solidFill>
                    <a:schemeClr val="bg1">
                      <a:alpha val="10000"/>
                    </a:schemeClr>
                  </a:solidFill>
                </a:ln>
                <a:solidFill>
                  <a:schemeClr val="bg1"/>
                </a:solidFill>
                <a:latin typeface="KoPub돋움체 Bold" pitchFamily="18" charset="-127"/>
                <a:ea typeface="KoPub돋움체 Bold" pitchFamily="18" charset="-127"/>
              </a:endParaRPr>
            </a:p>
          </p:txBody>
        </p:sp>
        <p:sp>
          <p:nvSpPr>
            <p:cNvPr id="49" name="Freeform 5">
              <a:extLst>
                <a:ext uri="{FF2B5EF4-FFF2-40B4-BE49-F238E27FC236}">
                  <a16:creationId xmlns:a16="http://schemas.microsoft.com/office/drawing/2014/main" id="{497CDBAE-30E2-4CB0-B3C5-2F09CD817C47}"/>
                </a:ext>
              </a:extLst>
            </p:cNvPr>
            <p:cNvSpPr>
              <a:spLocks noChangeAspect="1"/>
            </p:cNvSpPr>
            <p:nvPr/>
          </p:nvSpPr>
          <p:spPr bwMode="auto">
            <a:xfrm>
              <a:off x="7884727" y="2748948"/>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a:lnSpc>
                  <a:spcPct val="110000"/>
                </a:lnSpc>
                <a:buClr>
                  <a:srgbClr val="333399"/>
                </a:buClr>
              </a:pPr>
              <a:endParaRPr lang="ko-KR" altLang="en-US" dirty="0">
                <a:ln w="1270">
                  <a:solidFill>
                    <a:schemeClr val="bg1">
                      <a:alpha val="10000"/>
                    </a:schemeClr>
                  </a:solidFill>
                </a:ln>
                <a:solidFill>
                  <a:schemeClr val="bg1"/>
                </a:solidFill>
                <a:ea typeface="KoPub돋움체 Bold" pitchFamily="18" charset="-127"/>
              </a:endParaRPr>
            </a:p>
          </p:txBody>
        </p:sp>
        <p:sp>
          <p:nvSpPr>
            <p:cNvPr id="50" name="Freeform 5">
              <a:extLst>
                <a:ext uri="{FF2B5EF4-FFF2-40B4-BE49-F238E27FC236}">
                  <a16:creationId xmlns:a16="http://schemas.microsoft.com/office/drawing/2014/main" id="{C6F42B59-F489-4390-AB49-83A8E34C0D83}"/>
                </a:ext>
              </a:extLst>
            </p:cNvPr>
            <p:cNvSpPr>
              <a:spLocks noChangeAspect="1"/>
            </p:cNvSpPr>
            <p:nvPr/>
          </p:nvSpPr>
          <p:spPr bwMode="auto">
            <a:xfrm>
              <a:off x="8483936" y="2748948"/>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latinLnBrk="0">
                <a:lnSpc>
                  <a:spcPct val="110000"/>
                </a:lnSpc>
                <a:buClr>
                  <a:srgbClr val="333399"/>
                </a:buClr>
              </a:pPr>
              <a:endParaRPr lang="ko-KR" altLang="en-US" dirty="0">
                <a:ln w="1270">
                  <a:solidFill>
                    <a:schemeClr val="bg1">
                      <a:alpha val="10000"/>
                    </a:schemeClr>
                  </a:solidFill>
                </a:ln>
                <a:solidFill>
                  <a:schemeClr val="bg1"/>
                </a:solidFill>
                <a:latin typeface="KoPub돋움체 Bold" pitchFamily="18" charset="-127"/>
                <a:ea typeface="KoPub돋움체 Bold" pitchFamily="18" charset="-127"/>
              </a:endParaRPr>
            </a:p>
          </p:txBody>
        </p:sp>
        <p:sp>
          <p:nvSpPr>
            <p:cNvPr id="51" name="TextBox 50">
              <a:extLst>
                <a:ext uri="{FF2B5EF4-FFF2-40B4-BE49-F238E27FC236}">
                  <a16:creationId xmlns:a16="http://schemas.microsoft.com/office/drawing/2014/main" id="{1A504AFF-9023-4757-9113-F6A91235095A}"/>
                </a:ext>
              </a:extLst>
            </p:cNvPr>
            <p:cNvSpPr txBox="1"/>
            <p:nvPr/>
          </p:nvSpPr>
          <p:spPr>
            <a:xfrm>
              <a:off x="7564872" y="2440332"/>
              <a:ext cx="581249" cy="230832"/>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900" b="0" spc="-40">
                  <a:solidFill>
                    <a:schemeClr val="tx1">
                      <a:lumMod val="50000"/>
                      <a:lumOff val="50000"/>
                    </a:schemeClr>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dirty="0" err="1"/>
                <a:t>Xác</a:t>
              </a:r>
              <a:r>
                <a:rPr lang="en-US" altLang="ko-KR" dirty="0"/>
                <a:t> </a:t>
              </a:r>
              <a:r>
                <a:rPr lang="en-US" altLang="ko-KR" dirty="0" err="1"/>
                <a:t>đinh</a:t>
              </a:r>
              <a:endParaRPr lang="en-US" altLang="ko-KR" dirty="0"/>
            </a:p>
          </p:txBody>
        </p:sp>
        <p:sp>
          <p:nvSpPr>
            <p:cNvPr id="52" name="TextBox 51">
              <a:extLst>
                <a:ext uri="{FF2B5EF4-FFF2-40B4-BE49-F238E27FC236}">
                  <a16:creationId xmlns:a16="http://schemas.microsoft.com/office/drawing/2014/main" id="{7575BEEF-CCE6-4030-B6B0-636E2AA2CE2D}"/>
                </a:ext>
              </a:extLst>
            </p:cNvPr>
            <p:cNvSpPr txBox="1"/>
            <p:nvPr/>
          </p:nvSpPr>
          <p:spPr>
            <a:xfrm>
              <a:off x="7854297" y="2953360"/>
              <a:ext cx="619400" cy="230832"/>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900" b="0" spc="-40">
                  <a:solidFill>
                    <a:schemeClr val="tx1">
                      <a:lumMod val="50000"/>
                      <a:lumOff val="50000"/>
                    </a:schemeClr>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dirty="0" err="1"/>
                <a:t>Phân</a:t>
              </a:r>
              <a:r>
                <a:rPr lang="en-US" altLang="ko-KR" dirty="0"/>
                <a:t> </a:t>
              </a:r>
              <a:r>
                <a:rPr lang="en-US" altLang="ko-KR" dirty="0" err="1"/>
                <a:t>tích</a:t>
              </a:r>
              <a:endParaRPr lang="en-US" altLang="ko-KR" dirty="0"/>
            </a:p>
          </p:txBody>
        </p:sp>
        <p:sp>
          <p:nvSpPr>
            <p:cNvPr id="53" name="TextBox 52">
              <a:extLst>
                <a:ext uri="{FF2B5EF4-FFF2-40B4-BE49-F238E27FC236}">
                  <a16:creationId xmlns:a16="http://schemas.microsoft.com/office/drawing/2014/main" id="{11BBB934-16AE-452A-AFAC-BAEB4D55C613}"/>
                </a:ext>
              </a:extLst>
            </p:cNvPr>
            <p:cNvSpPr txBox="1"/>
            <p:nvPr/>
          </p:nvSpPr>
          <p:spPr>
            <a:xfrm>
              <a:off x="8120810" y="2440332"/>
              <a:ext cx="656590" cy="230832"/>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900" b="0" spc="-40">
                  <a:solidFill>
                    <a:schemeClr val="bg1"/>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dirty="0" err="1"/>
                <a:t>Khám</a:t>
              </a:r>
              <a:r>
                <a:rPr lang="en-US" altLang="ko-KR" dirty="0"/>
                <a:t> </a:t>
              </a:r>
              <a:r>
                <a:rPr lang="en-US" altLang="ko-KR" dirty="0" err="1"/>
                <a:t>phá</a:t>
              </a:r>
              <a:endParaRPr lang="en-US" altLang="ko-KR" dirty="0"/>
            </a:p>
          </p:txBody>
        </p:sp>
        <p:sp>
          <p:nvSpPr>
            <p:cNvPr id="55" name="TextBox 54">
              <a:extLst>
                <a:ext uri="{FF2B5EF4-FFF2-40B4-BE49-F238E27FC236}">
                  <a16:creationId xmlns:a16="http://schemas.microsoft.com/office/drawing/2014/main" id="{BAEB71F6-11E7-4442-A457-DF27E57D58CF}"/>
                </a:ext>
              </a:extLst>
            </p:cNvPr>
            <p:cNvSpPr txBox="1"/>
            <p:nvPr/>
          </p:nvSpPr>
          <p:spPr>
            <a:xfrm>
              <a:off x="8685398" y="2440332"/>
              <a:ext cx="737702" cy="230832"/>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sz="900" b="0" spc="-40" dirty="0" err="1">
                  <a:solidFill>
                    <a:schemeClr val="tx1">
                      <a:lumMod val="50000"/>
                      <a:lumOff val="50000"/>
                    </a:schemeClr>
                  </a:solidFill>
                </a:rPr>
                <a:t>Thử</a:t>
              </a:r>
              <a:r>
                <a:rPr lang="en-US" altLang="ko-KR" sz="900" b="0" spc="-40" dirty="0">
                  <a:solidFill>
                    <a:schemeClr val="tx1">
                      <a:lumMod val="50000"/>
                      <a:lumOff val="50000"/>
                    </a:schemeClr>
                  </a:solidFill>
                </a:rPr>
                <a:t> </a:t>
              </a:r>
              <a:r>
                <a:rPr lang="en-US" altLang="ko-KR" sz="900" b="0" spc="-40" dirty="0" err="1">
                  <a:solidFill>
                    <a:schemeClr val="tx1">
                      <a:lumMod val="50000"/>
                      <a:lumOff val="50000"/>
                    </a:schemeClr>
                  </a:solidFill>
                </a:rPr>
                <a:t>nghiệm</a:t>
              </a:r>
              <a:endParaRPr lang="en-US" altLang="ko-KR" sz="900" b="0" spc="-40" dirty="0">
                <a:solidFill>
                  <a:schemeClr val="tx1">
                    <a:lumMod val="50000"/>
                    <a:lumOff val="50000"/>
                  </a:schemeClr>
                </a:solidFill>
              </a:endParaRPr>
            </a:p>
          </p:txBody>
        </p:sp>
      </p:grpSp>
      <p:sp>
        <p:nvSpPr>
          <p:cNvPr id="43" name="직사각형 17">
            <a:extLst>
              <a:ext uri="{FF2B5EF4-FFF2-40B4-BE49-F238E27FC236}">
                <a16:creationId xmlns:a16="http://schemas.microsoft.com/office/drawing/2014/main" id="{EE3A4FA9-64CE-4F1F-95F4-C29608CBDD3A}"/>
              </a:ext>
            </a:extLst>
          </p:cNvPr>
          <p:cNvSpPr/>
          <p:nvPr/>
        </p:nvSpPr>
        <p:spPr>
          <a:xfrm>
            <a:off x="703262" y="2424614"/>
            <a:ext cx="4802594" cy="945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bevelB w="0" h="0"/>
            </a:sp3d>
          </a:bodyPr>
          <a:lstStyle/>
          <a:p>
            <a:pPr marL="182563"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“Tôi bị mù một mắt. Nếu muốn khám bệnh, tôi phải đến thành phố Huế ở rất xa</a:t>
            </a:r>
            <a:r>
              <a:rPr lang="vi-VN" altLang="ko-KR" sz="1300" b="1" u="sng" dirty="0">
                <a:solidFill>
                  <a:schemeClr val="tx1">
                    <a:lumMod val="85000"/>
                    <a:lumOff val="15000"/>
                  </a:schemeClr>
                </a:solidFill>
                <a:latin typeface="SamsungOne-400" panose="020B0503030303020204" pitchFamily="34" charset="0"/>
                <a:ea typeface="SamsungOne-400" panose="020B0503030303020204" pitchFamily="34" charset="0"/>
              </a:rPr>
              <a:t>. Nếu trạm y tế xã có thể chẩn đoán bệnh nhãn khoa thì người dân địa phương, đặc biệt là người cao tuổi, sẽ được hưởng nhiều lợi ích hơn bây giờ</a:t>
            </a: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a:t>
            </a:r>
          </a:p>
        </p:txBody>
      </p:sp>
      <p:sp>
        <p:nvSpPr>
          <p:cNvPr id="34" name="직사각형 17">
            <a:extLst>
              <a:ext uri="{FF2B5EF4-FFF2-40B4-BE49-F238E27FC236}">
                <a16:creationId xmlns:a16="http://schemas.microsoft.com/office/drawing/2014/main" id="{F827D2DE-EB4F-43C6-AFB8-1814C5F461B1}"/>
              </a:ext>
            </a:extLst>
          </p:cNvPr>
          <p:cNvSpPr/>
          <p:nvPr/>
        </p:nvSpPr>
        <p:spPr>
          <a:xfrm>
            <a:off x="703262" y="3684634"/>
            <a:ext cx="5679855" cy="1145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bevelB w="0" h="0"/>
            </a:sp3d>
          </a:bodyPr>
          <a:lstStyle/>
          <a:p>
            <a:pPr marL="182563"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“Tôi đến khám ở trạm y tế xã vì thị lực của tôi đang giảm dần. Tôi đã chuyển hai lần từ trạm y tế xã đến bệnh viện địa phương rồi từ bệnh viên địa phương đến bệnh viện tuyến tỉnh </a:t>
            </a:r>
            <a:r>
              <a:rPr lang="vi-VN" altLang="ko-KR" sz="1300" b="1" u="sng" dirty="0">
                <a:solidFill>
                  <a:schemeClr val="tx1">
                    <a:lumMod val="85000"/>
                    <a:lumOff val="15000"/>
                  </a:schemeClr>
                </a:solidFill>
                <a:latin typeface="SamsungOne-400" panose="020B0503030303020204" pitchFamily="34" charset="0"/>
                <a:ea typeface="SamsungOne-400" panose="020B0503030303020204" pitchFamily="34" charset="0"/>
              </a:rPr>
              <a:t>bởi họ không có kính soi đáy mắt để chẩn đoán</a:t>
            </a: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 Nếu trạm y tế xã được trang bị các thiết bị chẩn đoán phù hợp thì sẽ cung cấp dịch vụ chăm sóc sức khỏe tốt hơn rất nhiều.”</a:t>
            </a:r>
          </a:p>
        </p:txBody>
      </p:sp>
      <p:grpSp>
        <p:nvGrpSpPr>
          <p:cNvPr id="14" name="Group 13">
            <a:extLst>
              <a:ext uri="{FF2B5EF4-FFF2-40B4-BE49-F238E27FC236}">
                <a16:creationId xmlns:a16="http://schemas.microsoft.com/office/drawing/2014/main" id="{20939B1B-F3EE-4491-8935-9D4F9AAB0DBB}"/>
              </a:ext>
            </a:extLst>
          </p:cNvPr>
          <p:cNvGrpSpPr/>
          <p:nvPr/>
        </p:nvGrpSpPr>
        <p:grpSpPr>
          <a:xfrm>
            <a:off x="5552622" y="2540254"/>
            <a:ext cx="2278736" cy="914400"/>
            <a:chOff x="7056169" y="4340433"/>
            <a:chExt cx="2278736" cy="914400"/>
          </a:xfrm>
        </p:grpSpPr>
        <p:sp>
          <p:nvSpPr>
            <p:cNvPr id="42" name="Rectangle 41">
              <a:extLst>
                <a:ext uri="{FF2B5EF4-FFF2-40B4-BE49-F238E27FC236}">
                  <a16:creationId xmlns:a16="http://schemas.microsoft.com/office/drawing/2014/main" id="{E1B97F23-7F43-4D35-B832-33C18B9BDA9C}"/>
                </a:ext>
              </a:extLst>
            </p:cNvPr>
            <p:cNvSpPr/>
            <p:nvPr/>
          </p:nvSpPr>
          <p:spPr>
            <a:xfrm>
              <a:off x="7886204" y="4524411"/>
              <a:ext cx="1448701" cy="5303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dirty="0" err="1">
                  <a:solidFill>
                    <a:srgbClr val="1428A0"/>
                  </a:solidFill>
                </a:rPr>
                <a:t>Bà</a:t>
              </a:r>
              <a:r>
                <a:rPr lang="en-US" altLang="ko-KR" sz="1400" dirty="0">
                  <a:solidFill>
                    <a:srgbClr val="1428A0"/>
                  </a:solidFill>
                </a:rPr>
                <a:t> N (70 </a:t>
              </a:r>
              <a:r>
                <a:rPr lang="en-US" altLang="ko-KR" sz="1400" dirty="0" err="1">
                  <a:solidFill>
                    <a:srgbClr val="1428A0"/>
                  </a:solidFill>
                </a:rPr>
                <a:t>tuổi</a:t>
              </a:r>
              <a:r>
                <a:rPr lang="en-US" altLang="ko-KR" sz="1400" dirty="0">
                  <a:solidFill>
                    <a:srgbClr val="1428A0"/>
                  </a:solidFill>
                </a:rPr>
                <a:t>, </a:t>
              </a:r>
              <a:r>
                <a:rPr lang="en-US" altLang="ko-KR" sz="1400" dirty="0" err="1">
                  <a:solidFill>
                    <a:srgbClr val="1428A0"/>
                  </a:solidFill>
                </a:rPr>
                <a:t>không</a:t>
              </a:r>
              <a:r>
                <a:rPr lang="en-US" altLang="ko-KR" sz="1400" dirty="0">
                  <a:solidFill>
                    <a:srgbClr val="1428A0"/>
                  </a:solidFill>
                </a:rPr>
                <a:t> </a:t>
              </a:r>
              <a:r>
                <a:rPr lang="en-US" altLang="ko-KR" sz="1400" dirty="0" err="1">
                  <a:solidFill>
                    <a:srgbClr val="1428A0"/>
                  </a:solidFill>
                </a:rPr>
                <a:t>phải</a:t>
              </a:r>
              <a:r>
                <a:rPr lang="en-US" altLang="ko-KR" sz="1400" dirty="0">
                  <a:solidFill>
                    <a:srgbClr val="1428A0"/>
                  </a:solidFill>
                </a:rPr>
                <a:t> </a:t>
              </a:r>
              <a:r>
                <a:rPr lang="en-US" altLang="ko-KR" sz="1400" dirty="0" err="1">
                  <a:solidFill>
                    <a:srgbClr val="1428A0"/>
                  </a:solidFill>
                </a:rPr>
                <a:t>bệnh</a:t>
              </a:r>
              <a:r>
                <a:rPr lang="en-US" altLang="ko-KR" sz="1400" dirty="0">
                  <a:solidFill>
                    <a:srgbClr val="1428A0"/>
                  </a:solidFill>
                </a:rPr>
                <a:t> </a:t>
              </a:r>
              <a:r>
                <a:rPr lang="en-US" altLang="ko-KR" sz="1400" dirty="0" err="1">
                  <a:solidFill>
                    <a:srgbClr val="1428A0"/>
                  </a:solidFill>
                </a:rPr>
                <a:t>nhân</a:t>
              </a:r>
              <a:r>
                <a:rPr lang="en-US" altLang="ko-KR" sz="1400" dirty="0">
                  <a:solidFill>
                    <a:srgbClr val="1428A0"/>
                  </a:solidFill>
                </a:rPr>
                <a:t>)</a:t>
              </a:r>
            </a:p>
          </p:txBody>
        </p:sp>
        <p:pic>
          <p:nvPicPr>
            <p:cNvPr id="4" name="Graphic 3" descr="Female Profile">
              <a:extLst>
                <a:ext uri="{FF2B5EF4-FFF2-40B4-BE49-F238E27FC236}">
                  <a16:creationId xmlns:a16="http://schemas.microsoft.com/office/drawing/2014/main" id="{79F32C36-ED94-424B-82B2-E75702A55F5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56169" y="4340433"/>
              <a:ext cx="914400" cy="914400"/>
            </a:xfrm>
            <a:prstGeom prst="rect">
              <a:avLst/>
            </a:prstGeom>
          </p:spPr>
        </p:pic>
      </p:grpSp>
      <p:grpSp>
        <p:nvGrpSpPr>
          <p:cNvPr id="15" name="Group 14">
            <a:extLst>
              <a:ext uri="{FF2B5EF4-FFF2-40B4-BE49-F238E27FC236}">
                <a16:creationId xmlns:a16="http://schemas.microsoft.com/office/drawing/2014/main" id="{2AE1C25B-2765-49C6-A783-AEFED4EB23BD}"/>
              </a:ext>
            </a:extLst>
          </p:cNvPr>
          <p:cNvGrpSpPr/>
          <p:nvPr/>
        </p:nvGrpSpPr>
        <p:grpSpPr>
          <a:xfrm>
            <a:off x="5661274" y="5087129"/>
            <a:ext cx="3248665" cy="914400"/>
            <a:chOff x="7056169" y="5968179"/>
            <a:chExt cx="3248665" cy="914400"/>
          </a:xfrm>
        </p:grpSpPr>
        <p:sp>
          <p:nvSpPr>
            <p:cNvPr id="58" name="Rectangle 57">
              <a:extLst>
                <a:ext uri="{FF2B5EF4-FFF2-40B4-BE49-F238E27FC236}">
                  <a16:creationId xmlns:a16="http://schemas.microsoft.com/office/drawing/2014/main" id="{A0A1D7C3-63B1-46E3-A704-9B8677B1A8AB}"/>
                </a:ext>
              </a:extLst>
            </p:cNvPr>
            <p:cNvSpPr/>
            <p:nvPr/>
          </p:nvSpPr>
          <p:spPr>
            <a:xfrm>
              <a:off x="7917141" y="6160196"/>
              <a:ext cx="2387693" cy="5303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dirty="0" err="1">
                  <a:solidFill>
                    <a:srgbClr val="1428A0"/>
                  </a:solidFill>
                </a:rPr>
                <a:t>Ông</a:t>
              </a:r>
              <a:r>
                <a:rPr lang="en-US" altLang="ko-KR" sz="1400" dirty="0">
                  <a:solidFill>
                    <a:srgbClr val="1428A0"/>
                  </a:solidFill>
                </a:rPr>
                <a:t> N (66 </a:t>
              </a:r>
              <a:r>
                <a:rPr lang="en-US" altLang="ko-KR" sz="1400" dirty="0" err="1">
                  <a:solidFill>
                    <a:srgbClr val="1428A0"/>
                  </a:solidFill>
                </a:rPr>
                <a:t>tuổi</a:t>
              </a:r>
              <a:r>
                <a:rPr lang="en-US" altLang="ko-KR" sz="1400" dirty="0">
                  <a:solidFill>
                    <a:srgbClr val="1428A0"/>
                  </a:solidFill>
                </a:rPr>
                <a:t>, </a:t>
              </a:r>
              <a:r>
                <a:rPr lang="en-US" altLang="ko-KR" sz="1400" dirty="0" err="1">
                  <a:solidFill>
                    <a:srgbClr val="1428A0"/>
                  </a:solidFill>
                </a:rPr>
                <a:t>không</a:t>
              </a:r>
              <a:r>
                <a:rPr lang="en-US" altLang="ko-KR" sz="1400" dirty="0">
                  <a:solidFill>
                    <a:srgbClr val="1428A0"/>
                  </a:solidFill>
                </a:rPr>
                <a:t> </a:t>
              </a:r>
              <a:r>
                <a:rPr lang="en-US" altLang="ko-KR" sz="1400" dirty="0" err="1">
                  <a:solidFill>
                    <a:srgbClr val="1428A0"/>
                  </a:solidFill>
                </a:rPr>
                <a:t>phải</a:t>
              </a:r>
              <a:r>
                <a:rPr lang="en-US" altLang="ko-KR" sz="1400" dirty="0">
                  <a:solidFill>
                    <a:srgbClr val="1428A0"/>
                  </a:solidFill>
                </a:rPr>
                <a:t> </a:t>
              </a:r>
              <a:r>
                <a:rPr lang="en-US" altLang="ko-KR" sz="1400" dirty="0" err="1">
                  <a:solidFill>
                    <a:srgbClr val="1428A0"/>
                  </a:solidFill>
                </a:rPr>
                <a:t>bệnh</a:t>
              </a:r>
              <a:r>
                <a:rPr lang="en-US" altLang="ko-KR" sz="1400" dirty="0">
                  <a:solidFill>
                    <a:srgbClr val="1428A0"/>
                  </a:solidFill>
                </a:rPr>
                <a:t> </a:t>
              </a:r>
              <a:r>
                <a:rPr lang="en-US" altLang="ko-KR" sz="1400" dirty="0" err="1">
                  <a:solidFill>
                    <a:srgbClr val="1428A0"/>
                  </a:solidFill>
                </a:rPr>
                <a:t>nhân</a:t>
              </a:r>
              <a:r>
                <a:rPr lang="en-US" altLang="ko-KR" sz="1400" dirty="0">
                  <a:solidFill>
                    <a:srgbClr val="1428A0"/>
                  </a:solidFill>
                </a:rPr>
                <a:t>)</a:t>
              </a:r>
            </a:p>
          </p:txBody>
        </p:sp>
        <p:pic>
          <p:nvPicPr>
            <p:cNvPr id="66" name="Graphic 65" descr="Male profile">
              <a:extLst>
                <a:ext uri="{FF2B5EF4-FFF2-40B4-BE49-F238E27FC236}">
                  <a16:creationId xmlns:a16="http://schemas.microsoft.com/office/drawing/2014/main" id="{D2377F39-6297-403E-9AC3-A8A2F740088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56169" y="5968179"/>
              <a:ext cx="914400" cy="914400"/>
            </a:xfrm>
            <a:prstGeom prst="rect">
              <a:avLst/>
            </a:prstGeom>
          </p:spPr>
        </p:pic>
      </p:grpSp>
      <p:grpSp>
        <p:nvGrpSpPr>
          <p:cNvPr id="10" name="Group 9">
            <a:extLst>
              <a:ext uri="{FF2B5EF4-FFF2-40B4-BE49-F238E27FC236}">
                <a16:creationId xmlns:a16="http://schemas.microsoft.com/office/drawing/2014/main" id="{4F4F3C33-AAE4-4770-A991-A9E420216C55}"/>
              </a:ext>
            </a:extLst>
          </p:cNvPr>
          <p:cNvGrpSpPr/>
          <p:nvPr/>
        </p:nvGrpSpPr>
        <p:grpSpPr>
          <a:xfrm>
            <a:off x="6166939" y="3800274"/>
            <a:ext cx="3177086" cy="914400"/>
            <a:chOff x="816456" y="4698553"/>
            <a:chExt cx="3177086" cy="914400"/>
          </a:xfrm>
        </p:grpSpPr>
        <p:sp>
          <p:nvSpPr>
            <p:cNvPr id="62" name="Rectangle 61">
              <a:extLst>
                <a:ext uri="{FF2B5EF4-FFF2-40B4-BE49-F238E27FC236}">
                  <a16:creationId xmlns:a16="http://schemas.microsoft.com/office/drawing/2014/main" id="{859ACBA2-A85E-47A4-967A-37C977B1F9D7}"/>
                </a:ext>
              </a:extLst>
            </p:cNvPr>
            <p:cNvSpPr/>
            <p:nvPr/>
          </p:nvSpPr>
          <p:spPr>
            <a:xfrm>
              <a:off x="1646490" y="4890570"/>
              <a:ext cx="2347052" cy="5303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dirty="0" err="1">
                  <a:solidFill>
                    <a:srgbClr val="1428A0"/>
                  </a:solidFill>
                </a:rPr>
                <a:t>Bà</a:t>
              </a:r>
              <a:r>
                <a:rPr lang="en-US" altLang="ko-KR" sz="1400" dirty="0">
                  <a:solidFill>
                    <a:srgbClr val="1428A0"/>
                  </a:solidFill>
                </a:rPr>
                <a:t> G (65 </a:t>
              </a:r>
              <a:r>
                <a:rPr lang="en-US" altLang="ko-KR" sz="1400" dirty="0" err="1">
                  <a:solidFill>
                    <a:srgbClr val="1428A0"/>
                  </a:solidFill>
                </a:rPr>
                <a:t>tuổi</a:t>
              </a:r>
              <a:r>
                <a:rPr lang="en-US" altLang="ko-KR" sz="1400" dirty="0">
                  <a:solidFill>
                    <a:srgbClr val="1428A0"/>
                  </a:solidFill>
                </a:rPr>
                <a:t>, </a:t>
              </a:r>
              <a:r>
                <a:rPr lang="en-US" altLang="ko-KR" sz="1400" dirty="0" err="1">
                  <a:solidFill>
                    <a:srgbClr val="1428A0"/>
                  </a:solidFill>
                </a:rPr>
                <a:t>mắc</a:t>
              </a:r>
              <a:r>
                <a:rPr lang="en-US" altLang="ko-KR" sz="1400" dirty="0">
                  <a:solidFill>
                    <a:srgbClr val="1428A0"/>
                  </a:solidFill>
                </a:rPr>
                <a:t> </a:t>
              </a:r>
              <a:r>
                <a:rPr lang="en-US" altLang="ko-KR" sz="1400" dirty="0" err="1">
                  <a:solidFill>
                    <a:srgbClr val="1428A0"/>
                  </a:solidFill>
                </a:rPr>
                <a:t>tật</a:t>
              </a:r>
              <a:r>
                <a:rPr lang="en-US" altLang="ko-KR" sz="1400" dirty="0">
                  <a:solidFill>
                    <a:srgbClr val="1428A0"/>
                  </a:solidFill>
                </a:rPr>
                <a:t> </a:t>
              </a:r>
              <a:r>
                <a:rPr lang="en-US" altLang="ko-KR" sz="1400" dirty="0" err="1">
                  <a:solidFill>
                    <a:srgbClr val="1428A0"/>
                  </a:solidFill>
                </a:rPr>
                <a:t>khúc</a:t>
              </a:r>
              <a:r>
                <a:rPr lang="en-US" altLang="ko-KR" sz="1400" dirty="0">
                  <a:solidFill>
                    <a:srgbClr val="1428A0"/>
                  </a:solidFill>
                </a:rPr>
                <a:t> </a:t>
              </a:r>
              <a:r>
                <a:rPr lang="en-US" altLang="ko-KR" sz="1400" dirty="0" err="1">
                  <a:solidFill>
                    <a:srgbClr val="1428A0"/>
                  </a:solidFill>
                </a:rPr>
                <a:t>xạ</a:t>
              </a:r>
              <a:r>
                <a:rPr lang="en-US" altLang="ko-KR" sz="1400" dirty="0">
                  <a:solidFill>
                    <a:srgbClr val="1428A0"/>
                  </a:solidFill>
                </a:rPr>
                <a:t>)</a:t>
              </a:r>
            </a:p>
          </p:txBody>
        </p:sp>
        <p:pic>
          <p:nvPicPr>
            <p:cNvPr id="67" name="Graphic 66" descr="Female Profile">
              <a:extLst>
                <a:ext uri="{FF2B5EF4-FFF2-40B4-BE49-F238E27FC236}">
                  <a16:creationId xmlns:a16="http://schemas.microsoft.com/office/drawing/2014/main" id="{62F6F142-4FE1-4A53-98A7-74CC4CAF081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6456" y="4698553"/>
              <a:ext cx="914400" cy="914400"/>
            </a:xfrm>
            <a:prstGeom prst="rect">
              <a:avLst/>
            </a:prstGeom>
          </p:spPr>
        </p:pic>
      </p:grpSp>
      <p:sp>
        <p:nvSpPr>
          <p:cNvPr id="69" name="직사각형 17">
            <a:extLst>
              <a:ext uri="{FF2B5EF4-FFF2-40B4-BE49-F238E27FC236}">
                <a16:creationId xmlns:a16="http://schemas.microsoft.com/office/drawing/2014/main" id="{93AC1D7A-1FC6-4BA3-BFF2-12E87365CADE}"/>
              </a:ext>
            </a:extLst>
          </p:cNvPr>
          <p:cNvSpPr/>
          <p:nvPr/>
        </p:nvSpPr>
        <p:spPr>
          <a:xfrm>
            <a:off x="703261" y="4971489"/>
            <a:ext cx="4984351" cy="1145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bevelB w="0" h="0"/>
            </a:sp3d>
          </a:bodyPr>
          <a:lstStyle/>
          <a:p>
            <a:pPr marL="182563"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“Tôi được chẩn đoán bị đục thủy tinh thể tại Bệnh viện đa khoa tỉnh Quảng Trị và chưa mổ. Đầu tiên, tôi đến trạm y tế xã nhưng họ gần như chẳng giúp được gì. </a:t>
            </a:r>
            <a:r>
              <a:rPr lang="vi-VN" altLang="ko-KR" sz="1300" b="1" u="sng" dirty="0">
                <a:solidFill>
                  <a:schemeClr val="tx1">
                    <a:lumMod val="85000"/>
                    <a:lumOff val="15000"/>
                  </a:schemeClr>
                </a:solidFill>
                <a:latin typeface="SamsungOne-400" panose="020B0503030303020204" pitchFamily="34" charset="0"/>
                <a:ea typeface="SamsungOne-400" panose="020B0503030303020204" pitchFamily="34" charset="0"/>
              </a:rPr>
              <a:t>Khi có kính soi đáy mắt, các bệnh mãn tính về mắt sẽ được phát hiện và điều trị sớm hơn bây giờ</a:t>
            </a: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p>
        </p:txBody>
      </p:sp>
      <p:grpSp>
        <p:nvGrpSpPr>
          <p:cNvPr id="30" name="그룹 29">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31" name="직사각형 30">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lvl="0" defTabSz="457187">
                <a:defRPr/>
              </a:pPr>
              <a:r>
                <a:rPr lang="en-US" altLang="ko-KR" dirty="0">
                  <a:solidFill>
                    <a:prstClr val="white"/>
                  </a:solidFill>
                  <a:latin typeface="iCiel Samsung Sharp Sans Medium" pitchFamily="2" charset="0"/>
                  <a:cs typeface="iCiel Samsung Sharp Sans Medium" pitchFamily="2" charset="0"/>
                </a:rPr>
                <a:t>2.1. </a:t>
              </a:r>
              <a:r>
                <a:rPr lang="en-US" altLang="ko-KR" dirty="0" err="1">
                  <a:solidFill>
                    <a:prstClr val="white"/>
                  </a:solidFill>
                  <a:latin typeface="iCiel Samsung Sharp Sans Medium" pitchFamily="2" charset="0"/>
                  <a:cs typeface="iCiel Samsung Sharp Sans Medium" pitchFamily="2" charset="0"/>
                </a:rPr>
                <a:t>Hệ</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thống</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hỗ</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trợ</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ra</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quyết</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định</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lâm</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sàng</a:t>
              </a:r>
              <a:r>
                <a:rPr lang="en-US" altLang="ko-KR" dirty="0">
                  <a:solidFill>
                    <a:prstClr val="white"/>
                  </a:solidFill>
                  <a:latin typeface="iCiel Samsung Sharp Sans Medium" pitchFamily="2" charset="0"/>
                  <a:cs typeface="iCiel Samsung Sharp Sans Medium" pitchFamily="2" charset="0"/>
                </a:rPr>
                <a:t> AI</a:t>
              </a:r>
            </a:p>
          </p:txBody>
        </p:sp>
        <p:sp>
          <p:nvSpPr>
            <p:cNvPr id="32" name="직사각형 31">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a:defRPr/>
              </a:pPr>
              <a:r>
                <a:rPr lang="en-US" altLang="ko-KR" sz="1600" dirty="0" err="1">
                  <a:solidFill>
                    <a:prstClr val="white">
                      <a:lumMod val="85000"/>
                    </a:prst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prstClr val="white">
                      <a:lumMod val="85000"/>
                    </a:prst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prstClr val="white">
                      <a:lumMod val="85000"/>
                    </a:prstClr>
                  </a:solidFill>
                  <a:latin typeface="Samsung Sharp Sans Bold" pitchFamily="2" charset="0"/>
                  <a:ea typeface="Samsung Sharp Sans Bold" pitchFamily="2" charset="0"/>
                  <a:cs typeface="Samsung Sharp Sans Bold" pitchFamily="2" charset="0"/>
                </a:rPr>
                <a:t>02</a:t>
              </a:r>
            </a:p>
          </p:txBody>
        </p:sp>
      </p:grpSp>
      <p:sp>
        <p:nvSpPr>
          <p:cNvPr id="33" name="직사각형 32">
            <a:extLst>
              <a:ext uri="{FF2B5EF4-FFF2-40B4-BE49-F238E27FC236}">
                <a16:creationId xmlns:a16="http://schemas.microsoft.com/office/drawing/2014/main" id="{D975EEAE-29E2-462D-9349-0E9710C30899}"/>
              </a:ext>
            </a:extLst>
          </p:cNvPr>
          <p:cNvSpPr/>
          <p:nvPr/>
        </p:nvSpPr>
        <p:spPr>
          <a:xfrm>
            <a:off x="546895" y="1473730"/>
            <a:ext cx="879713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Hệ</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thống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hỗ</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trợ</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ra</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quyết</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đinh</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lâm</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sàng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AI</a:t>
            </a:r>
          </a:p>
        </p:txBody>
      </p:sp>
      <p:sp>
        <p:nvSpPr>
          <p:cNvPr id="2" name="TextBox 1">
            <a:extLst>
              <a:ext uri="{FF2B5EF4-FFF2-40B4-BE49-F238E27FC236}">
                <a16:creationId xmlns:a16="http://schemas.microsoft.com/office/drawing/2014/main" id="{C790B26C-2DB4-3AFE-ECD9-6BE3270A5357}"/>
              </a:ext>
            </a:extLst>
          </p:cNvPr>
          <p:cNvSpPr txBox="1"/>
          <p:nvPr/>
        </p:nvSpPr>
        <p:spPr>
          <a:xfrm>
            <a:off x="8406055" y="2694377"/>
            <a:ext cx="708207" cy="461665"/>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sz="800" b="0" spc="-40" dirty="0" err="1">
                <a:solidFill>
                  <a:schemeClr val="tx1">
                    <a:lumMod val="50000"/>
                    <a:lumOff val="50000"/>
                  </a:schemeClr>
                </a:solidFill>
              </a:rPr>
              <a:t>Ý</a:t>
            </a:r>
            <a:r>
              <a:rPr lang="en-US" altLang="ko-KR" sz="800" b="0" spc="-40" dirty="0">
                <a:solidFill>
                  <a:schemeClr val="tx1">
                    <a:lumMod val="50000"/>
                    <a:lumOff val="50000"/>
                  </a:schemeClr>
                </a:solidFill>
              </a:rPr>
              <a:t> </a:t>
            </a:r>
            <a:r>
              <a:rPr lang="en-US" altLang="ko-KR" sz="800" b="0" spc="-40" dirty="0" err="1">
                <a:solidFill>
                  <a:schemeClr val="tx1">
                    <a:lumMod val="50000"/>
                    <a:lumOff val="50000"/>
                  </a:schemeClr>
                </a:solidFill>
              </a:rPr>
              <a:t>tưởng</a:t>
            </a:r>
            <a:endParaRPr lang="en-US" altLang="ko-KR" sz="800" b="0" spc="-40" dirty="0">
              <a:solidFill>
                <a:schemeClr val="tx1">
                  <a:lumMod val="50000"/>
                  <a:lumOff val="50000"/>
                </a:schemeClr>
              </a:solidFill>
            </a:endParaRPr>
          </a:p>
          <a:p>
            <a:r>
              <a:rPr lang="en-US" altLang="ko-KR" sz="800" b="0" spc="-40" dirty="0">
                <a:solidFill>
                  <a:schemeClr val="tx1">
                    <a:lumMod val="50000"/>
                    <a:lumOff val="50000"/>
                  </a:schemeClr>
                </a:solidFill>
              </a:rPr>
              <a:t>&amp; </a:t>
            </a:r>
          </a:p>
          <a:p>
            <a:r>
              <a:rPr lang="en-US" altLang="ko-KR" sz="800" b="0" spc="-40" dirty="0" err="1">
                <a:solidFill>
                  <a:schemeClr val="tx1">
                    <a:lumMod val="50000"/>
                    <a:lumOff val="50000"/>
                  </a:schemeClr>
                </a:solidFill>
              </a:rPr>
              <a:t>Thiết</a:t>
            </a:r>
            <a:r>
              <a:rPr lang="en-US" altLang="ko-KR" sz="800" b="0" spc="-40" dirty="0">
                <a:solidFill>
                  <a:schemeClr val="tx1">
                    <a:lumMod val="50000"/>
                    <a:lumOff val="50000"/>
                  </a:schemeClr>
                </a:solidFill>
              </a:rPr>
              <a:t> </a:t>
            </a:r>
            <a:r>
              <a:rPr lang="en-US" altLang="ko-KR" sz="800" b="0" spc="-40" dirty="0" err="1">
                <a:solidFill>
                  <a:schemeClr val="tx1">
                    <a:lumMod val="50000"/>
                    <a:lumOff val="50000"/>
                  </a:schemeClr>
                </a:solidFill>
              </a:rPr>
              <a:t>kế</a:t>
            </a:r>
            <a:r>
              <a:rPr lang="en-US" altLang="ko-KR" sz="800" b="0" spc="-40" dirty="0">
                <a:solidFill>
                  <a:schemeClr val="tx1">
                    <a:lumMod val="50000"/>
                    <a:lumOff val="50000"/>
                  </a:schemeClr>
                </a:solidFill>
              </a:rPr>
              <a:t> </a:t>
            </a:r>
            <a:r>
              <a:rPr lang="en-US" altLang="ko-KR" sz="800" b="0" spc="-40" dirty="0" err="1">
                <a:solidFill>
                  <a:schemeClr val="tx1">
                    <a:lumMod val="50000"/>
                    <a:lumOff val="50000"/>
                  </a:schemeClr>
                </a:solidFill>
              </a:rPr>
              <a:t>mẫu</a:t>
            </a:r>
            <a:endParaRPr lang="en-US" altLang="ko-KR" sz="800" b="0" spc="-40" dirty="0">
              <a:solidFill>
                <a:schemeClr val="tx1">
                  <a:lumMod val="50000"/>
                  <a:lumOff val="50000"/>
                </a:schemeClr>
              </a:solidFill>
            </a:endParaRPr>
          </a:p>
        </p:txBody>
      </p:sp>
    </p:spTree>
    <p:extLst>
      <p:ext uri="{BB962C8B-B14F-4D97-AF65-F5344CB8AC3E}">
        <p14:creationId xmlns:p14="http://schemas.microsoft.com/office/powerpoint/2010/main" val="1254366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그룹 38">
            <a:extLst>
              <a:ext uri="{FF2B5EF4-FFF2-40B4-BE49-F238E27FC236}">
                <a16:creationId xmlns:a16="http://schemas.microsoft.com/office/drawing/2014/main" id="{42F15A11-F219-4216-96FE-E47EBFD4B7D1}"/>
              </a:ext>
            </a:extLst>
          </p:cNvPr>
          <p:cNvGrpSpPr/>
          <p:nvPr/>
        </p:nvGrpSpPr>
        <p:grpSpPr>
          <a:xfrm>
            <a:off x="558800" y="2093636"/>
            <a:ext cx="8785225" cy="215444"/>
            <a:chOff x="1027113" y="2045625"/>
            <a:chExt cx="8785225" cy="215444"/>
          </a:xfrm>
        </p:grpSpPr>
        <p:sp>
          <p:nvSpPr>
            <p:cNvPr id="40" name="직사각형 39">
              <a:extLst>
                <a:ext uri="{FF2B5EF4-FFF2-40B4-BE49-F238E27FC236}">
                  <a16:creationId xmlns:a16="http://schemas.microsoft.com/office/drawing/2014/main" id="{F8835F9F-97BC-42B6-9F57-5F6FFD426843}"/>
                </a:ext>
              </a:extLst>
            </p:cNvPr>
            <p:cNvSpPr/>
            <p:nvPr/>
          </p:nvSpPr>
          <p:spPr>
            <a:xfrm>
              <a:off x="1027113" y="2056995"/>
              <a:ext cx="36000" cy="180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bevelB w="0" h="0"/>
              </a:sp3d>
            </a:bodyPr>
            <a:lstStyle/>
            <a:p>
              <a:pPr algn="ctr"/>
              <a:endParaRPr lang="ko-KR" altLang="en-US"/>
            </a:p>
          </p:txBody>
        </p:sp>
        <p:sp>
          <p:nvSpPr>
            <p:cNvPr id="41" name="직사각형 40">
              <a:extLst>
                <a:ext uri="{FF2B5EF4-FFF2-40B4-BE49-F238E27FC236}">
                  <a16:creationId xmlns:a16="http://schemas.microsoft.com/office/drawing/2014/main" id="{716D2883-5620-4B1B-89F6-9C99BE68FD97}"/>
                </a:ext>
              </a:extLst>
            </p:cNvPr>
            <p:cNvSpPr/>
            <p:nvPr/>
          </p:nvSpPr>
          <p:spPr>
            <a:xfrm>
              <a:off x="1179514" y="2045625"/>
              <a:ext cx="8632824"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spcAft>
                  <a:spcPts val="600"/>
                </a:spcAft>
              </a:pPr>
              <a:r>
                <a:rPr lang="es-E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Phỏng</a:t>
              </a:r>
              <a:r>
                <a:rPr lang="es-E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s-E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vấn</a:t>
              </a:r>
              <a:r>
                <a:rPr lang="es-E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s-E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chuyên</a:t>
              </a:r>
              <a:r>
                <a:rPr lang="es-E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s-E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gia</a:t>
              </a:r>
              <a:r>
                <a:rPr lang="es-ES" altLang="ko-KR" sz="1400" dirty="0">
                  <a:solidFill>
                    <a:schemeClr val="tx1">
                      <a:lumMod val="85000"/>
                      <a:lumOff val="15000"/>
                    </a:schemeClr>
                  </a:solidFill>
                  <a:latin typeface="SamsungOne-400" panose="020B0503030303020204" pitchFamily="34" charset="0"/>
                  <a:ea typeface="SamsungOne-400" panose="020B0503030303020204" pitchFamily="34" charset="0"/>
                </a:rPr>
                <a:t> y </a:t>
              </a:r>
              <a:r>
                <a:rPr lang="es-E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tế</a:t>
              </a:r>
              <a:r>
                <a:rPr lang="es-ES" altLang="ko-KR" sz="14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grpSp>
        <p:nvGrpSpPr>
          <p:cNvPr id="5" name="Group 4">
            <a:extLst>
              <a:ext uri="{FF2B5EF4-FFF2-40B4-BE49-F238E27FC236}">
                <a16:creationId xmlns:a16="http://schemas.microsoft.com/office/drawing/2014/main" id="{FC23283A-B328-409D-A295-BCB5D5650BBF}"/>
              </a:ext>
            </a:extLst>
          </p:cNvPr>
          <p:cNvGrpSpPr/>
          <p:nvPr/>
        </p:nvGrpSpPr>
        <p:grpSpPr>
          <a:xfrm>
            <a:off x="7564872" y="2093636"/>
            <a:ext cx="1858228" cy="1143902"/>
            <a:chOff x="7564872" y="2232686"/>
            <a:chExt cx="1858228" cy="1143902"/>
          </a:xfrm>
        </p:grpSpPr>
        <p:sp>
          <p:nvSpPr>
            <p:cNvPr id="46" name="Freeform 5">
              <a:extLst>
                <a:ext uri="{FF2B5EF4-FFF2-40B4-BE49-F238E27FC236}">
                  <a16:creationId xmlns:a16="http://schemas.microsoft.com/office/drawing/2014/main" id="{6E6E5EB5-9A4E-49F3-9621-E57685688E94}"/>
                </a:ext>
              </a:extLst>
            </p:cNvPr>
            <p:cNvSpPr>
              <a:spLocks noChangeAspect="1"/>
            </p:cNvSpPr>
            <p:nvPr/>
          </p:nvSpPr>
          <p:spPr bwMode="auto">
            <a:xfrm>
              <a:off x="7582442" y="2232686"/>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a:lnSpc>
                  <a:spcPct val="110000"/>
                </a:lnSpc>
                <a:buClr>
                  <a:srgbClr val="333399"/>
                </a:buClr>
              </a:pPr>
              <a:endParaRPr lang="ko-KR" altLang="en-US" dirty="0">
                <a:ln w="1270">
                  <a:solidFill>
                    <a:schemeClr val="bg1">
                      <a:alpha val="10000"/>
                    </a:schemeClr>
                  </a:solidFill>
                </a:ln>
                <a:solidFill>
                  <a:schemeClr val="bg1"/>
                </a:solidFill>
                <a:ea typeface="KoPub돋움체 Bold" pitchFamily="18" charset="-127"/>
              </a:endParaRPr>
            </a:p>
          </p:txBody>
        </p:sp>
        <p:sp>
          <p:nvSpPr>
            <p:cNvPr id="47" name="Freeform 5">
              <a:extLst>
                <a:ext uri="{FF2B5EF4-FFF2-40B4-BE49-F238E27FC236}">
                  <a16:creationId xmlns:a16="http://schemas.microsoft.com/office/drawing/2014/main" id="{150C9562-3FEF-46BA-A2D1-BB196164F32D}"/>
                </a:ext>
              </a:extLst>
            </p:cNvPr>
            <p:cNvSpPr>
              <a:spLocks noChangeAspect="1"/>
            </p:cNvSpPr>
            <p:nvPr/>
          </p:nvSpPr>
          <p:spPr bwMode="auto">
            <a:xfrm>
              <a:off x="8187012" y="2232686"/>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0033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a:lnSpc>
                  <a:spcPct val="110000"/>
                </a:lnSpc>
                <a:buClr>
                  <a:srgbClr val="333399"/>
                </a:buClr>
              </a:pPr>
              <a:endParaRPr lang="ko-KR" altLang="en-US" dirty="0">
                <a:ln w="1270">
                  <a:solidFill>
                    <a:schemeClr val="bg1">
                      <a:alpha val="10000"/>
                    </a:schemeClr>
                  </a:solidFill>
                </a:ln>
                <a:solidFill>
                  <a:schemeClr val="bg1"/>
                </a:solidFill>
                <a:ea typeface="KoPub돋움체 Bold" pitchFamily="18" charset="-127"/>
              </a:endParaRPr>
            </a:p>
          </p:txBody>
        </p:sp>
        <p:sp>
          <p:nvSpPr>
            <p:cNvPr id="48" name="Freeform 5">
              <a:extLst>
                <a:ext uri="{FF2B5EF4-FFF2-40B4-BE49-F238E27FC236}">
                  <a16:creationId xmlns:a16="http://schemas.microsoft.com/office/drawing/2014/main" id="{F13B78BD-5803-4B3E-B84F-EAD503E0FC83}"/>
                </a:ext>
              </a:extLst>
            </p:cNvPr>
            <p:cNvSpPr>
              <a:spLocks noChangeAspect="1"/>
            </p:cNvSpPr>
            <p:nvPr/>
          </p:nvSpPr>
          <p:spPr bwMode="auto">
            <a:xfrm>
              <a:off x="8791582" y="2232686"/>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latinLnBrk="0">
                <a:lnSpc>
                  <a:spcPct val="110000"/>
                </a:lnSpc>
                <a:buClr>
                  <a:srgbClr val="333399"/>
                </a:buClr>
              </a:pPr>
              <a:endParaRPr lang="ko-KR" altLang="en-US" dirty="0">
                <a:ln w="1270">
                  <a:solidFill>
                    <a:schemeClr val="bg1">
                      <a:alpha val="10000"/>
                    </a:schemeClr>
                  </a:solidFill>
                </a:ln>
                <a:solidFill>
                  <a:schemeClr val="bg1"/>
                </a:solidFill>
                <a:latin typeface="KoPub돋움체 Bold" pitchFamily="18" charset="-127"/>
                <a:ea typeface="KoPub돋움체 Bold" pitchFamily="18" charset="-127"/>
              </a:endParaRPr>
            </a:p>
          </p:txBody>
        </p:sp>
        <p:sp>
          <p:nvSpPr>
            <p:cNvPr id="49" name="Freeform 5">
              <a:extLst>
                <a:ext uri="{FF2B5EF4-FFF2-40B4-BE49-F238E27FC236}">
                  <a16:creationId xmlns:a16="http://schemas.microsoft.com/office/drawing/2014/main" id="{497CDBAE-30E2-4CB0-B3C5-2F09CD817C47}"/>
                </a:ext>
              </a:extLst>
            </p:cNvPr>
            <p:cNvSpPr>
              <a:spLocks noChangeAspect="1"/>
            </p:cNvSpPr>
            <p:nvPr/>
          </p:nvSpPr>
          <p:spPr bwMode="auto">
            <a:xfrm>
              <a:off x="7884727" y="2748948"/>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a:lnSpc>
                  <a:spcPct val="110000"/>
                </a:lnSpc>
                <a:buClr>
                  <a:srgbClr val="333399"/>
                </a:buClr>
              </a:pPr>
              <a:endParaRPr lang="ko-KR" altLang="en-US" dirty="0">
                <a:ln w="1270">
                  <a:solidFill>
                    <a:schemeClr val="bg1">
                      <a:alpha val="10000"/>
                    </a:schemeClr>
                  </a:solidFill>
                </a:ln>
                <a:solidFill>
                  <a:schemeClr val="bg1"/>
                </a:solidFill>
                <a:ea typeface="KoPub돋움체 Bold" pitchFamily="18" charset="-127"/>
              </a:endParaRPr>
            </a:p>
          </p:txBody>
        </p:sp>
        <p:sp>
          <p:nvSpPr>
            <p:cNvPr id="50" name="Freeform 5">
              <a:extLst>
                <a:ext uri="{FF2B5EF4-FFF2-40B4-BE49-F238E27FC236}">
                  <a16:creationId xmlns:a16="http://schemas.microsoft.com/office/drawing/2014/main" id="{C6F42B59-F489-4390-AB49-83A8E34C0D83}"/>
                </a:ext>
              </a:extLst>
            </p:cNvPr>
            <p:cNvSpPr>
              <a:spLocks noChangeAspect="1"/>
            </p:cNvSpPr>
            <p:nvPr/>
          </p:nvSpPr>
          <p:spPr bwMode="auto">
            <a:xfrm>
              <a:off x="8483936" y="2748948"/>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latinLnBrk="0">
                <a:lnSpc>
                  <a:spcPct val="110000"/>
                </a:lnSpc>
                <a:buClr>
                  <a:srgbClr val="333399"/>
                </a:buClr>
              </a:pPr>
              <a:endParaRPr lang="ko-KR" altLang="en-US" dirty="0">
                <a:ln w="1270">
                  <a:solidFill>
                    <a:schemeClr val="bg1">
                      <a:alpha val="10000"/>
                    </a:schemeClr>
                  </a:solidFill>
                </a:ln>
                <a:solidFill>
                  <a:schemeClr val="bg1"/>
                </a:solidFill>
                <a:latin typeface="KoPub돋움체 Bold" pitchFamily="18" charset="-127"/>
                <a:ea typeface="KoPub돋움체 Bold" pitchFamily="18" charset="-127"/>
              </a:endParaRPr>
            </a:p>
          </p:txBody>
        </p:sp>
        <p:sp>
          <p:nvSpPr>
            <p:cNvPr id="51" name="TextBox 50">
              <a:extLst>
                <a:ext uri="{FF2B5EF4-FFF2-40B4-BE49-F238E27FC236}">
                  <a16:creationId xmlns:a16="http://schemas.microsoft.com/office/drawing/2014/main" id="{1A504AFF-9023-4757-9113-F6A91235095A}"/>
                </a:ext>
              </a:extLst>
            </p:cNvPr>
            <p:cNvSpPr txBox="1"/>
            <p:nvPr/>
          </p:nvSpPr>
          <p:spPr>
            <a:xfrm>
              <a:off x="7564872" y="2440332"/>
              <a:ext cx="581249" cy="230832"/>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900" b="0" spc="-40">
                  <a:solidFill>
                    <a:schemeClr val="tx1">
                      <a:lumMod val="50000"/>
                      <a:lumOff val="50000"/>
                    </a:schemeClr>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dirty="0" err="1"/>
                <a:t>Xác</a:t>
              </a:r>
              <a:r>
                <a:rPr lang="en-US" altLang="ko-KR" dirty="0"/>
                <a:t> </a:t>
              </a:r>
              <a:r>
                <a:rPr lang="en-US" altLang="ko-KR" dirty="0" err="1"/>
                <a:t>định</a:t>
              </a:r>
              <a:endParaRPr lang="en-US" altLang="ko-KR" dirty="0"/>
            </a:p>
          </p:txBody>
        </p:sp>
        <p:sp>
          <p:nvSpPr>
            <p:cNvPr id="52" name="TextBox 51">
              <a:extLst>
                <a:ext uri="{FF2B5EF4-FFF2-40B4-BE49-F238E27FC236}">
                  <a16:creationId xmlns:a16="http://schemas.microsoft.com/office/drawing/2014/main" id="{7575BEEF-CCE6-4030-B6B0-636E2AA2CE2D}"/>
                </a:ext>
              </a:extLst>
            </p:cNvPr>
            <p:cNvSpPr txBox="1"/>
            <p:nvPr/>
          </p:nvSpPr>
          <p:spPr>
            <a:xfrm>
              <a:off x="7854296" y="2953360"/>
              <a:ext cx="619400" cy="230832"/>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900" b="0" spc="-40">
                  <a:solidFill>
                    <a:schemeClr val="tx1">
                      <a:lumMod val="50000"/>
                      <a:lumOff val="50000"/>
                    </a:schemeClr>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dirty="0" err="1"/>
                <a:t>Phân</a:t>
              </a:r>
              <a:r>
                <a:rPr lang="en-US" altLang="ko-KR" dirty="0"/>
                <a:t> </a:t>
              </a:r>
              <a:r>
                <a:rPr lang="en-US" altLang="ko-KR" dirty="0" err="1"/>
                <a:t>tích</a:t>
              </a:r>
              <a:endParaRPr lang="en-US" altLang="ko-KR" dirty="0"/>
            </a:p>
          </p:txBody>
        </p:sp>
        <p:sp>
          <p:nvSpPr>
            <p:cNvPr id="53" name="TextBox 52">
              <a:extLst>
                <a:ext uri="{FF2B5EF4-FFF2-40B4-BE49-F238E27FC236}">
                  <a16:creationId xmlns:a16="http://schemas.microsoft.com/office/drawing/2014/main" id="{11BBB934-16AE-452A-AFAC-BAEB4D55C613}"/>
                </a:ext>
              </a:extLst>
            </p:cNvPr>
            <p:cNvSpPr txBox="1"/>
            <p:nvPr/>
          </p:nvSpPr>
          <p:spPr>
            <a:xfrm>
              <a:off x="8120810" y="2440332"/>
              <a:ext cx="656590" cy="230832"/>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900" b="0" spc="-40">
                  <a:solidFill>
                    <a:schemeClr val="bg1"/>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dirty="0" err="1"/>
                <a:t>Khám</a:t>
              </a:r>
              <a:r>
                <a:rPr lang="en-US" altLang="ko-KR" dirty="0"/>
                <a:t> </a:t>
              </a:r>
              <a:r>
                <a:rPr lang="en-US" altLang="ko-KR" dirty="0" err="1"/>
                <a:t>phá</a:t>
              </a:r>
              <a:endParaRPr lang="en-US" altLang="ko-KR" dirty="0"/>
            </a:p>
          </p:txBody>
        </p:sp>
        <p:sp>
          <p:nvSpPr>
            <p:cNvPr id="55" name="TextBox 54">
              <a:extLst>
                <a:ext uri="{FF2B5EF4-FFF2-40B4-BE49-F238E27FC236}">
                  <a16:creationId xmlns:a16="http://schemas.microsoft.com/office/drawing/2014/main" id="{BAEB71F6-11E7-4442-A457-DF27E57D58CF}"/>
                </a:ext>
              </a:extLst>
            </p:cNvPr>
            <p:cNvSpPr txBox="1"/>
            <p:nvPr/>
          </p:nvSpPr>
          <p:spPr>
            <a:xfrm>
              <a:off x="8685398" y="2440332"/>
              <a:ext cx="737702" cy="230832"/>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sz="900" b="0" spc="-40" dirty="0" err="1">
                  <a:solidFill>
                    <a:schemeClr val="tx1">
                      <a:lumMod val="50000"/>
                      <a:lumOff val="50000"/>
                    </a:schemeClr>
                  </a:solidFill>
                </a:rPr>
                <a:t>Thử</a:t>
              </a:r>
              <a:r>
                <a:rPr lang="en-US" altLang="ko-KR" sz="900" b="0" spc="-40" dirty="0">
                  <a:solidFill>
                    <a:schemeClr val="tx1">
                      <a:lumMod val="50000"/>
                      <a:lumOff val="50000"/>
                    </a:schemeClr>
                  </a:solidFill>
                </a:rPr>
                <a:t> </a:t>
              </a:r>
              <a:r>
                <a:rPr lang="en-US" altLang="ko-KR" sz="900" b="0" spc="-40" dirty="0" err="1">
                  <a:solidFill>
                    <a:schemeClr val="tx1">
                      <a:lumMod val="50000"/>
                      <a:lumOff val="50000"/>
                    </a:schemeClr>
                  </a:solidFill>
                </a:rPr>
                <a:t>nghiệm</a:t>
              </a:r>
              <a:endParaRPr lang="en-US" altLang="ko-KR" sz="900" b="0" spc="-40" dirty="0">
                <a:solidFill>
                  <a:schemeClr val="tx1">
                    <a:lumMod val="50000"/>
                    <a:lumOff val="50000"/>
                  </a:schemeClr>
                </a:solidFill>
              </a:endParaRPr>
            </a:p>
          </p:txBody>
        </p:sp>
      </p:grpSp>
      <p:grpSp>
        <p:nvGrpSpPr>
          <p:cNvPr id="12" name="Group 11">
            <a:extLst>
              <a:ext uri="{FF2B5EF4-FFF2-40B4-BE49-F238E27FC236}">
                <a16:creationId xmlns:a16="http://schemas.microsoft.com/office/drawing/2014/main" id="{D73F8D5C-054B-45D5-8E68-8B06E88D97A6}"/>
              </a:ext>
            </a:extLst>
          </p:cNvPr>
          <p:cNvGrpSpPr/>
          <p:nvPr/>
        </p:nvGrpSpPr>
        <p:grpSpPr>
          <a:xfrm>
            <a:off x="3997250" y="3307428"/>
            <a:ext cx="3303735" cy="914400"/>
            <a:chOff x="5514822" y="3317553"/>
            <a:chExt cx="3303735" cy="914400"/>
          </a:xfrm>
        </p:grpSpPr>
        <p:sp>
          <p:nvSpPr>
            <p:cNvPr id="30" name="Rectangle 29">
              <a:extLst>
                <a:ext uri="{FF2B5EF4-FFF2-40B4-BE49-F238E27FC236}">
                  <a16:creationId xmlns:a16="http://schemas.microsoft.com/office/drawing/2014/main" id="{0C501CD5-2BEE-4604-A1B3-977B6E67D42A}"/>
                </a:ext>
              </a:extLst>
            </p:cNvPr>
            <p:cNvSpPr/>
            <p:nvPr/>
          </p:nvSpPr>
          <p:spPr>
            <a:xfrm>
              <a:off x="6344856" y="3509570"/>
              <a:ext cx="2473701" cy="5303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dirty="0" err="1">
                  <a:solidFill>
                    <a:srgbClr val="1428A0"/>
                  </a:solidFill>
                </a:rPr>
                <a:t>Bác</a:t>
              </a:r>
              <a:r>
                <a:rPr lang="en-US" altLang="ko-KR" sz="1400" dirty="0">
                  <a:solidFill>
                    <a:srgbClr val="1428A0"/>
                  </a:solidFill>
                </a:rPr>
                <a:t> </a:t>
              </a:r>
              <a:r>
                <a:rPr lang="en-US" altLang="ko-KR" sz="1400" dirty="0" err="1">
                  <a:solidFill>
                    <a:srgbClr val="1428A0"/>
                  </a:solidFill>
                </a:rPr>
                <a:t>sĩ</a:t>
              </a:r>
              <a:r>
                <a:rPr lang="en-US" altLang="ko-KR" sz="1400" dirty="0">
                  <a:solidFill>
                    <a:srgbClr val="1428A0"/>
                  </a:solidFill>
                </a:rPr>
                <a:t> D, </a:t>
              </a:r>
              <a:r>
                <a:rPr lang="en-US" altLang="ko-KR" sz="1400" dirty="0" err="1">
                  <a:solidFill>
                    <a:srgbClr val="1428A0"/>
                  </a:solidFill>
                </a:rPr>
                <a:t>bác</a:t>
              </a:r>
              <a:r>
                <a:rPr lang="en-US" altLang="ko-KR" sz="1400" dirty="0">
                  <a:solidFill>
                    <a:srgbClr val="1428A0"/>
                  </a:solidFill>
                </a:rPr>
                <a:t> </a:t>
              </a:r>
              <a:r>
                <a:rPr lang="en-US" altLang="ko-KR" sz="1400" dirty="0" err="1">
                  <a:solidFill>
                    <a:srgbClr val="1428A0"/>
                  </a:solidFill>
                </a:rPr>
                <a:t>sĩ</a:t>
              </a:r>
              <a:r>
                <a:rPr lang="en-US" altLang="ko-KR" sz="1400" dirty="0">
                  <a:solidFill>
                    <a:srgbClr val="1428A0"/>
                  </a:solidFill>
                </a:rPr>
                <a:t> </a:t>
              </a:r>
              <a:r>
                <a:rPr lang="en-US" altLang="ko-KR" sz="1400" dirty="0" err="1">
                  <a:solidFill>
                    <a:srgbClr val="1428A0"/>
                  </a:solidFill>
                </a:rPr>
                <a:t>nhãn</a:t>
              </a:r>
              <a:r>
                <a:rPr lang="en-US" altLang="ko-KR" sz="1400" dirty="0">
                  <a:solidFill>
                    <a:srgbClr val="1428A0"/>
                  </a:solidFill>
                </a:rPr>
                <a:t> </a:t>
              </a:r>
              <a:r>
                <a:rPr lang="en-US" altLang="ko-KR" sz="1400" dirty="0" err="1">
                  <a:solidFill>
                    <a:srgbClr val="1428A0"/>
                  </a:solidFill>
                </a:rPr>
                <a:t>khoa</a:t>
              </a:r>
              <a:br>
                <a:rPr lang="en-US" altLang="ko-KR" sz="1400" dirty="0">
                  <a:solidFill>
                    <a:srgbClr val="1428A0"/>
                  </a:solidFill>
                </a:rPr>
              </a:br>
              <a:r>
                <a:rPr lang="en-US" altLang="ko-KR" sz="1400" dirty="0" err="1">
                  <a:solidFill>
                    <a:srgbClr val="1428A0"/>
                  </a:solidFill>
                </a:rPr>
                <a:t>Bệnh</a:t>
              </a:r>
              <a:r>
                <a:rPr lang="en-US" altLang="ko-KR" sz="1400" dirty="0">
                  <a:solidFill>
                    <a:srgbClr val="1428A0"/>
                  </a:solidFill>
                </a:rPr>
                <a:t> </a:t>
              </a:r>
              <a:r>
                <a:rPr lang="en-US" altLang="ko-KR" sz="1400" dirty="0" err="1">
                  <a:solidFill>
                    <a:srgbClr val="1428A0"/>
                  </a:solidFill>
                </a:rPr>
                <a:t>viện</a:t>
              </a:r>
              <a:r>
                <a:rPr lang="en-US" altLang="ko-KR" sz="1400" dirty="0">
                  <a:solidFill>
                    <a:srgbClr val="1428A0"/>
                  </a:solidFill>
                </a:rPr>
                <a:t> </a:t>
              </a:r>
              <a:r>
                <a:rPr lang="en-US" altLang="ko-KR" sz="1400" dirty="0" err="1">
                  <a:solidFill>
                    <a:srgbClr val="1428A0"/>
                  </a:solidFill>
                </a:rPr>
                <a:t>tỉnh</a:t>
              </a:r>
              <a:r>
                <a:rPr lang="en-US" altLang="ko-KR" sz="1400" dirty="0">
                  <a:solidFill>
                    <a:srgbClr val="1428A0"/>
                  </a:solidFill>
                </a:rPr>
                <a:t> </a:t>
              </a:r>
              <a:r>
                <a:rPr lang="en-US" altLang="ko-KR" sz="1400" dirty="0" err="1">
                  <a:solidFill>
                    <a:srgbClr val="1428A0"/>
                  </a:solidFill>
                </a:rPr>
                <a:t>Quảng</a:t>
              </a:r>
              <a:r>
                <a:rPr lang="en-US" altLang="ko-KR" sz="1400" dirty="0">
                  <a:solidFill>
                    <a:srgbClr val="1428A0"/>
                  </a:solidFill>
                </a:rPr>
                <a:t> </a:t>
              </a:r>
              <a:r>
                <a:rPr lang="en-US" altLang="ko-KR" sz="1400" dirty="0" err="1">
                  <a:solidFill>
                    <a:srgbClr val="1428A0"/>
                  </a:solidFill>
                </a:rPr>
                <a:t>Trị</a:t>
              </a:r>
              <a:endParaRPr lang="en-US" altLang="ko-KR" sz="1400" dirty="0">
                <a:solidFill>
                  <a:srgbClr val="1428A0"/>
                </a:solidFill>
              </a:endParaRPr>
            </a:p>
          </p:txBody>
        </p:sp>
        <p:pic>
          <p:nvPicPr>
            <p:cNvPr id="11" name="Graphic 10" descr="Doctor">
              <a:extLst>
                <a:ext uri="{FF2B5EF4-FFF2-40B4-BE49-F238E27FC236}">
                  <a16:creationId xmlns:a16="http://schemas.microsoft.com/office/drawing/2014/main" id="{E2C0FCC1-5F6E-4339-91C2-467C538A366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14822" y="3317553"/>
              <a:ext cx="914400" cy="914400"/>
            </a:xfrm>
            <a:prstGeom prst="rect">
              <a:avLst/>
            </a:prstGeom>
          </p:spPr>
        </p:pic>
      </p:grpSp>
      <p:grpSp>
        <p:nvGrpSpPr>
          <p:cNvPr id="13" name="Group 12">
            <a:extLst>
              <a:ext uri="{FF2B5EF4-FFF2-40B4-BE49-F238E27FC236}">
                <a16:creationId xmlns:a16="http://schemas.microsoft.com/office/drawing/2014/main" id="{D71C1871-1B76-459A-9929-BAB045142C78}"/>
              </a:ext>
            </a:extLst>
          </p:cNvPr>
          <p:cNvGrpSpPr/>
          <p:nvPr/>
        </p:nvGrpSpPr>
        <p:grpSpPr>
          <a:xfrm>
            <a:off x="5901759" y="5194302"/>
            <a:ext cx="3442266" cy="914400"/>
            <a:chOff x="6088892" y="5217522"/>
            <a:chExt cx="3442266" cy="914400"/>
          </a:xfrm>
        </p:grpSpPr>
        <p:sp>
          <p:nvSpPr>
            <p:cNvPr id="31" name="Rectangle 30">
              <a:extLst>
                <a:ext uri="{FF2B5EF4-FFF2-40B4-BE49-F238E27FC236}">
                  <a16:creationId xmlns:a16="http://schemas.microsoft.com/office/drawing/2014/main" id="{C949E0AF-AED4-4580-B498-7A5C3CC30EA6}"/>
                </a:ext>
              </a:extLst>
            </p:cNvPr>
            <p:cNvSpPr/>
            <p:nvPr/>
          </p:nvSpPr>
          <p:spPr>
            <a:xfrm>
              <a:off x="7057457" y="5409539"/>
              <a:ext cx="2473701" cy="5303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dirty="0" err="1">
                  <a:solidFill>
                    <a:srgbClr val="1428A0"/>
                  </a:solidFill>
                </a:rPr>
                <a:t>Bác</a:t>
              </a:r>
              <a:r>
                <a:rPr lang="en-US" altLang="ko-KR" sz="1400" dirty="0">
                  <a:solidFill>
                    <a:srgbClr val="1428A0"/>
                  </a:solidFill>
                </a:rPr>
                <a:t> </a:t>
              </a:r>
              <a:r>
                <a:rPr lang="en-US" altLang="ko-KR" sz="1400" dirty="0" err="1">
                  <a:solidFill>
                    <a:srgbClr val="1428A0"/>
                  </a:solidFill>
                </a:rPr>
                <a:t>sỹ</a:t>
              </a:r>
              <a:r>
                <a:rPr lang="en-US" altLang="ko-KR" sz="1400" dirty="0">
                  <a:solidFill>
                    <a:srgbClr val="1428A0"/>
                  </a:solidFill>
                </a:rPr>
                <a:t> V, </a:t>
              </a:r>
              <a:r>
                <a:rPr lang="en-US" altLang="ko-KR" sz="1400" dirty="0" err="1">
                  <a:solidFill>
                    <a:srgbClr val="1428A0"/>
                  </a:solidFill>
                </a:rPr>
                <a:t>Trạm</a:t>
              </a:r>
              <a:r>
                <a:rPr lang="en-US" altLang="ko-KR" sz="1400" dirty="0">
                  <a:solidFill>
                    <a:srgbClr val="1428A0"/>
                  </a:solidFill>
                </a:rPr>
                <a:t> </a:t>
              </a:r>
              <a:r>
                <a:rPr lang="en-US" altLang="ko-KR" sz="1400" dirty="0" err="1">
                  <a:solidFill>
                    <a:srgbClr val="1428A0"/>
                  </a:solidFill>
                </a:rPr>
                <a:t>trưởng</a:t>
              </a:r>
              <a:r>
                <a:rPr lang="en-US" altLang="ko-KR" sz="1400" dirty="0">
                  <a:solidFill>
                    <a:srgbClr val="1428A0"/>
                  </a:solidFill>
                </a:rPr>
                <a:t> </a:t>
              </a:r>
            </a:p>
            <a:p>
              <a:r>
                <a:rPr lang="en-US" altLang="ko-KR" sz="1400" dirty="0" err="1">
                  <a:solidFill>
                    <a:srgbClr val="1428A0"/>
                  </a:solidFill>
                </a:rPr>
                <a:t>Trạm</a:t>
              </a:r>
              <a:r>
                <a:rPr lang="en-US" altLang="ko-KR" sz="1400" dirty="0">
                  <a:solidFill>
                    <a:srgbClr val="1428A0"/>
                  </a:solidFill>
                </a:rPr>
                <a:t> y </a:t>
              </a:r>
              <a:r>
                <a:rPr lang="en-US" altLang="ko-KR" sz="1400" dirty="0" err="1">
                  <a:solidFill>
                    <a:srgbClr val="1428A0"/>
                  </a:solidFill>
                </a:rPr>
                <a:t>tế</a:t>
              </a:r>
              <a:r>
                <a:rPr lang="en-US" altLang="ko-KR" sz="1400" dirty="0">
                  <a:solidFill>
                    <a:srgbClr val="1428A0"/>
                  </a:solidFill>
                </a:rPr>
                <a:t> </a:t>
              </a:r>
              <a:r>
                <a:rPr lang="en-US" altLang="ko-KR" sz="1400" dirty="0" err="1">
                  <a:solidFill>
                    <a:srgbClr val="1428A0"/>
                  </a:solidFill>
                </a:rPr>
                <a:t>xã</a:t>
              </a:r>
              <a:endParaRPr lang="ko-KR" altLang="en-US" sz="1400" dirty="0">
                <a:solidFill>
                  <a:srgbClr val="1428A0"/>
                </a:solidFill>
              </a:endParaRPr>
            </a:p>
          </p:txBody>
        </p:sp>
        <p:pic>
          <p:nvPicPr>
            <p:cNvPr id="37" name="Graphic 36" descr="Doctor">
              <a:extLst>
                <a:ext uri="{FF2B5EF4-FFF2-40B4-BE49-F238E27FC236}">
                  <a16:creationId xmlns:a16="http://schemas.microsoft.com/office/drawing/2014/main" id="{784CE33C-5D72-48CD-A2C2-BD1F0572575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88892" y="5217522"/>
              <a:ext cx="914400" cy="914400"/>
            </a:xfrm>
            <a:prstGeom prst="rect">
              <a:avLst/>
            </a:prstGeom>
          </p:spPr>
        </p:pic>
      </p:grpSp>
      <p:sp>
        <p:nvSpPr>
          <p:cNvPr id="43" name="직사각형 17">
            <a:extLst>
              <a:ext uri="{FF2B5EF4-FFF2-40B4-BE49-F238E27FC236}">
                <a16:creationId xmlns:a16="http://schemas.microsoft.com/office/drawing/2014/main" id="{EE3A4FA9-64CE-4F1F-95F4-C29608CBDD3A}"/>
              </a:ext>
            </a:extLst>
          </p:cNvPr>
          <p:cNvSpPr/>
          <p:nvPr/>
        </p:nvSpPr>
        <p:spPr>
          <a:xfrm>
            <a:off x="703262" y="2426350"/>
            <a:ext cx="6597723" cy="945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bevelB w="0" h="0"/>
            </a:sp3d>
          </a:bodyPr>
          <a:lstStyle/>
          <a:p>
            <a:pPr marL="182563"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“Nếu các cộng đồng địa phương được phát kính soi đáy mắt thì bệnh nhân sẽ được chuyển lên bệnh viện tuyến tỉnh và điều trị kịp thời. Từ đó, sức khỏe mắt của bệnh nhân sẽ được cải thiện đáng kể. </a:t>
            </a:r>
            <a:r>
              <a:rPr lang="vi-VN" altLang="ko-KR" sz="1300" b="1" u="sng" dirty="0">
                <a:solidFill>
                  <a:schemeClr val="tx1">
                    <a:lumMod val="85000"/>
                    <a:lumOff val="15000"/>
                  </a:schemeClr>
                </a:solidFill>
                <a:latin typeface="SamsungOne-400" panose="020B0503030303020204" pitchFamily="34" charset="0"/>
                <a:ea typeface="SamsungOne-400" panose="020B0503030303020204" pitchFamily="34" charset="0"/>
              </a:rPr>
              <a:t>Có vô số ca bệnh không thể điều trị được do đã quá nặng</a:t>
            </a: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a:t>
            </a:r>
          </a:p>
        </p:txBody>
      </p:sp>
      <p:sp>
        <p:nvSpPr>
          <p:cNvPr id="45" name="직사각형 17">
            <a:extLst>
              <a:ext uri="{FF2B5EF4-FFF2-40B4-BE49-F238E27FC236}">
                <a16:creationId xmlns:a16="http://schemas.microsoft.com/office/drawing/2014/main" id="{4A11B922-CB0A-4681-9456-AAE113F3CD03}"/>
              </a:ext>
            </a:extLst>
          </p:cNvPr>
          <p:cNvSpPr/>
          <p:nvPr/>
        </p:nvSpPr>
        <p:spPr>
          <a:xfrm>
            <a:off x="703262" y="4317235"/>
            <a:ext cx="8640763" cy="945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bevelB w="0" h="0"/>
            </a:sp3d>
          </a:bodyPr>
          <a:lstStyle/>
          <a:p>
            <a:pPr marL="182563"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“Hầu hết bệnh nhân đến phòng khám hoặc trạm y tế xã khi thấy đau mắt. Trước khi thấy đau, không ai nói cho họ biết về các bệnh nhãn khoa. Nếu mỗi trạm y tế xã được trang bị kính soi đáy mắt thì sẽ hữu ích hơn. </a:t>
            </a:r>
            <a:r>
              <a:rPr lang="vi-VN" altLang="ko-KR" sz="1300" b="1" u="sng" dirty="0">
                <a:solidFill>
                  <a:schemeClr val="tx1">
                    <a:lumMod val="85000"/>
                    <a:lumOff val="15000"/>
                  </a:schemeClr>
                </a:solidFill>
                <a:latin typeface="SamsungOne-400" panose="020B0503030303020204" pitchFamily="34" charset="0"/>
                <a:ea typeface="SamsungOne-400" panose="020B0503030303020204" pitchFamily="34" charset="0"/>
              </a:rPr>
              <a:t>Nhân viên y tế có thể chẩn đoán các bệnh nhãn khoa ở giai đoạn đầu, từ đó, chuyển bệnh nhân lên bệnh viện và ngăn suy giảm thị lực bằng các biện pháp chăm sóc phù hợp</a:t>
            </a: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p>
        </p:txBody>
      </p:sp>
      <p:grpSp>
        <p:nvGrpSpPr>
          <p:cNvPr id="26" name="그룹 25">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27" name="직사각형 26">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lvl="0" defTabSz="457187">
                <a:defRPr/>
              </a:pPr>
              <a:r>
                <a:rPr lang="en-US" altLang="ko-KR" dirty="0">
                  <a:solidFill>
                    <a:prstClr val="white"/>
                  </a:solidFill>
                  <a:latin typeface="iCiel Samsung Sharp Sans Medium" pitchFamily="2" charset="0"/>
                  <a:cs typeface="iCiel Samsung Sharp Sans Medium" pitchFamily="2" charset="0"/>
                </a:rPr>
                <a:t>2.1. </a:t>
              </a:r>
              <a:r>
                <a:rPr lang="en-US" altLang="ko-KR" dirty="0" err="1">
                  <a:solidFill>
                    <a:prstClr val="white"/>
                  </a:solidFill>
                  <a:latin typeface="iCiel Samsung Sharp Sans Medium" pitchFamily="2" charset="0"/>
                  <a:cs typeface="iCiel Samsung Sharp Sans Medium" pitchFamily="2" charset="0"/>
                </a:rPr>
                <a:t>Hệ</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thống</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hỗ</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trợ</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ra</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quyết</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định</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lâm</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sàng</a:t>
              </a:r>
              <a:r>
                <a:rPr lang="en-US" altLang="ko-KR" dirty="0">
                  <a:solidFill>
                    <a:prstClr val="white"/>
                  </a:solidFill>
                  <a:latin typeface="iCiel Samsung Sharp Sans Medium" pitchFamily="2" charset="0"/>
                  <a:cs typeface="iCiel Samsung Sharp Sans Medium" pitchFamily="2" charset="0"/>
                </a:rPr>
                <a:t> AI</a:t>
              </a:r>
            </a:p>
          </p:txBody>
        </p:sp>
        <p:sp>
          <p:nvSpPr>
            <p:cNvPr id="28" name="직사각형 27">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a:defRPr/>
              </a:pPr>
              <a:r>
                <a:rPr lang="en-US" altLang="ko-KR" sz="1600" dirty="0" err="1">
                  <a:solidFill>
                    <a:prstClr val="white">
                      <a:lumMod val="85000"/>
                    </a:prst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prstClr val="white">
                      <a:lumMod val="85000"/>
                    </a:prst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prstClr val="white">
                      <a:lumMod val="85000"/>
                    </a:prstClr>
                  </a:solidFill>
                  <a:latin typeface="Samsung Sharp Sans Bold" pitchFamily="2" charset="0"/>
                  <a:ea typeface="Samsung Sharp Sans Bold" pitchFamily="2" charset="0"/>
                  <a:cs typeface="Samsung Sharp Sans Bold" pitchFamily="2" charset="0"/>
                </a:rPr>
                <a:t>02</a:t>
              </a:r>
            </a:p>
          </p:txBody>
        </p:sp>
      </p:grpSp>
      <p:sp>
        <p:nvSpPr>
          <p:cNvPr id="29" name="직사각형 28">
            <a:extLst>
              <a:ext uri="{FF2B5EF4-FFF2-40B4-BE49-F238E27FC236}">
                <a16:creationId xmlns:a16="http://schemas.microsoft.com/office/drawing/2014/main" id="{D975EEAE-29E2-462D-9349-0E9710C30899}"/>
              </a:ext>
            </a:extLst>
          </p:cNvPr>
          <p:cNvSpPr/>
          <p:nvPr/>
        </p:nvSpPr>
        <p:spPr>
          <a:xfrm>
            <a:off x="546895" y="1473730"/>
            <a:ext cx="879713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Hệ</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thống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hỗ</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trợ</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ra</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quyết</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đinh</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lâm</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sàng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AI</a:t>
            </a:r>
          </a:p>
        </p:txBody>
      </p:sp>
      <p:sp>
        <p:nvSpPr>
          <p:cNvPr id="2" name="TextBox 1">
            <a:extLst>
              <a:ext uri="{FF2B5EF4-FFF2-40B4-BE49-F238E27FC236}">
                <a16:creationId xmlns:a16="http://schemas.microsoft.com/office/drawing/2014/main" id="{F300418D-DF8A-3925-CC23-CEAEBB83505F}"/>
              </a:ext>
            </a:extLst>
          </p:cNvPr>
          <p:cNvSpPr txBox="1"/>
          <p:nvPr/>
        </p:nvSpPr>
        <p:spPr>
          <a:xfrm>
            <a:off x="8406055" y="2694377"/>
            <a:ext cx="708207" cy="461665"/>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sz="800" b="0" spc="-40" dirty="0" err="1">
                <a:solidFill>
                  <a:schemeClr val="tx1">
                    <a:lumMod val="50000"/>
                    <a:lumOff val="50000"/>
                  </a:schemeClr>
                </a:solidFill>
              </a:rPr>
              <a:t>Ý</a:t>
            </a:r>
            <a:r>
              <a:rPr lang="en-US" altLang="ko-KR" sz="800" b="0" spc="-40" dirty="0">
                <a:solidFill>
                  <a:schemeClr val="tx1">
                    <a:lumMod val="50000"/>
                    <a:lumOff val="50000"/>
                  </a:schemeClr>
                </a:solidFill>
              </a:rPr>
              <a:t> </a:t>
            </a:r>
            <a:r>
              <a:rPr lang="en-US" altLang="ko-KR" sz="800" b="0" spc="-40" dirty="0" err="1">
                <a:solidFill>
                  <a:schemeClr val="tx1">
                    <a:lumMod val="50000"/>
                    <a:lumOff val="50000"/>
                  </a:schemeClr>
                </a:solidFill>
              </a:rPr>
              <a:t>tưởng</a:t>
            </a:r>
            <a:endParaRPr lang="en-US" altLang="ko-KR" sz="800" b="0" spc="-40" dirty="0">
              <a:solidFill>
                <a:schemeClr val="tx1">
                  <a:lumMod val="50000"/>
                  <a:lumOff val="50000"/>
                </a:schemeClr>
              </a:solidFill>
            </a:endParaRPr>
          </a:p>
          <a:p>
            <a:r>
              <a:rPr lang="en-US" altLang="ko-KR" sz="800" b="0" spc="-40" dirty="0">
                <a:solidFill>
                  <a:schemeClr val="tx1">
                    <a:lumMod val="50000"/>
                    <a:lumOff val="50000"/>
                  </a:schemeClr>
                </a:solidFill>
              </a:rPr>
              <a:t>&amp; </a:t>
            </a:r>
          </a:p>
          <a:p>
            <a:r>
              <a:rPr lang="en-US" altLang="ko-KR" sz="800" b="0" spc="-40" dirty="0" err="1">
                <a:solidFill>
                  <a:schemeClr val="tx1">
                    <a:lumMod val="50000"/>
                    <a:lumOff val="50000"/>
                  </a:schemeClr>
                </a:solidFill>
              </a:rPr>
              <a:t>Thiết</a:t>
            </a:r>
            <a:r>
              <a:rPr lang="en-US" altLang="ko-KR" sz="800" b="0" spc="-40" dirty="0">
                <a:solidFill>
                  <a:schemeClr val="tx1">
                    <a:lumMod val="50000"/>
                    <a:lumOff val="50000"/>
                  </a:schemeClr>
                </a:solidFill>
              </a:rPr>
              <a:t> </a:t>
            </a:r>
            <a:r>
              <a:rPr lang="en-US" altLang="ko-KR" sz="800" b="0" spc="-40" dirty="0" err="1">
                <a:solidFill>
                  <a:schemeClr val="tx1">
                    <a:lumMod val="50000"/>
                    <a:lumOff val="50000"/>
                  </a:schemeClr>
                </a:solidFill>
              </a:rPr>
              <a:t>kế</a:t>
            </a:r>
            <a:r>
              <a:rPr lang="en-US" altLang="ko-KR" sz="800" b="0" spc="-40" dirty="0">
                <a:solidFill>
                  <a:schemeClr val="tx1">
                    <a:lumMod val="50000"/>
                    <a:lumOff val="50000"/>
                  </a:schemeClr>
                </a:solidFill>
              </a:rPr>
              <a:t> </a:t>
            </a:r>
            <a:r>
              <a:rPr lang="en-US" altLang="ko-KR" sz="800" b="0" spc="-40" dirty="0" err="1">
                <a:solidFill>
                  <a:schemeClr val="tx1">
                    <a:lumMod val="50000"/>
                    <a:lumOff val="50000"/>
                  </a:schemeClr>
                </a:solidFill>
              </a:rPr>
              <a:t>mẫu</a:t>
            </a:r>
            <a:endParaRPr lang="en-US" altLang="ko-KR" sz="800" b="0" spc="-40" dirty="0">
              <a:solidFill>
                <a:schemeClr val="tx1">
                  <a:lumMod val="50000"/>
                  <a:lumOff val="50000"/>
                </a:schemeClr>
              </a:solidFill>
            </a:endParaRPr>
          </a:p>
        </p:txBody>
      </p:sp>
    </p:spTree>
    <p:extLst>
      <p:ext uri="{BB962C8B-B14F-4D97-AF65-F5344CB8AC3E}">
        <p14:creationId xmlns:p14="http://schemas.microsoft.com/office/powerpoint/2010/main" val="1995825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그룹 38">
            <a:extLst>
              <a:ext uri="{FF2B5EF4-FFF2-40B4-BE49-F238E27FC236}">
                <a16:creationId xmlns:a16="http://schemas.microsoft.com/office/drawing/2014/main" id="{42F15A11-F219-4216-96FE-E47EBFD4B7D1}"/>
              </a:ext>
            </a:extLst>
          </p:cNvPr>
          <p:cNvGrpSpPr/>
          <p:nvPr/>
        </p:nvGrpSpPr>
        <p:grpSpPr>
          <a:xfrm>
            <a:off x="558800" y="2095273"/>
            <a:ext cx="8785225" cy="215444"/>
            <a:chOff x="1027113" y="2045625"/>
            <a:chExt cx="8785225" cy="215444"/>
          </a:xfrm>
        </p:grpSpPr>
        <p:sp>
          <p:nvSpPr>
            <p:cNvPr id="40" name="직사각형 39">
              <a:extLst>
                <a:ext uri="{FF2B5EF4-FFF2-40B4-BE49-F238E27FC236}">
                  <a16:creationId xmlns:a16="http://schemas.microsoft.com/office/drawing/2014/main" id="{F8835F9F-97BC-42B6-9F57-5F6FFD426843}"/>
                </a:ext>
              </a:extLst>
            </p:cNvPr>
            <p:cNvSpPr/>
            <p:nvPr/>
          </p:nvSpPr>
          <p:spPr>
            <a:xfrm>
              <a:off x="1027113" y="2056995"/>
              <a:ext cx="36000" cy="180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bevelB w="0" h="0"/>
              </a:sp3d>
            </a:bodyPr>
            <a:lstStyle/>
            <a:p>
              <a:pPr algn="ctr"/>
              <a:endParaRPr lang="ko-KR" altLang="en-US"/>
            </a:p>
          </p:txBody>
        </p:sp>
        <p:sp>
          <p:nvSpPr>
            <p:cNvPr id="41" name="직사각형 40">
              <a:extLst>
                <a:ext uri="{FF2B5EF4-FFF2-40B4-BE49-F238E27FC236}">
                  <a16:creationId xmlns:a16="http://schemas.microsoft.com/office/drawing/2014/main" id="{716D2883-5620-4B1B-89F6-9C99BE68FD97}"/>
                </a:ext>
              </a:extLst>
            </p:cNvPr>
            <p:cNvSpPr/>
            <p:nvPr/>
          </p:nvSpPr>
          <p:spPr>
            <a:xfrm>
              <a:off x="1179514" y="2045625"/>
              <a:ext cx="8632824"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Kính</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soi</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đáy</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mắt</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hiện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tại</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grpSp>
        <p:nvGrpSpPr>
          <p:cNvPr id="5" name="Group 4">
            <a:extLst>
              <a:ext uri="{FF2B5EF4-FFF2-40B4-BE49-F238E27FC236}">
                <a16:creationId xmlns:a16="http://schemas.microsoft.com/office/drawing/2014/main" id="{FC23283A-B328-409D-A295-BCB5D5650BBF}"/>
              </a:ext>
            </a:extLst>
          </p:cNvPr>
          <p:cNvGrpSpPr/>
          <p:nvPr/>
        </p:nvGrpSpPr>
        <p:grpSpPr>
          <a:xfrm>
            <a:off x="7564873" y="2095273"/>
            <a:ext cx="1858227" cy="1143902"/>
            <a:chOff x="7564873" y="2232686"/>
            <a:chExt cx="1858227" cy="1143902"/>
          </a:xfrm>
        </p:grpSpPr>
        <p:sp>
          <p:nvSpPr>
            <p:cNvPr id="46" name="Freeform 5">
              <a:extLst>
                <a:ext uri="{FF2B5EF4-FFF2-40B4-BE49-F238E27FC236}">
                  <a16:creationId xmlns:a16="http://schemas.microsoft.com/office/drawing/2014/main" id="{6E6E5EB5-9A4E-49F3-9621-E57685688E94}"/>
                </a:ext>
              </a:extLst>
            </p:cNvPr>
            <p:cNvSpPr>
              <a:spLocks noChangeAspect="1"/>
            </p:cNvSpPr>
            <p:nvPr/>
          </p:nvSpPr>
          <p:spPr bwMode="auto">
            <a:xfrm>
              <a:off x="7582442" y="2232686"/>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a:lnSpc>
                  <a:spcPct val="110000"/>
                </a:lnSpc>
                <a:buClr>
                  <a:srgbClr val="333399"/>
                </a:buClr>
              </a:pPr>
              <a:endParaRPr lang="ko-KR" altLang="en-US" dirty="0">
                <a:ln w="1270">
                  <a:solidFill>
                    <a:schemeClr val="bg1">
                      <a:alpha val="10000"/>
                    </a:schemeClr>
                  </a:solidFill>
                </a:ln>
                <a:solidFill>
                  <a:schemeClr val="bg1"/>
                </a:solidFill>
                <a:ea typeface="KoPub돋움체 Bold" pitchFamily="18" charset="-127"/>
              </a:endParaRPr>
            </a:p>
          </p:txBody>
        </p:sp>
        <p:sp>
          <p:nvSpPr>
            <p:cNvPr id="47" name="Freeform 5">
              <a:extLst>
                <a:ext uri="{FF2B5EF4-FFF2-40B4-BE49-F238E27FC236}">
                  <a16:creationId xmlns:a16="http://schemas.microsoft.com/office/drawing/2014/main" id="{150C9562-3FEF-46BA-A2D1-BB196164F32D}"/>
                </a:ext>
              </a:extLst>
            </p:cNvPr>
            <p:cNvSpPr>
              <a:spLocks noChangeAspect="1"/>
            </p:cNvSpPr>
            <p:nvPr/>
          </p:nvSpPr>
          <p:spPr bwMode="auto">
            <a:xfrm>
              <a:off x="8187012" y="2232686"/>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0033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a:lnSpc>
                  <a:spcPct val="110000"/>
                </a:lnSpc>
                <a:buClr>
                  <a:srgbClr val="333399"/>
                </a:buClr>
              </a:pPr>
              <a:endParaRPr lang="ko-KR" altLang="en-US" dirty="0">
                <a:ln w="1270">
                  <a:solidFill>
                    <a:schemeClr val="bg1">
                      <a:alpha val="10000"/>
                    </a:schemeClr>
                  </a:solidFill>
                </a:ln>
                <a:solidFill>
                  <a:schemeClr val="bg1"/>
                </a:solidFill>
                <a:ea typeface="KoPub돋움체 Bold" pitchFamily="18" charset="-127"/>
              </a:endParaRPr>
            </a:p>
          </p:txBody>
        </p:sp>
        <p:sp>
          <p:nvSpPr>
            <p:cNvPr id="48" name="Freeform 5">
              <a:extLst>
                <a:ext uri="{FF2B5EF4-FFF2-40B4-BE49-F238E27FC236}">
                  <a16:creationId xmlns:a16="http://schemas.microsoft.com/office/drawing/2014/main" id="{F13B78BD-5803-4B3E-B84F-EAD503E0FC83}"/>
                </a:ext>
              </a:extLst>
            </p:cNvPr>
            <p:cNvSpPr>
              <a:spLocks noChangeAspect="1"/>
            </p:cNvSpPr>
            <p:nvPr/>
          </p:nvSpPr>
          <p:spPr bwMode="auto">
            <a:xfrm>
              <a:off x="8791582" y="2232686"/>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latinLnBrk="0">
                <a:lnSpc>
                  <a:spcPct val="110000"/>
                </a:lnSpc>
                <a:buClr>
                  <a:srgbClr val="333399"/>
                </a:buClr>
              </a:pPr>
              <a:endParaRPr lang="ko-KR" altLang="en-US" dirty="0">
                <a:ln w="1270">
                  <a:solidFill>
                    <a:schemeClr val="bg1">
                      <a:alpha val="10000"/>
                    </a:schemeClr>
                  </a:solidFill>
                </a:ln>
                <a:solidFill>
                  <a:schemeClr val="bg1"/>
                </a:solidFill>
                <a:latin typeface="KoPub돋움체 Bold" pitchFamily="18" charset="-127"/>
                <a:ea typeface="KoPub돋움체 Bold" pitchFamily="18" charset="-127"/>
              </a:endParaRPr>
            </a:p>
          </p:txBody>
        </p:sp>
        <p:sp>
          <p:nvSpPr>
            <p:cNvPr id="49" name="Freeform 5">
              <a:extLst>
                <a:ext uri="{FF2B5EF4-FFF2-40B4-BE49-F238E27FC236}">
                  <a16:creationId xmlns:a16="http://schemas.microsoft.com/office/drawing/2014/main" id="{497CDBAE-30E2-4CB0-B3C5-2F09CD817C47}"/>
                </a:ext>
              </a:extLst>
            </p:cNvPr>
            <p:cNvSpPr>
              <a:spLocks noChangeAspect="1"/>
            </p:cNvSpPr>
            <p:nvPr/>
          </p:nvSpPr>
          <p:spPr bwMode="auto">
            <a:xfrm>
              <a:off x="7884727" y="2748948"/>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a:lnSpc>
                  <a:spcPct val="110000"/>
                </a:lnSpc>
                <a:buClr>
                  <a:srgbClr val="333399"/>
                </a:buClr>
              </a:pPr>
              <a:endParaRPr lang="ko-KR" altLang="en-US" dirty="0">
                <a:ln w="1270">
                  <a:solidFill>
                    <a:schemeClr val="bg1">
                      <a:alpha val="10000"/>
                    </a:schemeClr>
                  </a:solidFill>
                </a:ln>
                <a:solidFill>
                  <a:schemeClr val="bg1"/>
                </a:solidFill>
                <a:ea typeface="KoPub돋움체 Bold" pitchFamily="18" charset="-127"/>
              </a:endParaRPr>
            </a:p>
          </p:txBody>
        </p:sp>
        <p:sp>
          <p:nvSpPr>
            <p:cNvPr id="50" name="Freeform 5">
              <a:extLst>
                <a:ext uri="{FF2B5EF4-FFF2-40B4-BE49-F238E27FC236}">
                  <a16:creationId xmlns:a16="http://schemas.microsoft.com/office/drawing/2014/main" id="{C6F42B59-F489-4390-AB49-83A8E34C0D83}"/>
                </a:ext>
              </a:extLst>
            </p:cNvPr>
            <p:cNvSpPr>
              <a:spLocks noChangeAspect="1"/>
            </p:cNvSpPr>
            <p:nvPr/>
          </p:nvSpPr>
          <p:spPr bwMode="auto">
            <a:xfrm>
              <a:off x="8483936" y="2748948"/>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latinLnBrk="0">
                <a:lnSpc>
                  <a:spcPct val="110000"/>
                </a:lnSpc>
                <a:buClr>
                  <a:srgbClr val="333399"/>
                </a:buClr>
              </a:pPr>
              <a:endParaRPr lang="ko-KR" altLang="en-US" dirty="0">
                <a:ln w="1270">
                  <a:solidFill>
                    <a:schemeClr val="bg1">
                      <a:alpha val="10000"/>
                    </a:schemeClr>
                  </a:solidFill>
                </a:ln>
                <a:solidFill>
                  <a:schemeClr val="bg1"/>
                </a:solidFill>
                <a:latin typeface="KoPub돋움체 Bold" pitchFamily="18" charset="-127"/>
                <a:ea typeface="KoPub돋움체 Bold" pitchFamily="18" charset="-127"/>
              </a:endParaRPr>
            </a:p>
          </p:txBody>
        </p:sp>
        <p:sp>
          <p:nvSpPr>
            <p:cNvPr id="51" name="TextBox 50">
              <a:extLst>
                <a:ext uri="{FF2B5EF4-FFF2-40B4-BE49-F238E27FC236}">
                  <a16:creationId xmlns:a16="http://schemas.microsoft.com/office/drawing/2014/main" id="{1A504AFF-9023-4757-9113-F6A91235095A}"/>
                </a:ext>
              </a:extLst>
            </p:cNvPr>
            <p:cNvSpPr txBox="1"/>
            <p:nvPr/>
          </p:nvSpPr>
          <p:spPr>
            <a:xfrm>
              <a:off x="7564873" y="2440332"/>
              <a:ext cx="581249" cy="230832"/>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900" b="0" spc="-40">
                  <a:solidFill>
                    <a:schemeClr val="tx1">
                      <a:lumMod val="50000"/>
                      <a:lumOff val="50000"/>
                    </a:schemeClr>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dirty="0" err="1"/>
                <a:t>Xác</a:t>
              </a:r>
              <a:r>
                <a:rPr lang="en-US" altLang="ko-KR" dirty="0"/>
                <a:t> </a:t>
              </a:r>
              <a:r>
                <a:rPr lang="en-US" altLang="ko-KR" dirty="0" err="1"/>
                <a:t>định</a:t>
              </a:r>
              <a:endParaRPr lang="en-US" altLang="ko-KR" dirty="0"/>
            </a:p>
          </p:txBody>
        </p:sp>
        <p:sp>
          <p:nvSpPr>
            <p:cNvPr id="52" name="TextBox 51">
              <a:extLst>
                <a:ext uri="{FF2B5EF4-FFF2-40B4-BE49-F238E27FC236}">
                  <a16:creationId xmlns:a16="http://schemas.microsoft.com/office/drawing/2014/main" id="{7575BEEF-CCE6-4030-B6B0-636E2AA2CE2D}"/>
                </a:ext>
              </a:extLst>
            </p:cNvPr>
            <p:cNvSpPr txBox="1"/>
            <p:nvPr/>
          </p:nvSpPr>
          <p:spPr>
            <a:xfrm>
              <a:off x="7854296" y="2953360"/>
              <a:ext cx="619400" cy="230832"/>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900" b="0" spc="-40">
                  <a:solidFill>
                    <a:schemeClr val="tx1">
                      <a:lumMod val="50000"/>
                      <a:lumOff val="50000"/>
                    </a:schemeClr>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dirty="0" err="1"/>
                <a:t>Phân</a:t>
              </a:r>
              <a:r>
                <a:rPr lang="en-US" altLang="ko-KR" dirty="0"/>
                <a:t> </a:t>
              </a:r>
              <a:r>
                <a:rPr lang="en-US" altLang="ko-KR" dirty="0" err="1"/>
                <a:t>tích</a:t>
              </a:r>
              <a:endParaRPr lang="en-US" altLang="ko-KR" dirty="0"/>
            </a:p>
          </p:txBody>
        </p:sp>
        <p:sp>
          <p:nvSpPr>
            <p:cNvPr id="53" name="TextBox 52">
              <a:extLst>
                <a:ext uri="{FF2B5EF4-FFF2-40B4-BE49-F238E27FC236}">
                  <a16:creationId xmlns:a16="http://schemas.microsoft.com/office/drawing/2014/main" id="{11BBB934-16AE-452A-AFAC-BAEB4D55C613}"/>
                </a:ext>
              </a:extLst>
            </p:cNvPr>
            <p:cNvSpPr txBox="1"/>
            <p:nvPr/>
          </p:nvSpPr>
          <p:spPr>
            <a:xfrm>
              <a:off x="8120810" y="2440332"/>
              <a:ext cx="656590" cy="230832"/>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900" b="0" spc="-40">
                  <a:solidFill>
                    <a:schemeClr val="bg1"/>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dirty="0" err="1"/>
                <a:t>Khám</a:t>
              </a:r>
              <a:r>
                <a:rPr lang="en-US" altLang="ko-KR" dirty="0"/>
                <a:t> </a:t>
              </a:r>
              <a:r>
                <a:rPr lang="en-US" altLang="ko-KR" dirty="0" err="1"/>
                <a:t>phá</a:t>
              </a:r>
              <a:endParaRPr lang="en-US" altLang="ko-KR" dirty="0"/>
            </a:p>
          </p:txBody>
        </p:sp>
        <p:sp>
          <p:nvSpPr>
            <p:cNvPr id="55" name="TextBox 54">
              <a:extLst>
                <a:ext uri="{FF2B5EF4-FFF2-40B4-BE49-F238E27FC236}">
                  <a16:creationId xmlns:a16="http://schemas.microsoft.com/office/drawing/2014/main" id="{BAEB71F6-11E7-4442-A457-DF27E57D58CF}"/>
                </a:ext>
              </a:extLst>
            </p:cNvPr>
            <p:cNvSpPr txBox="1"/>
            <p:nvPr/>
          </p:nvSpPr>
          <p:spPr>
            <a:xfrm>
              <a:off x="8685398" y="2440332"/>
              <a:ext cx="737702" cy="230832"/>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sz="900" b="0" spc="-40" dirty="0" err="1">
                  <a:solidFill>
                    <a:schemeClr val="tx1">
                      <a:lumMod val="50000"/>
                      <a:lumOff val="50000"/>
                    </a:schemeClr>
                  </a:solidFill>
                </a:rPr>
                <a:t>Thử</a:t>
              </a:r>
              <a:r>
                <a:rPr lang="en-US" altLang="ko-KR" sz="900" b="0" spc="-40" dirty="0">
                  <a:solidFill>
                    <a:schemeClr val="tx1">
                      <a:lumMod val="50000"/>
                      <a:lumOff val="50000"/>
                    </a:schemeClr>
                  </a:solidFill>
                </a:rPr>
                <a:t> </a:t>
              </a:r>
              <a:r>
                <a:rPr lang="en-US" altLang="ko-KR" sz="900" b="0" spc="-40" dirty="0" err="1">
                  <a:solidFill>
                    <a:schemeClr val="tx1">
                      <a:lumMod val="50000"/>
                      <a:lumOff val="50000"/>
                    </a:schemeClr>
                  </a:solidFill>
                </a:rPr>
                <a:t>nghiệm</a:t>
              </a:r>
              <a:endParaRPr lang="en-US" altLang="ko-KR" sz="900" b="0" spc="-40" dirty="0">
                <a:solidFill>
                  <a:schemeClr val="tx1">
                    <a:lumMod val="50000"/>
                    <a:lumOff val="50000"/>
                  </a:schemeClr>
                </a:solidFill>
              </a:endParaRPr>
            </a:p>
          </p:txBody>
        </p:sp>
      </p:grpSp>
      <p:graphicFrame>
        <p:nvGraphicFramePr>
          <p:cNvPr id="20" name="Table 19">
            <a:extLst>
              <a:ext uri="{FF2B5EF4-FFF2-40B4-BE49-F238E27FC236}">
                <a16:creationId xmlns:a16="http://schemas.microsoft.com/office/drawing/2014/main" id="{2CE1DB96-392C-4344-98BF-02EB19BB1359}"/>
              </a:ext>
            </a:extLst>
          </p:cNvPr>
          <p:cNvGraphicFramePr>
            <a:graphicFrameLocks noGrp="1"/>
          </p:cNvGraphicFramePr>
          <p:nvPr>
            <p:extLst>
              <p:ext uri="{D42A27DB-BD31-4B8C-83A1-F6EECF244321}">
                <p14:modId xmlns:p14="http://schemas.microsoft.com/office/powerpoint/2010/main" val="2525502377"/>
              </p:ext>
            </p:extLst>
          </p:nvPr>
        </p:nvGraphicFramePr>
        <p:xfrm>
          <a:off x="711201" y="3270278"/>
          <a:ext cx="8565074" cy="3244822"/>
        </p:xfrm>
        <a:graphic>
          <a:graphicData uri="http://schemas.openxmlformats.org/drawingml/2006/table">
            <a:tbl>
              <a:tblPr/>
              <a:tblGrid>
                <a:gridCol w="1168399">
                  <a:extLst>
                    <a:ext uri="{9D8B030D-6E8A-4147-A177-3AD203B41FA5}">
                      <a16:colId xmlns:a16="http://schemas.microsoft.com/office/drawing/2014/main" val="20002"/>
                    </a:ext>
                  </a:extLst>
                </a:gridCol>
                <a:gridCol w="4463448">
                  <a:extLst>
                    <a:ext uri="{9D8B030D-6E8A-4147-A177-3AD203B41FA5}">
                      <a16:colId xmlns:a16="http://schemas.microsoft.com/office/drawing/2014/main" val="3602952912"/>
                    </a:ext>
                  </a:extLst>
                </a:gridCol>
                <a:gridCol w="2933227">
                  <a:extLst>
                    <a:ext uri="{9D8B030D-6E8A-4147-A177-3AD203B41FA5}">
                      <a16:colId xmlns:a16="http://schemas.microsoft.com/office/drawing/2014/main" val="20003"/>
                    </a:ext>
                  </a:extLst>
                </a:gridCol>
              </a:tblGrid>
              <a:tr h="163309">
                <a:tc>
                  <a:txBody>
                    <a:bodyPr/>
                    <a:lstStyle/>
                    <a:p>
                      <a:pPr marL="0" marR="0" lvl="0" indent="0" algn="ctr" defTabSz="914126" rtl="0" eaLnBrk="1" fontAlgn="auto" latinLnBrk="1" hangingPunct="1">
                        <a:lnSpc>
                          <a:spcPct val="100000"/>
                        </a:lnSpc>
                        <a:spcBef>
                          <a:spcPts val="0"/>
                        </a:spcBef>
                        <a:spcAft>
                          <a:spcPts val="0"/>
                        </a:spcAft>
                        <a:buClrTx/>
                        <a:buSzTx/>
                        <a:buFontTx/>
                        <a:buNone/>
                        <a:tabLst/>
                        <a:defRPr/>
                      </a:pPr>
                      <a:r>
                        <a:rPr lang="en-US" altLang="ko-KR" sz="1200" b="0" kern="1200" dirty="0" err="1">
                          <a:gradFill>
                            <a:gsLst>
                              <a:gs pos="0">
                                <a:srgbClr val="FF0000"/>
                              </a:gs>
                              <a:gs pos="100000">
                                <a:srgbClr val="FF0000"/>
                              </a:gs>
                            </a:gsLst>
                            <a:lin ang="5400000" scaled="1"/>
                          </a:gradFill>
                          <a:latin typeface="SamsungOne-700" panose="020B0803030303020204" pitchFamily="34" charset="0"/>
                          <a:cs typeface="Times New Roman" panose="02020603050405020304" pitchFamily="18" charset="0"/>
                        </a:rPr>
                        <a:t>Tổ</a:t>
                      </a:r>
                      <a:r>
                        <a:rPr lang="en-US" altLang="ko-KR" sz="1200" b="0" kern="1200" baseline="0" dirty="0">
                          <a:gradFill>
                            <a:gsLst>
                              <a:gs pos="0">
                                <a:srgbClr val="FF0000"/>
                              </a:gs>
                              <a:gs pos="100000">
                                <a:srgbClr val="FF0000"/>
                              </a:gs>
                            </a:gsLst>
                            <a:lin ang="5400000" scaled="1"/>
                          </a:gradFill>
                          <a:latin typeface="SamsungOne-700" panose="020B0803030303020204" pitchFamily="34" charset="0"/>
                          <a:cs typeface="Times New Roman" panose="02020603050405020304" pitchFamily="18" charset="0"/>
                        </a:rPr>
                        <a:t> </a:t>
                      </a:r>
                      <a:r>
                        <a:rPr lang="en-US" altLang="ko-KR" sz="1200" b="0" kern="1200" baseline="0" dirty="0" err="1">
                          <a:gradFill>
                            <a:gsLst>
                              <a:gs pos="0">
                                <a:srgbClr val="FF0000"/>
                              </a:gs>
                              <a:gs pos="100000">
                                <a:srgbClr val="FF0000"/>
                              </a:gs>
                            </a:gsLst>
                            <a:lin ang="5400000" scaled="1"/>
                          </a:gradFill>
                          <a:latin typeface="SamsungOne-700" panose="020B0803030303020204" pitchFamily="34" charset="0"/>
                          <a:cs typeface="Times New Roman" panose="02020603050405020304" pitchFamily="18" charset="0"/>
                        </a:rPr>
                        <a:t>chức</a:t>
                      </a:r>
                      <a:endParaRPr lang="ko-KR" altLang="en-US" sz="1200" b="0" kern="1200" dirty="0">
                        <a:gradFill>
                          <a:gsLst>
                            <a:gs pos="0">
                              <a:srgbClr val="FF0000"/>
                            </a:gs>
                            <a:gs pos="100000">
                              <a:srgbClr val="FF0000"/>
                            </a:gs>
                          </a:gsLst>
                          <a:lin ang="5400000" scaled="1"/>
                        </a:gradFill>
                        <a:latin typeface="SamsungOne-700" panose="020B0803030303020204" pitchFamily="34" charset="0"/>
                        <a:cs typeface="Times New Roman" panose="02020603050405020304" pitchFamily="18" charset="0"/>
                      </a:endParaRPr>
                    </a:p>
                  </a:txBody>
                  <a:tcPr marL="67519" marR="67519" marT="37136" marB="37136" anchor="ctr">
                    <a:lnL w="6350"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193EB0"/>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kern="1200" dirty="0" err="1">
                          <a:gradFill>
                            <a:gsLst>
                              <a:gs pos="0">
                                <a:srgbClr val="FF0000"/>
                              </a:gs>
                              <a:gs pos="100000">
                                <a:srgbClr val="FF0000"/>
                              </a:gs>
                            </a:gsLst>
                            <a:lin ang="5400000" scaled="1"/>
                          </a:gradFill>
                          <a:latin typeface="SamsungOne-700" panose="020B0803030303020204" pitchFamily="34" charset="0"/>
                          <a:cs typeface="Times New Roman" panose="02020603050405020304" pitchFamily="18" charset="0"/>
                        </a:rPr>
                        <a:t>Mô</a:t>
                      </a:r>
                      <a:r>
                        <a:rPr lang="en-US" altLang="ko-KR" sz="1200" b="0" kern="1200" baseline="0" dirty="0">
                          <a:gradFill>
                            <a:gsLst>
                              <a:gs pos="0">
                                <a:srgbClr val="FF0000"/>
                              </a:gs>
                              <a:gs pos="100000">
                                <a:srgbClr val="FF0000"/>
                              </a:gs>
                            </a:gsLst>
                            <a:lin ang="5400000" scaled="1"/>
                          </a:gradFill>
                          <a:latin typeface="SamsungOne-700" panose="020B0803030303020204" pitchFamily="34" charset="0"/>
                          <a:cs typeface="Times New Roman" panose="02020603050405020304" pitchFamily="18" charset="0"/>
                        </a:rPr>
                        <a:t> </a:t>
                      </a:r>
                      <a:r>
                        <a:rPr lang="en-US" altLang="ko-KR" sz="1200" b="0" kern="1200" baseline="0" dirty="0" err="1">
                          <a:gradFill>
                            <a:gsLst>
                              <a:gs pos="0">
                                <a:srgbClr val="FF0000"/>
                              </a:gs>
                              <a:gs pos="100000">
                                <a:srgbClr val="FF0000"/>
                              </a:gs>
                            </a:gsLst>
                            <a:lin ang="5400000" scaled="1"/>
                          </a:gradFill>
                          <a:latin typeface="SamsungOne-700" panose="020B0803030303020204" pitchFamily="34" charset="0"/>
                          <a:cs typeface="Times New Roman" panose="02020603050405020304" pitchFamily="18" charset="0"/>
                        </a:rPr>
                        <a:t>tẩ</a:t>
                      </a:r>
                      <a:r>
                        <a:rPr lang="en-US" altLang="ko-KR" sz="1200" b="0" kern="1200" baseline="0" dirty="0">
                          <a:gradFill>
                            <a:gsLst>
                              <a:gs pos="0">
                                <a:srgbClr val="FF0000"/>
                              </a:gs>
                              <a:gs pos="100000">
                                <a:srgbClr val="FF0000"/>
                              </a:gs>
                            </a:gsLst>
                            <a:lin ang="5400000" scaled="1"/>
                          </a:gradFill>
                          <a:latin typeface="SamsungOne-700" panose="020B0803030303020204" pitchFamily="34" charset="0"/>
                          <a:cs typeface="Times New Roman" panose="02020603050405020304" pitchFamily="18" charset="0"/>
                        </a:rPr>
                        <a:t> </a:t>
                      </a:r>
                      <a:r>
                        <a:rPr lang="en-US" altLang="ko-KR" sz="1200" b="0" kern="1200" baseline="0" dirty="0" err="1">
                          <a:gradFill>
                            <a:gsLst>
                              <a:gs pos="0">
                                <a:srgbClr val="FF0000"/>
                              </a:gs>
                              <a:gs pos="100000">
                                <a:srgbClr val="FF0000"/>
                              </a:gs>
                            </a:gsLst>
                            <a:lin ang="5400000" scaled="1"/>
                          </a:gradFill>
                          <a:latin typeface="SamsungOne-700" panose="020B0803030303020204" pitchFamily="34" charset="0"/>
                          <a:cs typeface="Times New Roman" panose="02020603050405020304" pitchFamily="18" charset="0"/>
                        </a:rPr>
                        <a:t>nghiên</a:t>
                      </a:r>
                      <a:r>
                        <a:rPr lang="en-US" altLang="ko-KR" sz="1200" b="0" kern="1200" baseline="0" dirty="0">
                          <a:gradFill>
                            <a:gsLst>
                              <a:gs pos="0">
                                <a:srgbClr val="FF0000"/>
                              </a:gs>
                              <a:gs pos="100000">
                                <a:srgbClr val="FF0000"/>
                              </a:gs>
                            </a:gsLst>
                            <a:lin ang="5400000" scaled="1"/>
                          </a:gradFill>
                          <a:latin typeface="SamsungOne-700" panose="020B0803030303020204" pitchFamily="34" charset="0"/>
                          <a:cs typeface="Times New Roman" panose="02020603050405020304" pitchFamily="18" charset="0"/>
                        </a:rPr>
                        <a:t> </a:t>
                      </a:r>
                      <a:r>
                        <a:rPr lang="en-US" altLang="ko-KR" sz="1200" b="0" kern="1200" baseline="0" dirty="0" err="1">
                          <a:gradFill>
                            <a:gsLst>
                              <a:gs pos="0">
                                <a:srgbClr val="FF0000"/>
                              </a:gs>
                              <a:gs pos="100000">
                                <a:srgbClr val="FF0000"/>
                              </a:gs>
                            </a:gsLst>
                            <a:lin ang="5400000" scaled="1"/>
                          </a:gradFill>
                          <a:latin typeface="SamsungOne-700" panose="020B0803030303020204" pitchFamily="34" charset="0"/>
                          <a:cs typeface="Times New Roman" panose="02020603050405020304" pitchFamily="18" charset="0"/>
                        </a:rPr>
                        <a:t>cứu</a:t>
                      </a:r>
                      <a:endParaRPr lang="ko-KR" altLang="en-US" sz="1200" b="0" kern="1200" dirty="0">
                        <a:gradFill>
                          <a:gsLst>
                            <a:gs pos="0">
                              <a:srgbClr val="FF0000"/>
                            </a:gs>
                            <a:gs pos="100000">
                              <a:srgbClr val="FF0000"/>
                            </a:gs>
                          </a:gsLst>
                          <a:lin ang="5400000" scaled="1"/>
                        </a:gradFill>
                        <a:latin typeface="SamsungOne-700" panose="020B0803030303020204" pitchFamily="34" charset="0"/>
                        <a:cs typeface="Times New Roman" panose="02020603050405020304" pitchFamily="18" charset="0"/>
                      </a:endParaRPr>
                    </a:p>
                  </a:txBody>
                  <a:tcPr marL="67519" marR="67519" marT="37136" marB="3713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193EB0"/>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kern="1200" dirty="0" err="1">
                          <a:gradFill>
                            <a:gsLst>
                              <a:gs pos="0">
                                <a:srgbClr val="FF0000"/>
                              </a:gs>
                              <a:gs pos="100000">
                                <a:srgbClr val="FF0000"/>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Ứng</a:t>
                      </a:r>
                      <a:r>
                        <a:rPr lang="en-US" altLang="ko-KR" sz="1200" b="0" kern="1200" dirty="0">
                          <a:gradFill>
                            <a:gsLst>
                              <a:gs pos="0">
                                <a:srgbClr val="FF0000"/>
                              </a:gs>
                              <a:gs pos="100000">
                                <a:srgbClr val="FF0000"/>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 </a:t>
                      </a:r>
                      <a:r>
                        <a:rPr lang="en-US" altLang="ko-KR" sz="1200" b="0" kern="1200" dirty="0" err="1">
                          <a:gradFill>
                            <a:gsLst>
                              <a:gs pos="0">
                                <a:srgbClr val="FF0000"/>
                              </a:gs>
                              <a:gs pos="100000">
                                <a:srgbClr val="FF0000"/>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dụng</a:t>
                      </a:r>
                      <a:endParaRPr lang="ko-KR" altLang="en-US" sz="1200" b="0" kern="1200" dirty="0">
                        <a:gradFill>
                          <a:gsLst>
                            <a:gs pos="0">
                              <a:srgbClr val="FF0000"/>
                            </a:gs>
                            <a:gs pos="100000">
                              <a:srgbClr val="FF0000"/>
                            </a:gs>
                          </a:gsLst>
                          <a:lin ang="5400000" scaled="1"/>
                        </a:gradFill>
                        <a:latin typeface="SamsungOne-700" panose="020B0803030303020204" pitchFamily="34" charset="0"/>
                        <a:cs typeface="Times New Roman" panose="02020603050405020304" pitchFamily="18" charset="0"/>
                      </a:endParaRPr>
                    </a:p>
                  </a:txBody>
                  <a:tcPr marL="67519" marR="67519" marT="37136" marB="37136" anchor="ctr">
                    <a:lnL w="317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193EB0"/>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111247">
                <a:tc>
                  <a:txBody>
                    <a:bodyPr/>
                    <a:lstStyle/>
                    <a:p>
                      <a:pPr marL="0" indent="0" latinLnBrk="1">
                        <a:buFontTx/>
                        <a:buNone/>
                      </a:pPr>
                      <a:r>
                        <a:rPr lang="en-US" altLang="ko-KR" sz="1000" dirty="0">
                          <a:latin typeface="SamsungOne-700" panose="020B0803030303020204" pitchFamily="34" charset="0"/>
                          <a:ea typeface="SamsungOne-700" panose="020B0803030303020204" pitchFamily="34" charset="0"/>
                        </a:rPr>
                        <a:t>PEEK Vision (</a:t>
                      </a:r>
                      <a:r>
                        <a:rPr lang="en-US" altLang="ko-KR" sz="1000" dirty="0" err="1">
                          <a:latin typeface="SamsungOne-700" panose="020B0803030303020204" pitchFamily="34" charset="0"/>
                          <a:ea typeface="SamsungOne-700" panose="020B0803030303020204" pitchFamily="34" charset="0"/>
                        </a:rPr>
                        <a:t>Anh</a:t>
                      </a:r>
                      <a:r>
                        <a:rPr lang="en-US" altLang="ko-KR" sz="1000" dirty="0">
                          <a:latin typeface="SamsungOne-700" panose="020B0803030303020204" pitchFamily="34" charset="0"/>
                          <a:ea typeface="SamsungOne-700" panose="020B0803030303020204" pitchFamily="34" charset="0"/>
                        </a:rPr>
                        <a:t>)</a:t>
                      </a:r>
                    </a:p>
                  </a:txBody>
                  <a:tcPr marL="72159" marR="72159" marT="39687" marB="39687">
                    <a:lnL w="6350"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marL="171450" indent="-171450" latinLnBrk="1">
                        <a:buFont typeface="Arial" panose="020B0604020202020204" pitchFamily="34" charset="0"/>
                        <a:buChar char="•"/>
                      </a:pPr>
                      <a:r>
                        <a:rPr lang="en-US" altLang="ko-KR" sz="1000" dirty="0" err="1">
                          <a:latin typeface="SamsungOne-400" panose="020B0503030303020204" pitchFamily="34" charset="0"/>
                          <a:ea typeface="+mn-ea"/>
                        </a:rPr>
                        <a:t>Chụp</a:t>
                      </a:r>
                      <a:r>
                        <a:rPr lang="en-US" altLang="ko-KR" sz="1000" dirty="0">
                          <a:latin typeface="SamsungOne-400" panose="020B0503030303020204" pitchFamily="34" charset="0"/>
                          <a:ea typeface="+mn-ea"/>
                        </a:rPr>
                        <a:t> </a:t>
                      </a:r>
                      <a:r>
                        <a:rPr lang="en-US" altLang="ko-KR" sz="1000" dirty="0" err="1">
                          <a:latin typeface="SamsungOne-400" panose="020B0503030303020204" pitchFamily="34" charset="0"/>
                          <a:ea typeface="+mn-ea"/>
                        </a:rPr>
                        <a:t>ảnh</a:t>
                      </a:r>
                      <a:r>
                        <a:rPr lang="en-US" altLang="ko-KR" sz="1000" dirty="0">
                          <a:latin typeface="SamsungOne-400" panose="020B0503030303020204" pitchFamily="34" charset="0"/>
                          <a:ea typeface="+mn-ea"/>
                        </a:rPr>
                        <a:t> </a:t>
                      </a:r>
                      <a:r>
                        <a:rPr lang="en-US" altLang="ko-KR" sz="1000" dirty="0" err="1">
                          <a:latin typeface="SamsungOne-400" panose="020B0503030303020204" pitchFamily="34" charset="0"/>
                          <a:ea typeface="+mn-ea"/>
                        </a:rPr>
                        <a:t>đáy</a:t>
                      </a:r>
                      <a:r>
                        <a:rPr lang="en-US" altLang="ko-KR" sz="1000" dirty="0">
                          <a:latin typeface="SamsungOne-400" panose="020B0503030303020204" pitchFamily="34" charset="0"/>
                          <a:ea typeface="+mn-ea"/>
                        </a:rPr>
                        <a:t> </a:t>
                      </a:r>
                      <a:r>
                        <a:rPr lang="en-US" altLang="ko-KR" sz="1000" dirty="0" err="1">
                          <a:latin typeface="SamsungOne-400" panose="020B0503030303020204" pitchFamily="34" charset="0"/>
                          <a:ea typeface="+mn-ea"/>
                        </a:rPr>
                        <a:t>mắt</a:t>
                      </a:r>
                      <a:r>
                        <a:rPr lang="en-US" altLang="ko-KR" sz="1000" dirty="0">
                          <a:latin typeface="SamsungOne-400" panose="020B0503030303020204" pitchFamily="34" charset="0"/>
                          <a:ea typeface="+mn-ea"/>
                        </a:rPr>
                        <a:t> </a:t>
                      </a:r>
                      <a:r>
                        <a:rPr lang="en-US" altLang="ko-KR" sz="1000" dirty="0" err="1">
                          <a:latin typeface="SamsungOne-400" panose="020B0503030303020204" pitchFamily="34" charset="0"/>
                          <a:ea typeface="+mn-ea"/>
                        </a:rPr>
                        <a:t>bằng</a:t>
                      </a:r>
                      <a:r>
                        <a:rPr lang="en-US" altLang="ko-KR" sz="1000" dirty="0">
                          <a:latin typeface="SamsungOne-400" panose="020B0503030303020204" pitchFamily="34" charset="0"/>
                          <a:ea typeface="+mn-ea"/>
                        </a:rPr>
                        <a:t> </a:t>
                      </a:r>
                      <a:r>
                        <a:rPr lang="en-US" altLang="ko-KR" sz="1000" dirty="0" err="1">
                          <a:latin typeface="SamsungOne-400" panose="020B0503030303020204" pitchFamily="34" charset="0"/>
                          <a:ea typeface="+mn-ea"/>
                        </a:rPr>
                        <a:t>điện</a:t>
                      </a:r>
                      <a:r>
                        <a:rPr lang="en-US" altLang="ko-KR" sz="1000" dirty="0">
                          <a:latin typeface="SamsungOne-400" panose="020B0503030303020204" pitchFamily="34" charset="0"/>
                          <a:ea typeface="+mn-ea"/>
                        </a:rPr>
                        <a:t> </a:t>
                      </a:r>
                      <a:r>
                        <a:rPr lang="en-US" altLang="ko-KR" sz="1000" dirty="0" err="1">
                          <a:latin typeface="SamsungOne-400" panose="020B0503030303020204" pitchFamily="34" charset="0"/>
                          <a:ea typeface="+mn-ea"/>
                        </a:rPr>
                        <a:t>thoại</a:t>
                      </a:r>
                      <a:r>
                        <a:rPr lang="en-US" altLang="ko-KR" sz="1000" dirty="0">
                          <a:latin typeface="SamsungOne-400" panose="020B0503030303020204" pitchFamily="34" charset="0"/>
                          <a:ea typeface="+mn-ea"/>
                        </a:rPr>
                        <a:t> </a:t>
                      </a:r>
                      <a:r>
                        <a:rPr lang="en-US" altLang="ko-KR" sz="1000" dirty="0" err="1">
                          <a:latin typeface="SamsungOne-400" panose="020B0503030303020204" pitchFamily="34" charset="0"/>
                          <a:ea typeface="+mn-ea"/>
                        </a:rPr>
                        <a:t>thông</a:t>
                      </a:r>
                      <a:r>
                        <a:rPr lang="en-US" altLang="ko-KR" sz="1000" dirty="0">
                          <a:latin typeface="SamsungOne-400" panose="020B0503030303020204" pitchFamily="34" charset="0"/>
                          <a:ea typeface="+mn-ea"/>
                        </a:rPr>
                        <a:t> minh</a:t>
                      </a:r>
                    </a:p>
                  </a:txBody>
                  <a:tcPr marL="72159" marR="72159" marT="39687" marB="39687">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marL="171450" indent="-171450" latinLnBrk="1">
                        <a:buFont typeface="Arial" panose="020B0604020202020204" pitchFamily="34" charset="0"/>
                        <a:buChar char="•"/>
                      </a:pPr>
                      <a:r>
                        <a:rPr lang="en-US" altLang="ko-KR" sz="1000" dirty="0" err="1">
                          <a:latin typeface="SamsungOne-400" panose="020B0503030303020204" pitchFamily="34" charset="0"/>
                          <a:ea typeface="+mn-ea"/>
                        </a:rPr>
                        <a:t>Nhận</a:t>
                      </a:r>
                      <a:r>
                        <a:rPr lang="en-US" altLang="ko-KR" sz="1000" dirty="0">
                          <a:latin typeface="SamsungOne-400" panose="020B0503030303020204" pitchFamily="34" charset="0"/>
                          <a:ea typeface="+mn-ea"/>
                        </a:rPr>
                        <a:t> </a:t>
                      </a:r>
                      <a:r>
                        <a:rPr lang="en-US" altLang="ko-KR" sz="1000" dirty="0" err="1">
                          <a:latin typeface="SamsungOne-400" panose="020B0503030303020204" pitchFamily="34" charset="0"/>
                          <a:ea typeface="+mn-ea"/>
                        </a:rPr>
                        <a:t>ảnh</a:t>
                      </a:r>
                      <a:r>
                        <a:rPr lang="en-US" altLang="ko-KR" sz="1000" dirty="0">
                          <a:latin typeface="SamsungOne-400" panose="020B0503030303020204" pitchFamily="34" charset="0"/>
                          <a:ea typeface="+mn-ea"/>
                        </a:rPr>
                        <a:t> </a:t>
                      </a:r>
                      <a:r>
                        <a:rPr lang="en-US" altLang="ko-KR" sz="1000" dirty="0" err="1">
                          <a:latin typeface="SamsungOne-400" panose="020B0503030303020204" pitchFamily="34" charset="0"/>
                          <a:ea typeface="+mn-ea"/>
                        </a:rPr>
                        <a:t>giải</a:t>
                      </a:r>
                      <a:r>
                        <a:rPr lang="en-US" altLang="ko-KR" sz="1000" dirty="0">
                          <a:latin typeface="SamsungOne-400" panose="020B0503030303020204" pitchFamily="34" charset="0"/>
                          <a:ea typeface="+mn-ea"/>
                        </a:rPr>
                        <a:t> </a:t>
                      </a:r>
                      <a:r>
                        <a:rPr lang="en-US" altLang="ko-KR" sz="1000" dirty="0" err="1">
                          <a:latin typeface="SamsungOne-400" panose="020B0503030303020204" pitchFamily="34" charset="0"/>
                          <a:ea typeface="+mn-ea"/>
                        </a:rPr>
                        <a:t>thích</a:t>
                      </a:r>
                      <a:r>
                        <a:rPr lang="en-US" altLang="ko-KR" sz="1000" dirty="0">
                          <a:latin typeface="SamsungOne-400" panose="020B0503030303020204" pitchFamily="34" charset="0"/>
                          <a:ea typeface="+mn-ea"/>
                        </a:rPr>
                        <a:t> </a:t>
                      </a:r>
                      <a:r>
                        <a:rPr lang="en-US" altLang="ko-KR" sz="1000" dirty="0" err="1">
                          <a:latin typeface="SamsungOne-400" panose="020B0503030303020204" pitchFamily="34" charset="0"/>
                          <a:ea typeface="+mn-ea"/>
                        </a:rPr>
                        <a:t>từ</a:t>
                      </a:r>
                      <a:r>
                        <a:rPr lang="en-US" altLang="ko-KR" sz="1000" dirty="0">
                          <a:latin typeface="SamsungOne-400" panose="020B0503030303020204" pitchFamily="34" charset="0"/>
                          <a:ea typeface="+mn-ea"/>
                        </a:rPr>
                        <a:t> </a:t>
                      </a:r>
                      <a:r>
                        <a:rPr lang="en-US" altLang="ko-KR" sz="1000" dirty="0" err="1">
                          <a:latin typeface="SamsungOne-400" panose="020B0503030303020204" pitchFamily="34" charset="0"/>
                          <a:ea typeface="+mn-ea"/>
                        </a:rPr>
                        <a:t>bác</a:t>
                      </a:r>
                      <a:r>
                        <a:rPr lang="en-US" altLang="ko-KR" sz="1000" dirty="0">
                          <a:latin typeface="SamsungOne-400" panose="020B0503030303020204" pitchFamily="34" charset="0"/>
                          <a:ea typeface="+mn-ea"/>
                        </a:rPr>
                        <a:t> </a:t>
                      </a:r>
                      <a:r>
                        <a:rPr lang="en-US" altLang="ko-KR" sz="1000" dirty="0" err="1">
                          <a:latin typeface="SamsungOne-400" panose="020B0503030303020204" pitchFamily="34" charset="0"/>
                          <a:ea typeface="+mn-ea"/>
                        </a:rPr>
                        <a:t>sĩ</a:t>
                      </a:r>
                      <a:r>
                        <a:rPr lang="en-US" altLang="ko-KR" sz="1000" dirty="0">
                          <a:latin typeface="SamsungOne-400" panose="020B0503030303020204" pitchFamily="34" charset="0"/>
                          <a:ea typeface="+mn-ea"/>
                        </a:rPr>
                        <a:t> y </a:t>
                      </a:r>
                      <a:r>
                        <a:rPr lang="en-US" altLang="ko-KR" sz="1000" dirty="0" err="1">
                          <a:latin typeface="SamsungOne-400" panose="020B0503030303020204" pitchFamily="34" charset="0"/>
                          <a:ea typeface="+mn-ea"/>
                        </a:rPr>
                        <a:t>khoa</a:t>
                      </a:r>
                      <a:r>
                        <a:rPr lang="en-US" altLang="ko-KR" sz="1000" dirty="0">
                          <a:latin typeface="SamsungOne-400" panose="020B0503030303020204" pitchFamily="34" charset="0"/>
                          <a:ea typeface="+mn-ea"/>
                        </a:rPr>
                        <a:t> qua </a:t>
                      </a:r>
                      <a:r>
                        <a:rPr lang="en-US" altLang="ko-KR" sz="1000" dirty="0" err="1">
                          <a:latin typeface="SamsungOne-400" panose="020B0503030303020204" pitchFamily="34" charset="0"/>
                          <a:ea typeface="+mn-ea"/>
                        </a:rPr>
                        <a:t>dịch</a:t>
                      </a:r>
                      <a:r>
                        <a:rPr lang="en-US" altLang="ko-KR" sz="1000" dirty="0">
                          <a:latin typeface="SamsungOne-400" panose="020B0503030303020204" pitchFamily="34" charset="0"/>
                          <a:ea typeface="+mn-ea"/>
                        </a:rPr>
                        <a:t> </a:t>
                      </a:r>
                      <a:r>
                        <a:rPr lang="en-US" altLang="ko-KR" sz="1000" dirty="0" err="1">
                          <a:latin typeface="SamsungOne-400" panose="020B0503030303020204" pitchFamily="34" charset="0"/>
                          <a:ea typeface="+mn-ea"/>
                        </a:rPr>
                        <a:t>vụ</a:t>
                      </a:r>
                      <a:r>
                        <a:rPr lang="en-US" altLang="ko-KR" sz="1000" dirty="0">
                          <a:latin typeface="SamsungOne-400" panose="020B0503030303020204" pitchFamily="34" charset="0"/>
                          <a:ea typeface="+mn-ea"/>
                        </a:rPr>
                        <a:t> tin </a:t>
                      </a:r>
                      <a:r>
                        <a:rPr lang="en-US" altLang="ko-KR" sz="1000" dirty="0" err="1">
                          <a:latin typeface="SamsungOne-400" panose="020B0503030303020204" pitchFamily="34" charset="0"/>
                          <a:ea typeface="+mn-ea"/>
                        </a:rPr>
                        <a:t>nhắn</a:t>
                      </a:r>
                      <a:endParaRPr lang="en-US" altLang="ko-KR" sz="1000" dirty="0">
                        <a:latin typeface="SamsungOne-400" panose="020B0503030303020204" pitchFamily="34" charset="0"/>
                        <a:ea typeface="+mn-ea"/>
                      </a:endParaRPr>
                    </a:p>
                  </a:txBody>
                  <a:tcPr marL="72159" marR="72159" marT="39687" marB="39687">
                    <a:lnL w="317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11247">
                <a:tc>
                  <a:txBody>
                    <a:bodyPr/>
                    <a:lstStyle/>
                    <a:p>
                      <a:pPr marL="0" indent="0" latinLnBrk="1">
                        <a:buFontTx/>
                        <a:buNone/>
                      </a:pPr>
                      <a:r>
                        <a:rPr lang="en-US" altLang="ko-KR" sz="1000" dirty="0">
                          <a:latin typeface="SamsungOne-700" panose="020B0803030303020204" pitchFamily="34" charset="0"/>
                          <a:ea typeface="SamsungOne-700" panose="020B0803030303020204" pitchFamily="34" charset="0"/>
                        </a:rPr>
                        <a:t>Welch Allyn (</a:t>
                      </a:r>
                      <a:r>
                        <a:rPr lang="en-US" altLang="ko-KR" sz="1000" dirty="0" err="1">
                          <a:latin typeface="SamsungOne-700" panose="020B0803030303020204" pitchFamily="34" charset="0"/>
                          <a:ea typeface="SamsungOne-700" panose="020B0803030303020204" pitchFamily="34" charset="0"/>
                        </a:rPr>
                        <a:t>Mỹ</a:t>
                      </a:r>
                      <a:r>
                        <a:rPr lang="en-US" altLang="ko-KR" sz="1000" dirty="0">
                          <a:latin typeface="SamsungOne-700" panose="020B0803030303020204" pitchFamily="34" charset="0"/>
                          <a:ea typeface="SamsungOne-700" panose="020B0803030303020204" pitchFamily="34" charset="0"/>
                        </a:rPr>
                        <a:t>)</a:t>
                      </a:r>
                    </a:p>
                  </a:txBody>
                  <a:tcPr marL="72159" marR="72159" marT="39687" marB="39687">
                    <a:lnL w="6350"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marL="171450" indent="-171450" latinLnBrk="1">
                        <a:buFont typeface="Arial" panose="020B0604020202020204" pitchFamily="34" charset="0"/>
                        <a:buChar char="•"/>
                      </a:pPr>
                      <a:r>
                        <a:rPr lang="en-US" altLang="ko-KR" sz="1000" dirty="0" err="1">
                          <a:latin typeface="SamsungOne-400" panose="020B0503030303020204" pitchFamily="34" charset="0"/>
                          <a:ea typeface="+mn-ea"/>
                        </a:rPr>
                        <a:t>Chụp</a:t>
                      </a:r>
                      <a:r>
                        <a:rPr lang="en-US" altLang="ko-KR" sz="1000" dirty="0">
                          <a:latin typeface="SamsungOne-400" panose="020B0503030303020204" pitchFamily="34" charset="0"/>
                          <a:ea typeface="+mn-ea"/>
                        </a:rPr>
                        <a:t> </a:t>
                      </a:r>
                      <a:r>
                        <a:rPr lang="en-US" altLang="ko-KR" sz="1000" dirty="0" err="1">
                          <a:latin typeface="SamsungOne-400" panose="020B0503030303020204" pitchFamily="34" charset="0"/>
                          <a:ea typeface="+mn-ea"/>
                        </a:rPr>
                        <a:t>ảnh</a:t>
                      </a:r>
                      <a:r>
                        <a:rPr lang="en-US" altLang="ko-KR" sz="1000" dirty="0">
                          <a:latin typeface="SamsungOne-400" panose="020B0503030303020204" pitchFamily="34" charset="0"/>
                          <a:ea typeface="+mn-ea"/>
                        </a:rPr>
                        <a:t> </a:t>
                      </a:r>
                      <a:r>
                        <a:rPr lang="en-US" altLang="ko-KR" sz="1000" dirty="0" err="1">
                          <a:latin typeface="SamsungOne-400" panose="020B0503030303020204" pitchFamily="34" charset="0"/>
                          <a:ea typeface="+mn-ea"/>
                        </a:rPr>
                        <a:t>phóng</a:t>
                      </a:r>
                      <a:r>
                        <a:rPr lang="en-US" altLang="ko-KR" sz="1000" dirty="0">
                          <a:latin typeface="SamsungOne-400" panose="020B0503030303020204" pitchFamily="34" charset="0"/>
                          <a:ea typeface="+mn-ea"/>
                        </a:rPr>
                        <a:t> </a:t>
                      </a:r>
                      <a:r>
                        <a:rPr lang="en-US" altLang="ko-KR" sz="1000" dirty="0" err="1">
                          <a:latin typeface="SamsungOne-400" panose="020B0503030303020204" pitchFamily="34" charset="0"/>
                          <a:ea typeface="+mn-ea"/>
                        </a:rPr>
                        <a:t>đại</a:t>
                      </a:r>
                      <a:r>
                        <a:rPr lang="en-US" altLang="ko-KR" sz="1000" dirty="0">
                          <a:latin typeface="SamsungOne-400" panose="020B0503030303020204" pitchFamily="34" charset="0"/>
                          <a:ea typeface="+mn-ea"/>
                        </a:rPr>
                        <a:t> </a:t>
                      </a:r>
                      <a:r>
                        <a:rPr lang="en-US" altLang="ko-KR" sz="1000" dirty="0" err="1">
                          <a:latin typeface="SamsungOne-400" panose="020B0503030303020204" pitchFamily="34" charset="0"/>
                          <a:ea typeface="+mn-ea"/>
                        </a:rPr>
                        <a:t>bằng</a:t>
                      </a:r>
                      <a:r>
                        <a:rPr lang="en-US" altLang="ko-KR" sz="1000" dirty="0">
                          <a:latin typeface="SamsungOne-400" panose="020B0503030303020204" pitchFamily="34" charset="0"/>
                          <a:ea typeface="+mn-ea"/>
                        </a:rPr>
                        <a:t> </a:t>
                      </a:r>
                      <a:r>
                        <a:rPr lang="en-US" altLang="ko-KR" sz="1000" dirty="0" err="1">
                          <a:latin typeface="SamsungOne-400" panose="020B0503030303020204" pitchFamily="34" charset="0"/>
                          <a:ea typeface="+mn-ea"/>
                        </a:rPr>
                        <a:t>thiết</a:t>
                      </a:r>
                      <a:r>
                        <a:rPr lang="en-US" altLang="ko-KR" sz="1000" dirty="0">
                          <a:latin typeface="SamsungOne-400" panose="020B0503030303020204" pitchFamily="34" charset="0"/>
                          <a:ea typeface="+mn-ea"/>
                        </a:rPr>
                        <a:t> </a:t>
                      </a:r>
                      <a:r>
                        <a:rPr lang="en-US" altLang="ko-KR" sz="1000" dirty="0" err="1">
                          <a:latin typeface="SamsungOne-400" panose="020B0503030303020204" pitchFamily="34" charset="0"/>
                          <a:ea typeface="+mn-ea"/>
                        </a:rPr>
                        <a:t>bị</a:t>
                      </a:r>
                      <a:r>
                        <a:rPr lang="en-US" altLang="ko-KR" sz="1000" dirty="0">
                          <a:latin typeface="SamsungOne-400" panose="020B0503030303020204" pitchFamily="34" charset="0"/>
                          <a:ea typeface="+mn-ea"/>
                        </a:rPr>
                        <a:t> </a:t>
                      </a:r>
                      <a:r>
                        <a:rPr lang="en-US" altLang="ko-KR" sz="1000" dirty="0" err="1">
                          <a:latin typeface="SamsungOne-400" panose="020B0503030303020204" pitchFamily="34" charset="0"/>
                          <a:ea typeface="+mn-ea"/>
                        </a:rPr>
                        <a:t>nhãn</a:t>
                      </a:r>
                      <a:r>
                        <a:rPr lang="en-US" altLang="ko-KR" sz="1000" dirty="0">
                          <a:latin typeface="SamsungOne-400" panose="020B0503030303020204" pitchFamily="34" charset="0"/>
                          <a:ea typeface="+mn-ea"/>
                        </a:rPr>
                        <a:t> </a:t>
                      </a:r>
                      <a:r>
                        <a:rPr lang="en-US" altLang="ko-KR" sz="1000" dirty="0" err="1">
                          <a:latin typeface="SamsungOne-400" panose="020B0503030303020204" pitchFamily="34" charset="0"/>
                          <a:ea typeface="+mn-ea"/>
                        </a:rPr>
                        <a:t>khoa</a:t>
                      </a:r>
                      <a:r>
                        <a:rPr lang="en-US" altLang="ko-KR" sz="1000" dirty="0">
                          <a:latin typeface="SamsungOne-400" panose="020B0503030303020204" pitchFamily="34" charset="0"/>
                          <a:ea typeface="+mn-ea"/>
                        </a:rPr>
                        <a:t> di </a:t>
                      </a:r>
                      <a:r>
                        <a:rPr lang="en-US" altLang="ko-KR" sz="1000" dirty="0" err="1">
                          <a:latin typeface="SamsungOne-400" panose="020B0503030303020204" pitchFamily="34" charset="0"/>
                          <a:ea typeface="+mn-ea"/>
                        </a:rPr>
                        <a:t>động</a:t>
                      </a:r>
                      <a:r>
                        <a:rPr lang="en-US" altLang="ko-KR" sz="1000" dirty="0">
                          <a:latin typeface="SamsungOne-400" panose="020B0503030303020204" pitchFamily="34" charset="0"/>
                          <a:ea typeface="+mn-ea"/>
                        </a:rPr>
                        <a:t> </a:t>
                      </a:r>
                      <a:r>
                        <a:rPr lang="en-US" altLang="ko-KR" sz="1000" dirty="0" err="1">
                          <a:latin typeface="SamsungOne-400" panose="020B0503030303020204" pitchFamily="34" charset="0"/>
                          <a:ea typeface="+mn-ea"/>
                        </a:rPr>
                        <a:t>và</a:t>
                      </a:r>
                      <a:r>
                        <a:rPr lang="en-US" altLang="ko-KR" sz="1000" dirty="0">
                          <a:latin typeface="SamsungOne-400" panose="020B0503030303020204" pitchFamily="34" charset="0"/>
                          <a:ea typeface="+mn-ea"/>
                        </a:rPr>
                        <a:t> </a:t>
                      </a:r>
                      <a:r>
                        <a:rPr lang="en-US" altLang="ko-KR" sz="1000" dirty="0" err="1">
                          <a:latin typeface="SamsungOne-400" panose="020B0503030303020204" pitchFamily="34" charset="0"/>
                          <a:ea typeface="+mn-ea"/>
                        </a:rPr>
                        <a:t>điện</a:t>
                      </a:r>
                      <a:r>
                        <a:rPr lang="en-US" altLang="ko-KR" sz="1000" dirty="0">
                          <a:latin typeface="SamsungOne-400" panose="020B0503030303020204" pitchFamily="34" charset="0"/>
                          <a:ea typeface="+mn-ea"/>
                        </a:rPr>
                        <a:t> </a:t>
                      </a:r>
                      <a:r>
                        <a:rPr lang="en-US" altLang="ko-KR" sz="1000" dirty="0" err="1">
                          <a:latin typeface="SamsungOne-400" panose="020B0503030303020204" pitchFamily="34" charset="0"/>
                          <a:ea typeface="+mn-ea"/>
                        </a:rPr>
                        <a:t>thoại</a:t>
                      </a:r>
                      <a:r>
                        <a:rPr lang="en-US" altLang="ko-KR" sz="1000" dirty="0">
                          <a:latin typeface="SamsungOne-400" panose="020B0503030303020204" pitchFamily="34" charset="0"/>
                          <a:ea typeface="+mn-ea"/>
                        </a:rPr>
                        <a:t> </a:t>
                      </a:r>
                      <a:r>
                        <a:rPr lang="en-US" altLang="ko-KR" sz="1000" dirty="0" err="1">
                          <a:latin typeface="SamsungOne-400" panose="020B0503030303020204" pitchFamily="34" charset="0"/>
                          <a:ea typeface="+mn-ea"/>
                        </a:rPr>
                        <a:t>thông</a:t>
                      </a:r>
                      <a:r>
                        <a:rPr lang="en-US" altLang="ko-KR" sz="1000" dirty="0">
                          <a:latin typeface="SamsungOne-400" panose="020B0503030303020204" pitchFamily="34" charset="0"/>
                          <a:ea typeface="+mn-ea"/>
                        </a:rPr>
                        <a:t> minh</a:t>
                      </a:r>
                    </a:p>
                  </a:txBody>
                  <a:tcPr marL="72159" marR="72159" marT="39687" marB="39687">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marL="171450" indent="-171450" latinLnBrk="1">
                        <a:buFont typeface="Arial" panose="020B0604020202020204" pitchFamily="34" charset="0"/>
                        <a:buChar char="•"/>
                      </a:pPr>
                      <a:r>
                        <a:rPr lang="en-US" altLang="ko-KR" sz="1000" dirty="0" err="1">
                          <a:latin typeface="SamsungOne-400" panose="020B0503030303020204" pitchFamily="34" charset="0"/>
                          <a:ea typeface="맑은 고딕" panose="020B0503020000020004" pitchFamily="50" charset="-127"/>
                        </a:rPr>
                        <a:t>Khó</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lấy</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tiêu</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điểm</a:t>
                      </a:r>
                      <a:r>
                        <a:rPr lang="en-US" altLang="ko-KR" sz="1000" dirty="0">
                          <a:latin typeface="SamsungOne-400" panose="020B0503030303020204" pitchFamily="34" charset="0"/>
                          <a:ea typeface="맑은 고딕" panose="020B0503020000020004" pitchFamily="50" charset="-127"/>
                        </a:rPr>
                        <a:t> do </a:t>
                      </a:r>
                      <a:r>
                        <a:rPr lang="en-US" altLang="ko-KR" sz="1000" dirty="0" err="1">
                          <a:latin typeface="SamsungOne-400" panose="020B0503030303020204" pitchFamily="34" charset="0"/>
                          <a:ea typeface="맑은 고딕" panose="020B0503020000020004" pitchFamily="50" charset="-127"/>
                        </a:rPr>
                        <a:t>thu</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hẹp</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đồng</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tử</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và</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mắt</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chuyển</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động</a:t>
                      </a:r>
                      <a:r>
                        <a:rPr lang="en-US" altLang="ko-KR" sz="1000" dirty="0">
                          <a:latin typeface="SamsungOne-400" panose="020B0503030303020204" pitchFamily="34" charset="0"/>
                          <a:ea typeface="맑은 고딕" panose="020B0503020000020004" pitchFamily="50" charset="-127"/>
                        </a:rPr>
                        <a:t> do </a:t>
                      </a:r>
                      <a:r>
                        <a:rPr lang="en-US" altLang="ko-KR" sz="1000" dirty="0" err="1">
                          <a:latin typeface="SamsungOne-400" panose="020B0503030303020204" pitchFamily="34" charset="0"/>
                          <a:ea typeface="맑은 고딕" panose="020B0503020000020004" pitchFamily="50" charset="-127"/>
                        </a:rPr>
                        <a:t>ánh</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sáng</a:t>
                      </a:r>
                      <a:endParaRPr lang="en-US" altLang="ko-KR" sz="1000" dirty="0">
                        <a:latin typeface="SamsungOne-400" panose="020B0503030303020204" pitchFamily="34" charset="0"/>
                        <a:ea typeface="맑은 고딕" panose="020B0503020000020004" pitchFamily="50" charset="-127"/>
                      </a:endParaRPr>
                    </a:p>
                  </a:txBody>
                  <a:tcPr marL="72159" marR="72159" marT="39687" marB="39687">
                    <a:lnL w="317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6456869"/>
                  </a:ext>
                </a:extLst>
              </a:tr>
              <a:tr h="111247">
                <a:tc>
                  <a:txBody>
                    <a:bodyPr/>
                    <a:lstStyle/>
                    <a:p>
                      <a:pPr marL="0" indent="0" latinLnBrk="1">
                        <a:buFontTx/>
                        <a:buNone/>
                      </a:pPr>
                      <a:r>
                        <a:rPr lang="en-US" altLang="ko-KR" sz="1000" dirty="0" err="1">
                          <a:latin typeface="SamsungOne-700" panose="020B0803030303020204" pitchFamily="34" charset="0"/>
                          <a:ea typeface="SamsungOne-700" panose="020B0803030303020204" pitchFamily="34" charset="0"/>
                        </a:rPr>
                        <a:t>Goblink</a:t>
                      </a:r>
                      <a:r>
                        <a:rPr lang="en-US" altLang="ko-KR" sz="1000" dirty="0">
                          <a:latin typeface="SamsungOne-700" panose="020B0803030303020204" pitchFamily="34" charset="0"/>
                          <a:ea typeface="SamsungOne-700" panose="020B0803030303020204" pitchFamily="34" charset="0"/>
                        </a:rPr>
                        <a:t> (</a:t>
                      </a:r>
                      <a:r>
                        <a:rPr lang="en-US" altLang="ko-KR" sz="1000" dirty="0" err="1">
                          <a:latin typeface="SamsungOne-700" panose="020B0803030303020204" pitchFamily="34" charset="0"/>
                          <a:ea typeface="SamsungOne-700" panose="020B0803030303020204" pitchFamily="34" charset="0"/>
                        </a:rPr>
                        <a:t>Mỹ</a:t>
                      </a:r>
                      <a:r>
                        <a:rPr lang="en-US" altLang="ko-KR" sz="1000" dirty="0">
                          <a:latin typeface="SamsungOne-700" panose="020B0803030303020204" pitchFamily="34" charset="0"/>
                          <a:ea typeface="SamsungOne-700" panose="020B0803030303020204" pitchFamily="34" charset="0"/>
                        </a:rPr>
                        <a:t>)</a:t>
                      </a:r>
                    </a:p>
                  </a:txBody>
                  <a:tcPr marL="72159" marR="72159" marT="39687" marB="39687">
                    <a:lnL w="6350"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marL="171450" indent="-171450" latinLnBrk="1">
                        <a:buFont typeface="Arial" panose="020B0604020202020204" pitchFamily="34" charset="0"/>
                        <a:buChar char="•"/>
                      </a:pPr>
                      <a:r>
                        <a:rPr lang="vi-VN" altLang="ko-KR" sz="1000" dirty="0">
                          <a:latin typeface="SamsungOne-400" panose="020B0503030303020204" pitchFamily="34" charset="0"/>
                          <a:ea typeface="맑은 고딕" panose="020B0503020000020004" pitchFamily="50" charset="-127"/>
                        </a:rPr>
                        <a:t>Đo thị lực, dị tật khúc xạ và khoảng cách đồng tử bằng điện thoại thông minh</a:t>
                      </a:r>
                    </a:p>
                    <a:p>
                      <a:pPr marL="171450" indent="-171450" latinLnBrk="1">
                        <a:buFont typeface="Arial" panose="020B0604020202020204" pitchFamily="34" charset="0"/>
                        <a:buChar char="•"/>
                      </a:pPr>
                      <a:r>
                        <a:rPr lang="vi-VN" altLang="ko-KR" sz="1000" dirty="0">
                          <a:latin typeface="SamsungOne-400" panose="020B0503030303020204" pitchFamily="34" charset="0"/>
                          <a:ea typeface="맑은 고딕" panose="020B0503020000020004" pitchFamily="50" charset="-127"/>
                        </a:rPr>
                        <a:t>Thương mại hóa qua việc sử dụng thiết bị nhãn khoa di động và điện thoại thông minh</a:t>
                      </a:r>
                    </a:p>
                    <a:p>
                      <a:pPr marL="171450" indent="-171450" latinLnBrk="1">
                        <a:buFont typeface="Arial" panose="020B0604020202020204" pitchFamily="34" charset="0"/>
                        <a:buChar char="•"/>
                      </a:pPr>
                      <a:r>
                        <a:rPr lang="vi-VN" altLang="ko-KR" sz="1000" dirty="0">
                          <a:latin typeface="SamsungOne-400" panose="020B0503030303020204" pitchFamily="34" charset="0"/>
                          <a:ea typeface="맑은 고딕" panose="020B0503020000020004" pitchFamily="50" charset="-127"/>
                        </a:rPr>
                        <a:t>Cung cấp thông tin cho nhân viên đo mắt và nhân viên làm kính mắt</a:t>
                      </a:r>
                      <a:endParaRPr lang="ko-KR" altLang="en-US" sz="1000" dirty="0">
                        <a:latin typeface="SamsungOne-400" panose="020B0503030303020204" pitchFamily="34" charset="0"/>
                        <a:ea typeface="맑은 고딕" panose="020B0503020000020004" pitchFamily="50" charset="-127"/>
                      </a:endParaRPr>
                    </a:p>
                  </a:txBody>
                  <a:tcPr marL="72159" marR="72159" marT="39687" marB="39687">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marL="171450" indent="-171450" latinLnBrk="1">
                        <a:buFont typeface="Arial" panose="020B0604020202020204" pitchFamily="34" charset="0"/>
                        <a:buChar char="•"/>
                      </a:pPr>
                      <a:r>
                        <a:rPr lang="en-US" altLang="ko-KR" sz="1000" dirty="0" err="1">
                          <a:latin typeface="SamsungOne-400" panose="020B0503030303020204" pitchFamily="34" charset="0"/>
                          <a:ea typeface="맑은 고딕" panose="020B0503020000020004" pitchFamily="50" charset="-127"/>
                        </a:rPr>
                        <a:t>Không</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hỗ</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trợ</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đồng</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bộ</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hóa</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trực</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tiếp</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với</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điện</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thoại</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thông</a:t>
                      </a:r>
                      <a:r>
                        <a:rPr lang="en-US" altLang="ko-KR" sz="1000" dirty="0">
                          <a:latin typeface="SamsungOne-400" panose="020B0503030303020204" pitchFamily="34" charset="0"/>
                          <a:ea typeface="맑은 고딕" panose="020B0503020000020004" pitchFamily="50" charset="-127"/>
                        </a:rPr>
                        <a:t> minh</a:t>
                      </a:r>
                    </a:p>
                    <a:p>
                      <a:pPr marL="171450" indent="-171450" latinLnBrk="1">
                        <a:buFont typeface="Arial" panose="020B0604020202020204" pitchFamily="34" charset="0"/>
                        <a:buChar char="•"/>
                      </a:pPr>
                      <a:r>
                        <a:rPr lang="en-US" altLang="ko-KR" sz="1000" dirty="0" err="1">
                          <a:latin typeface="SamsungOne-400" panose="020B0503030303020204" pitchFamily="34" charset="0"/>
                          <a:ea typeface="맑은 고딕" panose="020B0503020000020004" pitchFamily="50" charset="-127"/>
                        </a:rPr>
                        <a:t>Không</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thể</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lấy</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thông</a:t>
                      </a:r>
                      <a:r>
                        <a:rPr lang="en-US" altLang="ko-KR" sz="1000" dirty="0">
                          <a:latin typeface="SamsungOne-400" panose="020B0503030303020204" pitchFamily="34" charset="0"/>
                          <a:ea typeface="맑은 고딕" panose="020B0503020000020004" pitchFamily="50" charset="-127"/>
                        </a:rPr>
                        <a:t> tin </a:t>
                      </a:r>
                      <a:r>
                        <a:rPr lang="en-US" altLang="ko-KR" sz="1000" dirty="0" err="1">
                          <a:latin typeface="SamsungOne-400" panose="020B0503030303020204" pitchFamily="34" charset="0"/>
                          <a:ea typeface="맑은 고딕" panose="020B0503020000020004" pitchFamily="50" charset="-127"/>
                        </a:rPr>
                        <a:t>về</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các</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bệnh</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khác</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ngoài</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tật</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khúc</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xạ</a:t>
                      </a:r>
                      <a:endParaRPr lang="en-US" altLang="ko-KR" sz="1000" dirty="0">
                        <a:latin typeface="SamsungOne-400" panose="020B0503030303020204" pitchFamily="34" charset="0"/>
                        <a:ea typeface="맑은 고딕" panose="020B0503020000020004" pitchFamily="50" charset="-127"/>
                      </a:endParaRPr>
                    </a:p>
                  </a:txBody>
                  <a:tcPr marL="72159" marR="72159" marT="39687" marB="39687">
                    <a:lnL w="317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016744135"/>
                  </a:ext>
                </a:extLst>
              </a:tr>
              <a:tr h="0">
                <a:tc>
                  <a:txBody>
                    <a:bodyPr/>
                    <a:lstStyle/>
                    <a:p>
                      <a:pPr marL="0" indent="0" latinLnBrk="1">
                        <a:buFontTx/>
                        <a:buNone/>
                      </a:pPr>
                      <a:r>
                        <a:rPr lang="en-US" altLang="ko-KR" sz="1000" dirty="0">
                          <a:latin typeface="SamsungOne-700" panose="020B0803030303020204" pitchFamily="34" charset="0"/>
                          <a:ea typeface="SamsungOne-700" panose="020B0803030303020204" pitchFamily="34" charset="0"/>
                        </a:rPr>
                        <a:t>Horus (</a:t>
                      </a:r>
                      <a:r>
                        <a:rPr lang="en-US" altLang="ko-KR" sz="1000" dirty="0" err="1">
                          <a:latin typeface="SamsungOne-700" panose="020B0803030303020204" pitchFamily="34" charset="0"/>
                          <a:ea typeface="SamsungOne-700" panose="020B0803030303020204" pitchFamily="34" charset="0"/>
                        </a:rPr>
                        <a:t>Đài</a:t>
                      </a:r>
                      <a:r>
                        <a:rPr lang="en-US" altLang="ko-KR" sz="1000" baseline="0" dirty="0">
                          <a:latin typeface="SamsungOne-700" panose="020B0803030303020204" pitchFamily="34" charset="0"/>
                          <a:ea typeface="SamsungOne-700" panose="020B0803030303020204" pitchFamily="34" charset="0"/>
                        </a:rPr>
                        <a:t> Loan</a:t>
                      </a:r>
                      <a:r>
                        <a:rPr lang="en-US" altLang="ko-KR" sz="1000" dirty="0">
                          <a:latin typeface="SamsungOne-700" panose="020B0803030303020204" pitchFamily="34" charset="0"/>
                          <a:ea typeface="SamsungOne-700" panose="020B0803030303020204" pitchFamily="34" charset="0"/>
                        </a:rPr>
                        <a:t>)</a:t>
                      </a:r>
                    </a:p>
                  </a:txBody>
                  <a:tcPr marL="72159" marR="72159" marT="39687" marB="39687">
                    <a:lnL w="6350"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marL="171450" indent="-171450" latinLnBrk="1">
                        <a:buFont typeface="Arial" panose="020B0604020202020204" pitchFamily="34" charset="0"/>
                        <a:buChar char="•"/>
                      </a:pPr>
                      <a:r>
                        <a:rPr lang="vi-VN" altLang="ko-KR" sz="1000" dirty="0">
                          <a:latin typeface="SamsungOne-400" panose="020B0503030303020204" pitchFamily="34" charset="0"/>
                          <a:ea typeface="맑은 고딕" panose="020B0503020000020004" pitchFamily="50" charset="-127"/>
                        </a:rPr>
                        <a:t>Chụp ảnh đáy mắt không dùng thuốc làm giãn đồng tử</a:t>
                      </a:r>
                    </a:p>
                    <a:p>
                      <a:pPr marL="171450" indent="-171450" latinLnBrk="1">
                        <a:buFont typeface="Arial" panose="020B0604020202020204" pitchFamily="34" charset="0"/>
                        <a:buChar char="•"/>
                      </a:pPr>
                      <a:r>
                        <a:rPr lang="vi-VN" altLang="ko-KR" sz="1000" dirty="0">
                          <a:latin typeface="SamsungOne-400" panose="020B0503030303020204" pitchFamily="34" charset="0"/>
                          <a:ea typeface="맑은 고딕" panose="020B0503020000020004" pitchFamily="50" charset="-127"/>
                        </a:rPr>
                        <a:t>Hỗ trợ hình ảnh và video chất lượng cao</a:t>
                      </a:r>
                    </a:p>
                    <a:p>
                      <a:pPr marL="171450" indent="-171450" latinLnBrk="1">
                        <a:buFont typeface="Arial" panose="020B0604020202020204" pitchFamily="34" charset="0"/>
                        <a:buChar char="•"/>
                      </a:pPr>
                      <a:r>
                        <a:rPr lang="vi-VN" altLang="ko-KR" sz="1000" dirty="0">
                          <a:latin typeface="SamsungOne-400" panose="020B0503030303020204" pitchFamily="34" charset="0"/>
                          <a:ea typeface="맑은 고딕" panose="020B0503020000020004" pitchFamily="50" charset="-127"/>
                        </a:rPr>
                        <a:t>Chia sẻ màn hình theo thời gian thực qua wi-fi</a:t>
                      </a:r>
                    </a:p>
                  </a:txBody>
                  <a:tcPr marL="72159" marR="72159" marT="39687" marB="39687">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marL="171450" indent="-171450" latinLnBrk="1">
                        <a:buFont typeface="Arial" panose="020B0604020202020204" pitchFamily="34" charset="0"/>
                        <a:buChar char="•"/>
                      </a:pPr>
                      <a:r>
                        <a:rPr lang="vi-VN" altLang="ko-KR" sz="1000" dirty="0">
                          <a:latin typeface="SamsungOne-400" panose="020B0503030303020204" pitchFamily="34" charset="0"/>
                          <a:ea typeface="맑은 고딕" panose="020B0503020000020004" pitchFamily="50" charset="-127"/>
                        </a:rPr>
                        <a:t>Giá bán lẻ cao khiến việc đưa vào sử dụng hàng loạt gặp khó khăn</a:t>
                      </a:r>
                    </a:p>
                    <a:p>
                      <a:pPr marL="171450" indent="-171450" latinLnBrk="1">
                        <a:buFont typeface="Arial" panose="020B0604020202020204" pitchFamily="34" charset="0"/>
                        <a:buChar char="•"/>
                      </a:pPr>
                      <a:r>
                        <a:rPr lang="vi-VN" altLang="ko-KR" sz="1000" dirty="0">
                          <a:latin typeface="SamsungOne-400" panose="020B0503030303020204" pitchFamily="34" charset="0"/>
                          <a:ea typeface="맑은 고딕" panose="020B0503020000020004" pitchFamily="50" charset="-127"/>
                        </a:rPr>
                        <a:t>Yêu cầu trình độ kỹ năng cao đối với bác sĩ</a:t>
                      </a:r>
                      <a:r>
                        <a:rPr lang="en-US" altLang="ko-KR" sz="1000" baseline="0" dirty="0">
                          <a:latin typeface="SamsungOne-400" panose="020B0503030303020204" pitchFamily="34" charset="0"/>
                          <a:ea typeface="맑은 고딕" panose="020B0503020000020004" pitchFamily="50" charset="-127"/>
                        </a:rPr>
                        <a:t> </a:t>
                      </a:r>
                      <a:r>
                        <a:rPr lang="vi-VN" altLang="ko-KR" sz="1000" dirty="0">
                          <a:latin typeface="SamsungOne-400" panose="020B0503030303020204" pitchFamily="34" charset="0"/>
                          <a:ea typeface="맑은 고딕" panose="020B0503020000020004" pitchFamily="50" charset="-127"/>
                        </a:rPr>
                        <a:t>không chuyên</a:t>
                      </a:r>
                    </a:p>
                  </a:txBody>
                  <a:tcPr marL="72159" marR="72159" marT="39687" marB="39687">
                    <a:lnL w="317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81306504"/>
                  </a:ext>
                </a:extLst>
              </a:tr>
              <a:tr h="111247">
                <a:tc>
                  <a:txBody>
                    <a:bodyPr/>
                    <a:lstStyle/>
                    <a:p>
                      <a:pPr marL="0" indent="0" latinLnBrk="1">
                        <a:buFontTx/>
                        <a:buNone/>
                      </a:pPr>
                      <a:r>
                        <a:rPr lang="en-US" altLang="ko-KR" sz="1000" dirty="0" err="1">
                          <a:latin typeface="SamsungOne-700" panose="020B0803030303020204" pitchFamily="34" charset="0"/>
                          <a:ea typeface="SamsungOne-700" panose="020B0803030303020204" pitchFamily="34" charset="0"/>
                        </a:rPr>
                        <a:t>Vula</a:t>
                      </a:r>
                      <a:r>
                        <a:rPr lang="en-US" altLang="ko-KR" sz="1000" dirty="0">
                          <a:latin typeface="SamsungOne-700" panose="020B0803030303020204" pitchFamily="34" charset="0"/>
                          <a:ea typeface="SamsungOne-700" panose="020B0803030303020204" pitchFamily="34" charset="0"/>
                        </a:rPr>
                        <a:t> Eye (</a:t>
                      </a:r>
                      <a:r>
                        <a:rPr lang="en-US" altLang="ko-KR" sz="1000" dirty="0" err="1">
                          <a:latin typeface="SamsungOne-700" panose="020B0803030303020204" pitchFamily="34" charset="0"/>
                          <a:ea typeface="SamsungOne-700" panose="020B0803030303020204" pitchFamily="34" charset="0"/>
                        </a:rPr>
                        <a:t>Thụy</a:t>
                      </a:r>
                      <a:r>
                        <a:rPr lang="en-US" altLang="ko-KR" sz="1000" baseline="0" dirty="0">
                          <a:latin typeface="SamsungOne-700" panose="020B0803030303020204" pitchFamily="34" charset="0"/>
                          <a:ea typeface="SamsungOne-700" panose="020B0803030303020204" pitchFamily="34" charset="0"/>
                        </a:rPr>
                        <a:t> </a:t>
                      </a:r>
                      <a:r>
                        <a:rPr lang="en-US" altLang="ko-KR" sz="1000" baseline="0" dirty="0" err="1">
                          <a:latin typeface="SamsungOne-700" panose="020B0803030303020204" pitchFamily="34" charset="0"/>
                          <a:ea typeface="SamsungOne-700" panose="020B0803030303020204" pitchFamily="34" charset="0"/>
                        </a:rPr>
                        <a:t>Sỹ</a:t>
                      </a:r>
                      <a:r>
                        <a:rPr lang="en-US" altLang="ko-KR" sz="1000" dirty="0">
                          <a:latin typeface="SamsungOne-700" panose="020B0803030303020204" pitchFamily="34" charset="0"/>
                          <a:ea typeface="SamsungOne-700" panose="020B0803030303020204" pitchFamily="34" charset="0"/>
                        </a:rPr>
                        <a:t>)</a:t>
                      </a:r>
                    </a:p>
                  </a:txBody>
                  <a:tcPr marL="72159" marR="72159" marT="39687" marB="39687">
                    <a:lnL w="6350"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71450" indent="-171450" latinLnBrk="1">
                        <a:buFont typeface="Arial" panose="020B0604020202020204" pitchFamily="34" charset="0"/>
                        <a:buChar char="•"/>
                      </a:pPr>
                      <a:r>
                        <a:rPr lang="vi-VN" altLang="ko-KR" sz="1000" dirty="0">
                          <a:latin typeface="SamsungOne-400" panose="020B0503030303020204" pitchFamily="34" charset="0"/>
                          <a:ea typeface="맑은 고딕" panose="020B0503020000020004" pitchFamily="50" charset="-127"/>
                        </a:rPr>
                        <a:t>Kết nối bệnh nhân sống ở miền núi với các bác sĩ y khoa</a:t>
                      </a:r>
                    </a:p>
                    <a:p>
                      <a:pPr marL="171450" indent="-171450" latinLnBrk="1">
                        <a:buFont typeface="Arial" panose="020B0604020202020204" pitchFamily="34" charset="0"/>
                        <a:buChar char="•"/>
                      </a:pPr>
                      <a:r>
                        <a:rPr lang="vi-VN" altLang="ko-KR" sz="1000" dirty="0">
                          <a:latin typeface="SamsungOne-400" panose="020B0503030303020204" pitchFamily="34" charset="0"/>
                          <a:ea typeface="맑은 고딕" panose="020B0503020000020004" pitchFamily="50" charset="-127"/>
                        </a:rPr>
                        <a:t>Tiến hành kiểm tra thị lực với hướng dẫn đơn giản</a:t>
                      </a:r>
                    </a:p>
                    <a:p>
                      <a:pPr marL="171450" indent="-171450" latinLnBrk="1">
                        <a:buFont typeface="Arial" panose="020B0604020202020204" pitchFamily="34" charset="0"/>
                        <a:buChar char="•"/>
                      </a:pPr>
                      <a:r>
                        <a:rPr lang="vi-VN" altLang="ko-KR" sz="1000" dirty="0">
                          <a:latin typeface="SamsungOne-400" panose="020B0503030303020204" pitchFamily="34" charset="0"/>
                          <a:ea typeface="맑은 고딕" panose="020B0503020000020004" pitchFamily="50" charset="-127"/>
                        </a:rPr>
                        <a:t>Nhận thông tin chính xác và chi tiết thông qua trò chuyện trên web với các chuyên gia</a:t>
                      </a:r>
                    </a:p>
                  </a:txBody>
                  <a:tcPr marL="72159" marR="72159" marT="39687" marB="39687">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a:txBody>
                    <a:bodyPr/>
                    <a:lstStyle/>
                    <a:p>
                      <a:pPr marL="171450" indent="-171450" latinLnBrk="1">
                        <a:buFont typeface="Arial" panose="020B0604020202020204" pitchFamily="34" charset="0"/>
                        <a:buChar char="•"/>
                      </a:pPr>
                      <a:r>
                        <a:rPr lang="en-US" altLang="ko-KR" sz="1000" dirty="0" err="1">
                          <a:latin typeface="SamsungOne-400" panose="020B0503030303020204" pitchFamily="34" charset="0"/>
                          <a:ea typeface="맑은 고딕" panose="020B0503020000020004" pitchFamily="50" charset="-127"/>
                        </a:rPr>
                        <a:t>Khả</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năng</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ứng</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dụng</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còn</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hạn</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chế</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đối</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với</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bệnh</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đục</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thủy</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tinh</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thể</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và</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các</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bệnh</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về</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võng</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mạc</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là</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nguyên</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nhân</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chính</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gây</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mù</a:t>
                      </a:r>
                      <a:r>
                        <a:rPr lang="en-US" altLang="ko-KR" sz="1000" dirty="0">
                          <a:latin typeface="SamsungOne-400" panose="020B0503030303020204" pitchFamily="34" charset="0"/>
                          <a:ea typeface="맑은 고딕" panose="020B0503020000020004" pitchFamily="50" charset="-127"/>
                        </a:rPr>
                        <a:t> </a:t>
                      </a:r>
                      <a:r>
                        <a:rPr lang="en-US" altLang="ko-KR" sz="1000" dirty="0" err="1">
                          <a:latin typeface="SamsungOne-400" panose="020B0503030303020204" pitchFamily="34" charset="0"/>
                          <a:ea typeface="맑은 고딕" panose="020B0503020000020004" pitchFamily="50" charset="-127"/>
                        </a:rPr>
                        <a:t>lòa</a:t>
                      </a:r>
                      <a:endParaRPr lang="en-US" altLang="ko-KR" sz="1000" dirty="0">
                        <a:latin typeface="SamsungOne-400" panose="020B0503030303020204" pitchFamily="34" charset="0"/>
                        <a:ea typeface="맑은 고딕" panose="020B0503020000020004" pitchFamily="50" charset="-127"/>
                      </a:endParaRPr>
                    </a:p>
                  </a:txBody>
                  <a:tcPr marL="72159" marR="72159" marT="39687" marB="39687">
                    <a:lnL w="317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653962141"/>
                  </a:ext>
                </a:extLst>
              </a:tr>
            </a:tbl>
          </a:graphicData>
        </a:graphic>
      </p:graphicFrame>
      <p:sp>
        <p:nvSpPr>
          <p:cNvPr id="21" name="직사각형 17">
            <a:extLst>
              <a:ext uri="{FF2B5EF4-FFF2-40B4-BE49-F238E27FC236}">
                <a16:creationId xmlns:a16="http://schemas.microsoft.com/office/drawing/2014/main" id="{AE0ECEDA-4CB1-4ECA-BD50-9BFF77CCBC67}"/>
              </a:ext>
            </a:extLst>
          </p:cNvPr>
          <p:cNvSpPr/>
          <p:nvPr/>
        </p:nvSpPr>
        <p:spPr>
          <a:xfrm>
            <a:off x="703262" y="2427987"/>
            <a:ext cx="8632824" cy="648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bevelB w="0" h="0"/>
            </a:sp3d>
          </a:bodyPr>
          <a:lstStyle/>
          <a:p>
            <a:pPr marL="182563"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Nhược điểm quan trọng nhất thường thấy là những thiết bị đó chỉ dành cho BÁC SĨ NHÃN KHOA</a:t>
            </a:r>
          </a:p>
          <a:p>
            <a:pPr marL="182563"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Thiết kế thiết bị nhãn khoa di động không giúp giải quyết vấn đề cho bệnh nhân về mắt</a:t>
            </a:r>
          </a:p>
        </p:txBody>
      </p:sp>
      <p:grpSp>
        <p:nvGrpSpPr>
          <p:cNvPr id="22" name="그룹 21">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23" name="직사각형 22">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lvl="0" defTabSz="457187">
                <a:defRPr/>
              </a:pPr>
              <a:r>
                <a:rPr lang="en-US" altLang="ko-KR" dirty="0">
                  <a:solidFill>
                    <a:prstClr val="white"/>
                  </a:solidFill>
                  <a:latin typeface="iCiel Samsung Sharp Sans Medium" pitchFamily="2" charset="0"/>
                  <a:cs typeface="iCiel Samsung Sharp Sans Medium" pitchFamily="2" charset="0"/>
                </a:rPr>
                <a:t>2.1. </a:t>
              </a:r>
              <a:r>
                <a:rPr lang="en-US" altLang="ko-KR" dirty="0" err="1">
                  <a:solidFill>
                    <a:prstClr val="white"/>
                  </a:solidFill>
                  <a:latin typeface="iCiel Samsung Sharp Sans Medium" pitchFamily="2" charset="0"/>
                  <a:cs typeface="iCiel Samsung Sharp Sans Medium" pitchFamily="2" charset="0"/>
                </a:rPr>
                <a:t>Hệ</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thống</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hỗ</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trợ</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ra</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quyết</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định</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lâm</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sàng</a:t>
              </a:r>
              <a:r>
                <a:rPr lang="en-US" altLang="ko-KR" dirty="0">
                  <a:solidFill>
                    <a:prstClr val="white"/>
                  </a:solidFill>
                  <a:latin typeface="iCiel Samsung Sharp Sans Medium" pitchFamily="2" charset="0"/>
                  <a:cs typeface="iCiel Samsung Sharp Sans Medium" pitchFamily="2" charset="0"/>
                </a:rPr>
                <a:t> AI</a:t>
              </a:r>
            </a:p>
          </p:txBody>
        </p:sp>
        <p:sp>
          <p:nvSpPr>
            <p:cNvPr id="24" name="직사각형 23">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a:defRPr/>
              </a:pPr>
              <a:r>
                <a:rPr lang="en-US" altLang="ko-KR" sz="1600" dirty="0" err="1">
                  <a:solidFill>
                    <a:prstClr val="white">
                      <a:lumMod val="85000"/>
                    </a:prst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prstClr val="white">
                      <a:lumMod val="85000"/>
                    </a:prst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prstClr val="white">
                      <a:lumMod val="85000"/>
                    </a:prstClr>
                  </a:solidFill>
                  <a:latin typeface="Samsung Sharp Sans Bold" pitchFamily="2" charset="0"/>
                  <a:ea typeface="Samsung Sharp Sans Bold" pitchFamily="2" charset="0"/>
                  <a:cs typeface="Samsung Sharp Sans Bold" pitchFamily="2" charset="0"/>
                </a:rPr>
                <a:t>02</a:t>
              </a:r>
            </a:p>
          </p:txBody>
        </p:sp>
      </p:grpSp>
      <p:sp>
        <p:nvSpPr>
          <p:cNvPr id="25" name="직사각형 24">
            <a:extLst>
              <a:ext uri="{FF2B5EF4-FFF2-40B4-BE49-F238E27FC236}">
                <a16:creationId xmlns:a16="http://schemas.microsoft.com/office/drawing/2014/main" id="{D975EEAE-29E2-462D-9349-0E9710C30899}"/>
              </a:ext>
            </a:extLst>
          </p:cNvPr>
          <p:cNvSpPr/>
          <p:nvPr/>
        </p:nvSpPr>
        <p:spPr>
          <a:xfrm>
            <a:off x="546895" y="1473730"/>
            <a:ext cx="879713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Hệ</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thống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hỗ</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trợ</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ra</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quyết</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đinh</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lâm</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sàng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AI</a:t>
            </a:r>
          </a:p>
        </p:txBody>
      </p:sp>
      <p:sp>
        <p:nvSpPr>
          <p:cNvPr id="2" name="TextBox 1">
            <a:extLst>
              <a:ext uri="{FF2B5EF4-FFF2-40B4-BE49-F238E27FC236}">
                <a16:creationId xmlns:a16="http://schemas.microsoft.com/office/drawing/2014/main" id="{2E045F69-A6F0-1DE7-592F-62FA54313635}"/>
              </a:ext>
            </a:extLst>
          </p:cNvPr>
          <p:cNvSpPr txBox="1"/>
          <p:nvPr/>
        </p:nvSpPr>
        <p:spPr>
          <a:xfrm>
            <a:off x="8406055" y="2694377"/>
            <a:ext cx="708207" cy="461665"/>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sz="800" b="0" spc="-40" dirty="0" err="1">
                <a:solidFill>
                  <a:schemeClr val="tx1">
                    <a:lumMod val="50000"/>
                    <a:lumOff val="50000"/>
                  </a:schemeClr>
                </a:solidFill>
              </a:rPr>
              <a:t>Ý</a:t>
            </a:r>
            <a:r>
              <a:rPr lang="en-US" altLang="ko-KR" sz="800" b="0" spc="-40" dirty="0">
                <a:solidFill>
                  <a:schemeClr val="tx1">
                    <a:lumMod val="50000"/>
                    <a:lumOff val="50000"/>
                  </a:schemeClr>
                </a:solidFill>
              </a:rPr>
              <a:t> </a:t>
            </a:r>
            <a:r>
              <a:rPr lang="en-US" altLang="ko-KR" sz="800" b="0" spc="-40" dirty="0" err="1">
                <a:solidFill>
                  <a:schemeClr val="tx1">
                    <a:lumMod val="50000"/>
                    <a:lumOff val="50000"/>
                  </a:schemeClr>
                </a:solidFill>
              </a:rPr>
              <a:t>tưởng</a:t>
            </a:r>
            <a:endParaRPr lang="en-US" altLang="ko-KR" sz="800" b="0" spc="-40" dirty="0">
              <a:solidFill>
                <a:schemeClr val="tx1">
                  <a:lumMod val="50000"/>
                  <a:lumOff val="50000"/>
                </a:schemeClr>
              </a:solidFill>
            </a:endParaRPr>
          </a:p>
          <a:p>
            <a:r>
              <a:rPr lang="en-US" altLang="ko-KR" sz="800" b="0" spc="-40" dirty="0">
                <a:solidFill>
                  <a:schemeClr val="tx1">
                    <a:lumMod val="50000"/>
                    <a:lumOff val="50000"/>
                  </a:schemeClr>
                </a:solidFill>
              </a:rPr>
              <a:t>&amp; </a:t>
            </a:r>
          </a:p>
          <a:p>
            <a:r>
              <a:rPr lang="en-US" altLang="ko-KR" sz="800" b="0" spc="-40" dirty="0" err="1">
                <a:solidFill>
                  <a:schemeClr val="tx1">
                    <a:lumMod val="50000"/>
                    <a:lumOff val="50000"/>
                  </a:schemeClr>
                </a:solidFill>
              </a:rPr>
              <a:t>Thiết</a:t>
            </a:r>
            <a:r>
              <a:rPr lang="en-US" altLang="ko-KR" sz="800" b="0" spc="-40" dirty="0">
                <a:solidFill>
                  <a:schemeClr val="tx1">
                    <a:lumMod val="50000"/>
                    <a:lumOff val="50000"/>
                  </a:schemeClr>
                </a:solidFill>
              </a:rPr>
              <a:t> </a:t>
            </a:r>
            <a:r>
              <a:rPr lang="en-US" altLang="ko-KR" sz="800" b="0" spc="-40" dirty="0" err="1">
                <a:solidFill>
                  <a:schemeClr val="tx1">
                    <a:lumMod val="50000"/>
                    <a:lumOff val="50000"/>
                  </a:schemeClr>
                </a:solidFill>
              </a:rPr>
              <a:t>kế</a:t>
            </a:r>
            <a:r>
              <a:rPr lang="en-US" altLang="ko-KR" sz="800" b="0" spc="-40" dirty="0">
                <a:solidFill>
                  <a:schemeClr val="tx1">
                    <a:lumMod val="50000"/>
                    <a:lumOff val="50000"/>
                  </a:schemeClr>
                </a:solidFill>
              </a:rPr>
              <a:t> </a:t>
            </a:r>
            <a:r>
              <a:rPr lang="en-US" altLang="ko-KR" sz="800" b="0" spc="-40" dirty="0" err="1">
                <a:solidFill>
                  <a:schemeClr val="tx1">
                    <a:lumMod val="50000"/>
                    <a:lumOff val="50000"/>
                  </a:schemeClr>
                </a:solidFill>
              </a:rPr>
              <a:t>mẫu</a:t>
            </a:r>
            <a:endParaRPr lang="en-US" altLang="ko-KR" sz="800" b="0" spc="-40" dirty="0">
              <a:solidFill>
                <a:schemeClr val="tx1">
                  <a:lumMod val="50000"/>
                  <a:lumOff val="50000"/>
                </a:schemeClr>
              </a:solidFill>
            </a:endParaRPr>
          </a:p>
        </p:txBody>
      </p:sp>
    </p:spTree>
    <p:extLst>
      <p:ext uri="{BB962C8B-B14F-4D97-AF65-F5344CB8AC3E}">
        <p14:creationId xmlns:p14="http://schemas.microsoft.com/office/powerpoint/2010/main" val="1038354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그룹 30">
            <a:extLst>
              <a:ext uri="{FF2B5EF4-FFF2-40B4-BE49-F238E27FC236}">
                <a16:creationId xmlns:a16="http://schemas.microsoft.com/office/drawing/2014/main" id="{858E950B-722B-4224-B328-3BC86EEFB741}"/>
              </a:ext>
            </a:extLst>
          </p:cNvPr>
          <p:cNvGrpSpPr/>
          <p:nvPr/>
        </p:nvGrpSpPr>
        <p:grpSpPr>
          <a:xfrm>
            <a:off x="558800" y="2091493"/>
            <a:ext cx="8785225" cy="215444"/>
            <a:chOff x="1027113" y="2045625"/>
            <a:chExt cx="8785225" cy="215444"/>
          </a:xfrm>
        </p:grpSpPr>
        <p:sp>
          <p:nvSpPr>
            <p:cNvPr id="32" name="직사각형 31">
              <a:extLst>
                <a:ext uri="{FF2B5EF4-FFF2-40B4-BE49-F238E27FC236}">
                  <a16:creationId xmlns:a16="http://schemas.microsoft.com/office/drawing/2014/main" id="{BCD5C3F6-A104-4322-A5E1-D37BAFE00FA1}"/>
                </a:ext>
              </a:extLst>
            </p:cNvPr>
            <p:cNvSpPr/>
            <p:nvPr/>
          </p:nvSpPr>
          <p:spPr>
            <a:xfrm>
              <a:off x="1027113" y="2056995"/>
              <a:ext cx="36000" cy="180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bevelB w="0" h="0"/>
              </a:sp3d>
            </a:bodyPr>
            <a:lstStyle/>
            <a:p>
              <a:pPr algn="ctr"/>
              <a:endParaRPr lang="ko-KR" altLang="en-US"/>
            </a:p>
          </p:txBody>
        </p:sp>
        <p:sp>
          <p:nvSpPr>
            <p:cNvPr id="33" name="직사각형 32">
              <a:extLst>
                <a:ext uri="{FF2B5EF4-FFF2-40B4-BE49-F238E27FC236}">
                  <a16:creationId xmlns:a16="http://schemas.microsoft.com/office/drawing/2014/main" id="{998C2607-5A98-4AAD-8A1B-BCEBCF819B9F}"/>
                </a:ext>
              </a:extLst>
            </p:cNvPr>
            <p:cNvSpPr/>
            <p:nvPr/>
          </p:nvSpPr>
          <p:spPr>
            <a:xfrm>
              <a:off x="1179514" y="2045625"/>
              <a:ext cx="8632824"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Giải</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pháp</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grpSp>
        <p:nvGrpSpPr>
          <p:cNvPr id="6" name="Group 5">
            <a:extLst>
              <a:ext uri="{FF2B5EF4-FFF2-40B4-BE49-F238E27FC236}">
                <a16:creationId xmlns:a16="http://schemas.microsoft.com/office/drawing/2014/main" id="{391B3957-002A-4686-A5B0-C34688C733FD}"/>
              </a:ext>
            </a:extLst>
          </p:cNvPr>
          <p:cNvGrpSpPr/>
          <p:nvPr/>
        </p:nvGrpSpPr>
        <p:grpSpPr>
          <a:xfrm>
            <a:off x="5666738" y="3617007"/>
            <a:ext cx="3677287" cy="2247015"/>
            <a:chOff x="4810089" y="4040491"/>
            <a:chExt cx="5305069" cy="3241675"/>
          </a:xfrm>
        </p:grpSpPr>
        <p:pic>
          <p:nvPicPr>
            <p:cNvPr id="3" name="그림 2">
              <a:extLst>
                <a:ext uri="{FF2B5EF4-FFF2-40B4-BE49-F238E27FC236}">
                  <a16:creationId xmlns:a16="http://schemas.microsoft.com/office/drawing/2014/main" id="{FC25A681-F247-466A-BD39-3B0A81A535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0089" y="4040491"/>
              <a:ext cx="5305069" cy="3241675"/>
            </a:xfrm>
            <a:prstGeom prst="rect">
              <a:avLst/>
            </a:prstGeom>
          </p:spPr>
        </p:pic>
        <p:sp>
          <p:nvSpPr>
            <p:cNvPr id="12" name="직사각형 11">
              <a:extLst>
                <a:ext uri="{FF2B5EF4-FFF2-40B4-BE49-F238E27FC236}">
                  <a16:creationId xmlns:a16="http://schemas.microsoft.com/office/drawing/2014/main" id="{FE1A8560-2D8D-4F22-B454-D88D0F56A564}"/>
                </a:ext>
              </a:extLst>
            </p:cNvPr>
            <p:cNvSpPr/>
            <p:nvPr/>
          </p:nvSpPr>
          <p:spPr>
            <a:xfrm>
              <a:off x="4810089" y="4040491"/>
              <a:ext cx="5305068" cy="3241675"/>
            </a:xfrm>
            <a:prstGeom prst="rect">
              <a:avLst/>
            </a:prstGeom>
            <a:gradFill>
              <a:gsLst>
                <a:gs pos="0">
                  <a:schemeClr val="tx1"/>
                </a:gs>
                <a:gs pos="100000">
                  <a:schemeClr val="tx1">
                    <a:lumMod val="100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1E17B5B7-7545-41E4-AB41-E6EC7B33E8D1}"/>
                </a:ext>
              </a:extLst>
            </p:cNvPr>
            <p:cNvSpPr/>
            <p:nvPr/>
          </p:nvSpPr>
          <p:spPr>
            <a:xfrm>
              <a:off x="5591927" y="6728421"/>
              <a:ext cx="79899" cy="5537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1" name="그림 10">
              <a:extLst>
                <a:ext uri="{FF2B5EF4-FFF2-40B4-BE49-F238E27FC236}">
                  <a16:creationId xmlns:a16="http://schemas.microsoft.com/office/drawing/2014/main" id="{B7EB0F41-9657-4ED9-AD59-09399546C05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15" t="7443" r="27068" b="6635"/>
            <a:stretch/>
          </p:blipFill>
          <p:spPr>
            <a:xfrm>
              <a:off x="5215343" y="4653266"/>
              <a:ext cx="833067" cy="2138098"/>
            </a:xfrm>
            <a:prstGeom prst="roundRect">
              <a:avLst>
                <a:gd name="adj" fmla="val 15792"/>
              </a:avLst>
            </a:prstGeom>
          </p:spPr>
        </p:pic>
      </p:grpSp>
      <p:grpSp>
        <p:nvGrpSpPr>
          <p:cNvPr id="58" name="Group 57">
            <a:extLst>
              <a:ext uri="{FF2B5EF4-FFF2-40B4-BE49-F238E27FC236}">
                <a16:creationId xmlns:a16="http://schemas.microsoft.com/office/drawing/2014/main" id="{D3588404-8FEF-4498-A914-AC34C5EC99B4}"/>
              </a:ext>
            </a:extLst>
          </p:cNvPr>
          <p:cNvGrpSpPr/>
          <p:nvPr/>
        </p:nvGrpSpPr>
        <p:grpSpPr>
          <a:xfrm>
            <a:off x="7564872" y="2091493"/>
            <a:ext cx="1858228" cy="1143902"/>
            <a:chOff x="7564872" y="2817962"/>
            <a:chExt cx="1858228" cy="1143902"/>
          </a:xfrm>
        </p:grpSpPr>
        <p:sp>
          <p:nvSpPr>
            <p:cNvPr id="59" name="Freeform 5">
              <a:extLst>
                <a:ext uri="{FF2B5EF4-FFF2-40B4-BE49-F238E27FC236}">
                  <a16:creationId xmlns:a16="http://schemas.microsoft.com/office/drawing/2014/main" id="{F6252F34-2F84-49B1-8985-A4856EA00081}"/>
                </a:ext>
              </a:extLst>
            </p:cNvPr>
            <p:cNvSpPr>
              <a:spLocks noChangeAspect="1"/>
            </p:cNvSpPr>
            <p:nvPr/>
          </p:nvSpPr>
          <p:spPr bwMode="auto">
            <a:xfrm>
              <a:off x="7582442" y="2817962"/>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a:lnSpc>
                  <a:spcPct val="110000"/>
                </a:lnSpc>
                <a:buClr>
                  <a:srgbClr val="333399"/>
                </a:buClr>
              </a:pPr>
              <a:endParaRPr lang="ko-KR" altLang="en-US" dirty="0">
                <a:ln w="1270">
                  <a:solidFill>
                    <a:schemeClr val="bg1">
                      <a:alpha val="10000"/>
                    </a:schemeClr>
                  </a:solidFill>
                </a:ln>
                <a:solidFill>
                  <a:schemeClr val="bg1"/>
                </a:solidFill>
                <a:ea typeface="KoPub돋움체 Bold" pitchFamily="18" charset="-127"/>
              </a:endParaRPr>
            </a:p>
          </p:txBody>
        </p:sp>
        <p:sp>
          <p:nvSpPr>
            <p:cNvPr id="60" name="Freeform 5">
              <a:extLst>
                <a:ext uri="{FF2B5EF4-FFF2-40B4-BE49-F238E27FC236}">
                  <a16:creationId xmlns:a16="http://schemas.microsoft.com/office/drawing/2014/main" id="{CC14B6EF-40E0-4068-9EAC-F8DE74C231F2}"/>
                </a:ext>
              </a:extLst>
            </p:cNvPr>
            <p:cNvSpPr>
              <a:spLocks noChangeAspect="1"/>
            </p:cNvSpPr>
            <p:nvPr/>
          </p:nvSpPr>
          <p:spPr bwMode="auto">
            <a:xfrm>
              <a:off x="8187012" y="2817962"/>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latinLnBrk="0">
                <a:lnSpc>
                  <a:spcPct val="110000"/>
                </a:lnSpc>
                <a:buClr>
                  <a:srgbClr val="333399"/>
                </a:buClr>
              </a:pPr>
              <a:endParaRPr lang="ko-KR" altLang="en-US" dirty="0">
                <a:ln w="1270">
                  <a:solidFill>
                    <a:schemeClr val="bg1">
                      <a:alpha val="10000"/>
                    </a:schemeClr>
                  </a:solidFill>
                </a:ln>
                <a:solidFill>
                  <a:schemeClr val="bg1"/>
                </a:solidFill>
                <a:latin typeface="KoPub돋움체 Bold" pitchFamily="18" charset="-127"/>
                <a:ea typeface="KoPub돋움체 Bold" pitchFamily="18" charset="-127"/>
              </a:endParaRPr>
            </a:p>
          </p:txBody>
        </p:sp>
        <p:sp>
          <p:nvSpPr>
            <p:cNvPr id="61" name="Freeform 5">
              <a:extLst>
                <a:ext uri="{FF2B5EF4-FFF2-40B4-BE49-F238E27FC236}">
                  <a16:creationId xmlns:a16="http://schemas.microsoft.com/office/drawing/2014/main" id="{F7EF3E0E-5247-49BC-B77F-D1765A83E202}"/>
                </a:ext>
              </a:extLst>
            </p:cNvPr>
            <p:cNvSpPr>
              <a:spLocks noChangeAspect="1"/>
            </p:cNvSpPr>
            <p:nvPr/>
          </p:nvSpPr>
          <p:spPr bwMode="auto">
            <a:xfrm>
              <a:off x="8791582" y="2817962"/>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latinLnBrk="0">
                <a:lnSpc>
                  <a:spcPct val="110000"/>
                </a:lnSpc>
                <a:buClr>
                  <a:srgbClr val="333399"/>
                </a:buClr>
              </a:pPr>
              <a:endParaRPr lang="ko-KR" altLang="en-US" dirty="0">
                <a:ln w="1270">
                  <a:solidFill>
                    <a:schemeClr val="bg1">
                      <a:alpha val="10000"/>
                    </a:schemeClr>
                  </a:solidFill>
                </a:ln>
                <a:solidFill>
                  <a:schemeClr val="bg1"/>
                </a:solidFill>
                <a:latin typeface="KoPub돋움체 Bold" pitchFamily="18" charset="-127"/>
                <a:ea typeface="KoPub돋움체 Bold" pitchFamily="18" charset="-127"/>
              </a:endParaRPr>
            </a:p>
          </p:txBody>
        </p:sp>
        <p:sp>
          <p:nvSpPr>
            <p:cNvPr id="62" name="Freeform 5">
              <a:extLst>
                <a:ext uri="{FF2B5EF4-FFF2-40B4-BE49-F238E27FC236}">
                  <a16:creationId xmlns:a16="http://schemas.microsoft.com/office/drawing/2014/main" id="{4858D83B-0245-4BF2-B232-C51F249987C1}"/>
                </a:ext>
              </a:extLst>
            </p:cNvPr>
            <p:cNvSpPr>
              <a:spLocks noChangeAspect="1"/>
            </p:cNvSpPr>
            <p:nvPr/>
          </p:nvSpPr>
          <p:spPr bwMode="auto">
            <a:xfrm>
              <a:off x="7884727" y="3334224"/>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a:lnSpc>
                  <a:spcPct val="110000"/>
                </a:lnSpc>
                <a:buClr>
                  <a:srgbClr val="333399"/>
                </a:buClr>
              </a:pPr>
              <a:endParaRPr lang="ko-KR" altLang="en-US" dirty="0">
                <a:ln w="1270">
                  <a:solidFill>
                    <a:schemeClr val="bg1">
                      <a:alpha val="10000"/>
                    </a:schemeClr>
                  </a:solidFill>
                </a:ln>
                <a:solidFill>
                  <a:schemeClr val="bg1"/>
                </a:solidFill>
                <a:ea typeface="KoPub돋움체 Bold" pitchFamily="18" charset="-127"/>
              </a:endParaRPr>
            </a:p>
          </p:txBody>
        </p:sp>
        <p:sp>
          <p:nvSpPr>
            <p:cNvPr id="67" name="Freeform 5">
              <a:extLst>
                <a:ext uri="{FF2B5EF4-FFF2-40B4-BE49-F238E27FC236}">
                  <a16:creationId xmlns:a16="http://schemas.microsoft.com/office/drawing/2014/main" id="{47DD394A-34EC-4C96-9EA5-B98E399BF839}"/>
                </a:ext>
              </a:extLst>
            </p:cNvPr>
            <p:cNvSpPr>
              <a:spLocks noChangeAspect="1"/>
            </p:cNvSpPr>
            <p:nvPr/>
          </p:nvSpPr>
          <p:spPr bwMode="auto">
            <a:xfrm>
              <a:off x="8483936" y="3334224"/>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0033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a:lnSpc>
                  <a:spcPct val="110000"/>
                </a:lnSpc>
                <a:buClr>
                  <a:srgbClr val="333399"/>
                </a:buClr>
              </a:pPr>
              <a:endParaRPr lang="ko-KR" altLang="en-US" dirty="0">
                <a:ln w="1270">
                  <a:solidFill>
                    <a:schemeClr val="bg1">
                      <a:alpha val="10000"/>
                    </a:schemeClr>
                  </a:solidFill>
                </a:ln>
                <a:solidFill>
                  <a:schemeClr val="bg1"/>
                </a:solidFill>
                <a:ea typeface="KoPub돋움체 Bold" pitchFamily="18" charset="-127"/>
              </a:endParaRPr>
            </a:p>
          </p:txBody>
        </p:sp>
        <p:sp>
          <p:nvSpPr>
            <p:cNvPr id="68" name="TextBox 67">
              <a:extLst>
                <a:ext uri="{FF2B5EF4-FFF2-40B4-BE49-F238E27FC236}">
                  <a16:creationId xmlns:a16="http://schemas.microsoft.com/office/drawing/2014/main" id="{3CFAFC40-FCAE-46F6-AA82-D00E3BE3C80B}"/>
                </a:ext>
              </a:extLst>
            </p:cNvPr>
            <p:cNvSpPr txBox="1"/>
            <p:nvPr/>
          </p:nvSpPr>
          <p:spPr>
            <a:xfrm>
              <a:off x="7564872" y="3025608"/>
              <a:ext cx="581249" cy="230832"/>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900" b="0" spc="-40">
                  <a:solidFill>
                    <a:schemeClr val="tx1">
                      <a:lumMod val="50000"/>
                      <a:lumOff val="50000"/>
                    </a:schemeClr>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dirty="0" err="1"/>
                <a:t>Xác</a:t>
              </a:r>
              <a:r>
                <a:rPr lang="en-US" altLang="ko-KR" dirty="0"/>
                <a:t> </a:t>
              </a:r>
              <a:r>
                <a:rPr lang="en-US" altLang="ko-KR" dirty="0" err="1"/>
                <a:t>định</a:t>
              </a:r>
              <a:endParaRPr lang="en-US" altLang="ko-KR" dirty="0"/>
            </a:p>
          </p:txBody>
        </p:sp>
        <p:sp>
          <p:nvSpPr>
            <p:cNvPr id="69" name="TextBox 68">
              <a:extLst>
                <a:ext uri="{FF2B5EF4-FFF2-40B4-BE49-F238E27FC236}">
                  <a16:creationId xmlns:a16="http://schemas.microsoft.com/office/drawing/2014/main" id="{785080A9-BD80-4266-BC40-B2884DB06AB8}"/>
                </a:ext>
              </a:extLst>
            </p:cNvPr>
            <p:cNvSpPr txBox="1"/>
            <p:nvPr/>
          </p:nvSpPr>
          <p:spPr>
            <a:xfrm>
              <a:off x="7854297" y="3538636"/>
              <a:ext cx="619400" cy="230832"/>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900" b="0" spc="-40">
                  <a:solidFill>
                    <a:schemeClr val="tx1">
                      <a:lumMod val="50000"/>
                      <a:lumOff val="50000"/>
                    </a:schemeClr>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dirty="0" err="1"/>
                <a:t>Phân</a:t>
              </a:r>
              <a:r>
                <a:rPr lang="en-US" altLang="ko-KR" dirty="0"/>
                <a:t> </a:t>
              </a:r>
              <a:r>
                <a:rPr lang="en-US" altLang="ko-KR" dirty="0" err="1"/>
                <a:t>tích</a:t>
              </a:r>
              <a:endParaRPr lang="en-US" altLang="ko-KR" dirty="0"/>
            </a:p>
          </p:txBody>
        </p:sp>
        <p:sp>
          <p:nvSpPr>
            <p:cNvPr id="70" name="TextBox 69">
              <a:extLst>
                <a:ext uri="{FF2B5EF4-FFF2-40B4-BE49-F238E27FC236}">
                  <a16:creationId xmlns:a16="http://schemas.microsoft.com/office/drawing/2014/main" id="{0C7675CE-C193-43D5-BACD-F639CAE6A00F}"/>
                </a:ext>
              </a:extLst>
            </p:cNvPr>
            <p:cNvSpPr txBox="1"/>
            <p:nvPr/>
          </p:nvSpPr>
          <p:spPr>
            <a:xfrm>
              <a:off x="8120810" y="3025608"/>
              <a:ext cx="656590" cy="230832"/>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sz="900" b="0" spc="-40" dirty="0" err="1">
                  <a:solidFill>
                    <a:schemeClr val="tx1">
                      <a:lumMod val="50000"/>
                      <a:lumOff val="50000"/>
                    </a:schemeClr>
                  </a:solidFill>
                </a:rPr>
                <a:t>Khám</a:t>
              </a:r>
              <a:r>
                <a:rPr lang="en-US" altLang="ko-KR" sz="900" b="0" spc="-40" dirty="0">
                  <a:solidFill>
                    <a:schemeClr val="tx1">
                      <a:lumMod val="50000"/>
                      <a:lumOff val="50000"/>
                    </a:schemeClr>
                  </a:solidFill>
                </a:rPr>
                <a:t> </a:t>
              </a:r>
              <a:r>
                <a:rPr lang="en-US" altLang="ko-KR" sz="900" b="0" spc="-40" dirty="0" err="1">
                  <a:solidFill>
                    <a:schemeClr val="tx1">
                      <a:lumMod val="50000"/>
                      <a:lumOff val="50000"/>
                    </a:schemeClr>
                  </a:solidFill>
                </a:rPr>
                <a:t>phá</a:t>
              </a:r>
              <a:endParaRPr lang="en-US" altLang="ko-KR" sz="900" b="0" spc="-40" dirty="0">
                <a:solidFill>
                  <a:schemeClr val="tx1">
                    <a:lumMod val="50000"/>
                    <a:lumOff val="50000"/>
                  </a:schemeClr>
                </a:solidFill>
              </a:endParaRPr>
            </a:p>
          </p:txBody>
        </p:sp>
        <p:sp>
          <p:nvSpPr>
            <p:cNvPr id="72" name="TextBox 71">
              <a:extLst>
                <a:ext uri="{FF2B5EF4-FFF2-40B4-BE49-F238E27FC236}">
                  <a16:creationId xmlns:a16="http://schemas.microsoft.com/office/drawing/2014/main" id="{D4E0CAB2-D24E-4FD7-9056-5E6E81425A20}"/>
                </a:ext>
              </a:extLst>
            </p:cNvPr>
            <p:cNvSpPr txBox="1"/>
            <p:nvPr/>
          </p:nvSpPr>
          <p:spPr>
            <a:xfrm>
              <a:off x="8685398" y="3025608"/>
              <a:ext cx="737702" cy="230832"/>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sz="900" b="0" spc="-40" dirty="0" err="1">
                  <a:solidFill>
                    <a:schemeClr val="tx1">
                      <a:lumMod val="50000"/>
                      <a:lumOff val="50000"/>
                    </a:schemeClr>
                  </a:solidFill>
                </a:rPr>
                <a:t>Thử</a:t>
              </a:r>
              <a:r>
                <a:rPr lang="en-US" altLang="ko-KR" sz="900" b="0" spc="-40" dirty="0">
                  <a:solidFill>
                    <a:schemeClr val="tx1">
                      <a:lumMod val="50000"/>
                      <a:lumOff val="50000"/>
                    </a:schemeClr>
                  </a:solidFill>
                </a:rPr>
                <a:t> </a:t>
              </a:r>
              <a:r>
                <a:rPr lang="en-US" altLang="ko-KR" sz="900" b="0" spc="-40" dirty="0" err="1">
                  <a:solidFill>
                    <a:schemeClr val="tx1">
                      <a:lumMod val="50000"/>
                      <a:lumOff val="50000"/>
                    </a:schemeClr>
                  </a:solidFill>
                </a:rPr>
                <a:t>nghiệm</a:t>
              </a:r>
              <a:endParaRPr lang="en-US" altLang="ko-KR" sz="900" b="0" spc="-40" dirty="0">
                <a:solidFill>
                  <a:schemeClr val="tx1">
                    <a:lumMod val="50000"/>
                    <a:lumOff val="50000"/>
                  </a:schemeClr>
                </a:solidFill>
              </a:endParaRPr>
            </a:p>
          </p:txBody>
        </p:sp>
      </p:grpSp>
      <p:sp>
        <p:nvSpPr>
          <p:cNvPr id="73" name="직사각형 17">
            <a:extLst>
              <a:ext uri="{FF2B5EF4-FFF2-40B4-BE49-F238E27FC236}">
                <a16:creationId xmlns:a16="http://schemas.microsoft.com/office/drawing/2014/main" id="{6281C078-CC62-478B-B38E-28D8C844CE08}"/>
              </a:ext>
            </a:extLst>
          </p:cNvPr>
          <p:cNvSpPr/>
          <p:nvPr/>
        </p:nvSpPr>
        <p:spPr>
          <a:xfrm>
            <a:off x="703261" y="2424207"/>
            <a:ext cx="4752491" cy="21510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bevelB w="0" h="0"/>
            </a:sp3d>
          </a:bodyPr>
          <a:lstStyle/>
          <a:p>
            <a:pPr marL="182563"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EYELIKE: Thiết bị theo dõi sức khỏe mắt cá nhân với "đèn giao thông”</a:t>
            </a:r>
          </a:p>
          <a:p>
            <a:pPr marL="639763" lvl="1"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Cảnh báo bằng ba màu khác nhau, thiết bị tự động “phân tích” xem có cần sự trợ giúp của bác sĩ y khoa hay không và “đề xuất” hành động phù hợp đối với từng màu</a:t>
            </a:r>
          </a:p>
          <a:p>
            <a:pPr marL="639763" lvl="1"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Nhân viên y tế địa phương trong trung tâm chăm sóc sức khỏe cộng đồng có thể thao tác trên thiết bị mà không cần qua đào tạo quá nhiều</a:t>
            </a:r>
          </a:p>
        </p:txBody>
      </p:sp>
      <p:grpSp>
        <p:nvGrpSpPr>
          <p:cNvPr id="24" name="그룹 23">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25" name="직사각형 24">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lvl="0" defTabSz="457187">
                <a:defRPr/>
              </a:pPr>
              <a:r>
                <a:rPr lang="en-US" altLang="ko-KR" dirty="0">
                  <a:solidFill>
                    <a:prstClr val="white"/>
                  </a:solidFill>
                  <a:latin typeface="iCiel Samsung Sharp Sans Medium" pitchFamily="2" charset="0"/>
                  <a:cs typeface="iCiel Samsung Sharp Sans Medium" pitchFamily="2" charset="0"/>
                </a:rPr>
                <a:t>2.1. </a:t>
              </a:r>
              <a:r>
                <a:rPr lang="en-US" altLang="ko-KR" dirty="0" err="1">
                  <a:solidFill>
                    <a:prstClr val="white"/>
                  </a:solidFill>
                  <a:latin typeface="iCiel Samsung Sharp Sans Medium" pitchFamily="2" charset="0"/>
                  <a:cs typeface="iCiel Samsung Sharp Sans Medium" pitchFamily="2" charset="0"/>
                </a:rPr>
                <a:t>Hệ</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thống</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hỗ</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trợ</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ra</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quyết</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định</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lâm</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sàng</a:t>
              </a:r>
              <a:r>
                <a:rPr lang="en-US" altLang="ko-KR" dirty="0">
                  <a:solidFill>
                    <a:prstClr val="white"/>
                  </a:solidFill>
                  <a:latin typeface="iCiel Samsung Sharp Sans Medium" pitchFamily="2" charset="0"/>
                  <a:cs typeface="iCiel Samsung Sharp Sans Medium" pitchFamily="2" charset="0"/>
                </a:rPr>
                <a:t> AI</a:t>
              </a:r>
            </a:p>
          </p:txBody>
        </p:sp>
        <p:sp>
          <p:nvSpPr>
            <p:cNvPr id="26" name="직사각형 25">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a:defRPr/>
              </a:pPr>
              <a:r>
                <a:rPr lang="en-US" altLang="ko-KR" sz="1600" dirty="0" err="1">
                  <a:solidFill>
                    <a:prstClr val="white">
                      <a:lumMod val="85000"/>
                    </a:prst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prstClr val="white">
                      <a:lumMod val="85000"/>
                    </a:prst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prstClr val="white">
                      <a:lumMod val="85000"/>
                    </a:prstClr>
                  </a:solidFill>
                  <a:latin typeface="Samsung Sharp Sans Bold" pitchFamily="2" charset="0"/>
                  <a:ea typeface="Samsung Sharp Sans Bold" pitchFamily="2" charset="0"/>
                  <a:cs typeface="Samsung Sharp Sans Bold" pitchFamily="2" charset="0"/>
                </a:rPr>
                <a:t>02</a:t>
              </a:r>
            </a:p>
          </p:txBody>
        </p:sp>
      </p:grpSp>
      <p:sp>
        <p:nvSpPr>
          <p:cNvPr id="27" name="직사각형 26">
            <a:extLst>
              <a:ext uri="{FF2B5EF4-FFF2-40B4-BE49-F238E27FC236}">
                <a16:creationId xmlns:a16="http://schemas.microsoft.com/office/drawing/2014/main" id="{D975EEAE-29E2-462D-9349-0E9710C30899}"/>
              </a:ext>
            </a:extLst>
          </p:cNvPr>
          <p:cNvSpPr/>
          <p:nvPr/>
        </p:nvSpPr>
        <p:spPr>
          <a:xfrm>
            <a:off x="546895" y="1473730"/>
            <a:ext cx="879713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Hệ</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thống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hỗ</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trợ</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ra</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quyết</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đinh</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lâm</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sàng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AI</a:t>
            </a:r>
          </a:p>
        </p:txBody>
      </p:sp>
      <p:sp>
        <p:nvSpPr>
          <p:cNvPr id="2" name="TextBox 1">
            <a:extLst>
              <a:ext uri="{FF2B5EF4-FFF2-40B4-BE49-F238E27FC236}">
                <a16:creationId xmlns:a16="http://schemas.microsoft.com/office/drawing/2014/main" id="{12099684-F5A1-0604-EF8B-779D2B85D2DE}"/>
              </a:ext>
            </a:extLst>
          </p:cNvPr>
          <p:cNvSpPr txBox="1"/>
          <p:nvPr/>
        </p:nvSpPr>
        <p:spPr>
          <a:xfrm>
            <a:off x="8406055" y="2694377"/>
            <a:ext cx="708207" cy="461665"/>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sz="800" b="0" spc="-40" dirty="0" err="1">
                <a:solidFill>
                  <a:schemeClr val="bg1"/>
                </a:solidFill>
              </a:rPr>
              <a:t>Ý</a:t>
            </a:r>
            <a:r>
              <a:rPr lang="en-US" altLang="ko-KR" sz="800" b="0" spc="-40" dirty="0">
                <a:solidFill>
                  <a:schemeClr val="bg1"/>
                </a:solidFill>
              </a:rPr>
              <a:t> </a:t>
            </a:r>
            <a:r>
              <a:rPr lang="en-US" altLang="ko-KR" sz="800" b="0" spc="-40" dirty="0" err="1">
                <a:solidFill>
                  <a:schemeClr val="bg1"/>
                </a:solidFill>
              </a:rPr>
              <a:t>tưởng</a:t>
            </a:r>
            <a:endParaRPr lang="en-US" altLang="ko-KR" sz="800" b="0" spc="-40" dirty="0">
              <a:solidFill>
                <a:schemeClr val="bg1"/>
              </a:solidFill>
            </a:endParaRPr>
          </a:p>
          <a:p>
            <a:r>
              <a:rPr lang="en-US" altLang="ko-KR" sz="800" b="0" spc="-40" dirty="0">
                <a:solidFill>
                  <a:schemeClr val="bg1"/>
                </a:solidFill>
              </a:rPr>
              <a:t>&amp; </a:t>
            </a:r>
          </a:p>
          <a:p>
            <a:r>
              <a:rPr lang="en-US" altLang="ko-KR" sz="800" b="0" spc="-40" dirty="0" err="1">
                <a:solidFill>
                  <a:schemeClr val="bg1"/>
                </a:solidFill>
              </a:rPr>
              <a:t>Thiết</a:t>
            </a:r>
            <a:r>
              <a:rPr lang="en-US" altLang="ko-KR" sz="800" b="0" spc="-40" dirty="0">
                <a:solidFill>
                  <a:schemeClr val="bg1"/>
                </a:solidFill>
              </a:rPr>
              <a:t> </a:t>
            </a:r>
            <a:r>
              <a:rPr lang="en-US" altLang="ko-KR" sz="800" b="0" spc="-40" dirty="0" err="1">
                <a:solidFill>
                  <a:schemeClr val="bg1"/>
                </a:solidFill>
              </a:rPr>
              <a:t>kế</a:t>
            </a:r>
            <a:r>
              <a:rPr lang="en-US" altLang="ko-KR" sz="800" b="0" spc="-40" dirty="0">
                <a:solidFill>
                  <a:schemeClr val="bg1"/>
                </a:solidFill>
              </a:rPr>
              <a:t> </a:t>
            </a:r>
            <a:r>
              <a:rPr lang="en-US" altLang="ko-KR" sz="800" b="0" spc="-40" dirty="0" err="1">
                <a:solidFill>
                  <a:schemeClr val="bg1"/>
                </a:solidFill>
              </a:rPr>
              <a:t>mẫu</a:t>
            </a:r>
            <a:endParaRPr lang="en-US" altLang="ko-KR" sz="800" b="0" spc="-40" dirty="0">
              <a:solidFill>
                <a:schemeClr val="bg1"/>
              </a:solidFill>
            </a:endParaRPr>
          </a:p>
        </p:txBody>
      </p:sp>
    </p:spTree>
    <p:extLst>
      <p:ext uri="{BB962C8B-B14F-4D97-AF65-F5344CB8AC3E}">
        <p14:creationId xmlns:p14="http://schemas.microsoft.com/office/powerpoint/2010/main" val="4289446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그룹 29">
            <a:extLst>
              <a:ext uri="{FF2B5EF4-FFF2-40B4-BE49-F238E27FC236}">
                <a16:creationId xmlns:a16="http://schemas.microsoft.com/office/drawing/2014/main" id="{91EA9D56-7D55-4851-9167-813C91C43B97}"/>
              </a:ext>
            </a:extLst>
          </p:cNvPr>
          <p:cNvGrpSpPr/>
          <p:nvPr/>
        </p:nvGrpSpPr>
        <p:grpSpPr>
          <a:xfrm>
            <a:off x="558800" y="2091493"/>
            <a:ext cx="8785225" cy="215444"/>
            <a:chOff x="1027113" y="2045625"/>
            <a:chExt cx="8785225" cy="215444"/>
          </a:xfrm>
        </p:grpSpPr>
        <p:sp>
          <p:nvSpPr>
            <p:cNvPr id="31" name="직사각형 30">
              <a:extLst>
                <a:ext uri="{FF2B5EF4-FFF2-40B4-BE49-F238E27FC236}">
                  <a16:creationId xmlns:a16="http://schemas.microsoft.com/office/drawing/2014/main" id="{F7DFB160-5C20-4D31-812F-A08C8B708257}"/>
                </a:ext>
              </a:extLst>
            </p:cNvPr>
            <p:cNvSpPr/>
            <p:nvPr/>
          </p:nvSpPr>
          <p:spPr>
            <a:xfrm>
              <a:off x="1027113" y="2056995"/>
              <a:ext cx="36000" cy="180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bevelB w="0" h="0"/>
              </a:sp3d>
            </a:bodyPr>
            <a:lstStyle/>
            <a:p>
              <a:pPr algn="ctr"/>
              <a:endParaRPr lang="ko-KR" altLang="en-US"/>
            </a:p>
          </p:txBody>
        </p:sp>
        <p:sp>
          <p:nvSpPr>
            <p:cNvPr id="32" name="직사각형 31">
              <a:extLst>
                <a:ext uri="{FF2B5EF4-FFF2-40B4-BE49-F238E27FC236}">
                  <a16:creationId xmlns:a16="http://schemas.microsoft.com/office/drawing/2014/main" id="{C066B319-2099-40D8-A121-60CFA4B0698D}"/>
                </a:ext>
              </a:extLst>
            </p:cNvPr>
            <p:cNvSpPr/>
            <p:nvPr/>
          </p:nvSpPr>
          <p:spPr>
            <a:xfrm>
              <a:off x="1179514" y="2045625"/>
              <a:ext cx="8632824"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Thuật</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toán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học</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máy</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nhận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dạng</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mẫu</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grpSp>
        <p:nvGrpSpPr>
          <p:cNvPr id="2" name="Group 1">
            <a:extLst>
              <a:ext uri="{FF2B5EF4-FFF2-40B4-BE49-F238E27FC236}">
                <a16:creationId xmlns:a16="http://schemas.microsoft.com/office/drawing/2014/main" id="{C0BAE7C9-8FD2-49CA-91C9-698AB5B50316}"/>
              </a:ext>
            </a:extLst>
          </p:cNvPr>
          <p:cNvGrpSpPr/>
          <p:nvPr/>
        </p:nvGrpSpPr>
        <p:grpSpPr>
          <a:xfrm>
            <a:off x="7564872" y="2091493"/>
            <a:ext cx="1858228" cy="1143902"/>
            <a:chOff x="7564872" y="2817962"/>
            <a:chExt cx="1858228" cy="1143902"/>
          </a:xfrm>
        </p:grpSpPr>
        <p:sp>
          <p:nvSpPr>
            <p:cNvPr id="27" name="Freeform 5">
              <a:extLst>
                <a:ext uri="{FF2B5EF4-FFF2-40B4-BE49-F238E27FC236}">
                  <a16:creationId xmlns:a16="http://schemas.microsoft.com/office/drawing/2014/main" id="{EB59EC71-54F3-460D-B638-DAA26E966DBC}"/>
                </a:ext>
              </a:extLst>
            </p:cNvPr>
            <p:cNvSpPr>
              <a:spLocks noChangeAspect="1"/>
            </p:cNvSpPr>
            <p:nvPr/>
          </p:nvSpPr>
          <p:spPr bwMode="auto">
            <a:xfrm>
              <a:off x="7582442" y="2817962"/>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a:lnSpc>
                  <a:spcPct val="110000"/>
                </a:lnSpc>
                <a:buClr>
                  <a:srgbClr val="333399"/>
                </a:buClr>
              </a:pPr>
              <a:endParaRPr lang="ko-KR" altLang="en-US" dirty="0">
                <a:ln w="1270">
                  <a:solidFill>
                    <a:schemeClr val="bg1">
                      <a:alpha val="10000"/>
                    </a:schemeClr>
                  </a:solidFill>
                </a:ln>
                <a:solidFill>
                  <a:schemeClr val="bg1"/>
                </a:solidFill>
                <a:ea typeface="KoPub돋움체 Bold" pitchFamily="18" charset="-127"/>
              </a:endParaRPr>
            </a:p>
          </p:txBody>
        </p:sp>
        <p:sp>
          <p:nvSpPr>
            <p:cNvPr id="29" name="Freeform 5">
              <a:extLst>
                <a:ext uri="{FF2B5EF4-FFF2-40B4-BE49-F238E27FC236}">
                  <a16:creationId xmlns:a16="http://schemas.microsoft.com/office/drawing/2014/main" id="{729118AF-CE98-4116-8C35-BE04DF60F7DA}"/>
                </a:ext>
              </a:extLst>
            </p:cNvPr>
            <p:cNvSpPr>
              <a:spLocks noChangeAspect="1"/>
            </p:cNvSpPr>
            <p:nvPr/>
          </p:nvSpPr>
          <p:spPr bwMode="auto">
            <a:xfrm>
              <a:off x="8187012" y="2817962"/>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latinLnBrk="0">
                <a:lnSpc>
                  <a:spcPct val="110000"/>
                </a:lnSpc>
                <a:buClr>
                  <a:srgbClr val="333399"/>
                </a:buClr>
              </a:pPr>
              <a:endParaRPr lang="ko-KR" altLang="en-US" dirty="0">
                <a:ln w="1270">
                  <a:solidFill>
                    <a:schemeClr val="bg1">
                      <a:alpha val="10000"/>
                    </a:schemeClr>
                  </a:solidFill>
                </a:ln>
                <a:solidFill>
                  <a:schemeClr val="bg1"/>
                </a:solidFill>
                <a:latin typeface="KoPub돋움체 Bold" pitchFamily="18" charset="-127"/>
                <a:ea typeface="KoPub돋움체 Bold" pitchFamily="18" charset="-127"/>
              </a:endParaRPr>
            </a:p>
          </p:txBody>
        </p:sp>
        <p:sp>
          <p:nvSpPr>
            <p:cNvPr id="46" name="Freeform 5">
              <a:extLst>
                <a:ext uri="{FF2B5EF4-FFF2-40B4-BE49-F238E27FC236}">
                  <a16:creationId xmlns:a16="http://schemas.microsoft.com/office/drawing/2014/main" id="{7C94312F-96ED-436C-AFE6-95CE085C97CE}"/>
                </a:ext>
              </a:extLst>
            </p:cNvPr>
            <p:cNvSpPr>
              <a:spLocks noChangeAspect="1"/>
            </p:cNvSpPr>
            <p:nvPr/>
          </p:nvSpPr>
          <p:spPr bwMode="auto">
            <a:xfrm>
              <a:off x="8791582" y="2817962"/>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latinLnBrk="0">
                <a:lnSpc>
                  <a:spcPct val="110000"/>
                </a:lnSpc>
                <a:buClr>
                  <a:srgbClr val="333399"/>
                </a:buClr>
              </a:pPr>
              <a:endParaRPr lang="ko-KR" altLang="en-US" dirty="0">
                <a:ln w="1270">
                  <a:solidFill>
                    <a:schemeClr val="bg1">
                      <a:alpha val="10000"/>
                    </a:schemeClr>
                  </a:solidFill>
                </a:ln>
                <a:solidFill>
                  <a:schemeClr val="bg1"/>
                </a:solidFill>
                <a:latin typeface="KoPub돋움체 Bold" pitchFamily="18" charset="-127"/>
                <a:ea typeface="KoPub돋움체 Bold" pitchFamily="18" charset="-127"/>
              </a:endParaRPr>
            </a:p>
          </p:txBody>
        </p:sp>
        <p:sp>
          <p:nvSpPr>
            <p:cNvPr id="47" name="Freeform 5">
              <a:extLst>
                <a:ext uri="{FF2B5EF4-FFF2-40B4-BE49-F238E27FC236}">
                  <a16:creationId xmlns:a16="http://schemas.microsoft.com/office/drawing/2014/main" id="{E03D39D3-17E9-4745-996A-3B2F687AA8AF}"/>
                </a:ext>
              </a:extLst>
            </p:cNvPr>
            <p:cNvSpPr>
              <a:spLocks noChangeAspect="1"/>
            </p:cNvSpPr>
            <p:nvPr/>
          </p:nvSpPr>
          <p:spPr bwMode="auto">
            <a:xfrm>
              <a:off x="7884727" y="3334224"/>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a:lnSpc>
                  <a:spcPct val="110000"/>
                </a:lnSpc>
                <a:buClr>
                  <a:srgbClr val="333399"/>
                </a:buClr>
              </a:pPr>
              <a:endParaRPr lang="ko-KR" altLang="en-US" dirty="0">
                <a:ln w="1270">
                  <a:solidFill>
                    <a:schemeClr val="bg1">
                      <a:alpha val="10000"/>
                    </a:schemeClr>
                  </a:solidFill>
                </a:ln>
                <a:solidFill>
                  <a:schemeClr val="bg1"/>
                </a:solidFill>
                <a:ea typeface="KoPub돋움체 Bold" pitchFamily="18" charset="-127"/>
              </a:endParaRPr>
            </a:p>
          </p:txBody>
        </p:sp>
        <p:sp>
          <p:nvSpPr>
            <p:cNvPr id="48" name="Freeform 5">
              <a:extLst>
                <a:ext uri="{FF2B5EF4-FFF2-40B4-BE49-F238E27FC236}">
                  <a16:creationId xmlns:a16="http://schemas.microsoft.com/office/drawing/2014/main" id="{AD80C477-4DDD-47FE-95B1-4A3B89B3DA2A}"/>
                </a:ext>
              </a:extLst>
            </p:cNvPr>
            <p:cNvSpPr>
              <a:spLocks noChangeAspect="1"/>
            </p:cNvSpPr>
            <p:nvPr/>
          </p:nvSpPr>
          <p:spPr bwMode="auto">
            <a:xfrm>
              <a:off x="8483936" y="3334224"/>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0033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a:lnSpc>
                  <a:spcPct val="110000"/>
                </a:lnSpc>
                <a:buClr>
                  <a:srgbClr val="333399"/>
                </a:buClr>
              </a:pPr>
              <a:endParaRPr lang="ko-KR" altLang="en-US" dirty="0">
                <a:ln w="1270">
                  <a:solidFill>
                    <a:schemeClr val="bg1">
                      <a:alpha val="10000"/>
                    </a:schemeClr>
                  </a:solidFill>
                </a:ln>
                <a:solidFill>
                  <a:schemeClr val="bg1"/>
                </a:solidFill>
                <a:ea typeface="KoPub돋움체 Bold" pitchFamily="18" charset="-127"/>
              </a:endParaRPr>
            </a:p>
          </p:txBody>
        </p:sp>
        <p:sp>
          <p:nvSpPr>
            <p:cNvPr id="49" name="TextBox 48">
              <a:extLst>
                <a:ext uri="{FF2B5EF4-FFF2-40B4-BE49-F238E27FC236}">
                  <a16:creationId xmlns:a16="http://schemas.microsoft.com/office/drawing/2014/main" id="{875D2AFC-6CD3-4AB1-9ED8-B34F651E889D}"/>
                </a:ext>
              </a:extLst>
            </p:cNvPr>
            <p:cNvSpPr txBox="1"/>
            <p:nvPr/>
          </p:nvSpPr>
          <p:spPr>
            <a:xfrm>
              <a:off x="7564872" y="3025608"/>
              <a:ext cx="581249" cy="230832"/>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900" b="0" spc="-40">
                  <a:solidFill>
                    <a:schemeClr val="tx1">
                      <a:lumMod val="50000"/>
                      <a:lumOff val="50000"/>
                    </a:schemeClr>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dirty="0" err="1"/>
                <a:t>Xác</a:t>
              </a:r>
              <a:r>
                <a:rPr lang="en-US" altLang="ko-KR" dirty="0"/>
                <a:t> </a:t>
              </a:r>
              <a:r>
                <a:rPr lang="en-US" altLang="ko-KR" dirty="0" err="1"/>
                <a:t>định</a:t>
              </a:r>
              <a:endParaRPr lang="en-US" altLang="ko-KR" dirty="0"/>
            </a:p>
          </p:txBody>
        </p:sp>
        <p:sp>
          <p:nvSpPr>
            <p:cNvPr id="50" name="TextBox 49">
              <a:extLst>
                <a:ext uri="{FF2B5EF4-FFF2-40B4-BE49-F238E27FC236}">
                  <a16:creationId xmlns:a16="http://schemas.microsoft.com/office/drawing/2014/main" id="{51B9DBC7-E97D-415F-8AF0-C5A012F51765}"/>
                </a:ext>
              </a:extLst>
            </p:cNvPr>
            <p:cNvSpPr txBox="1"/>
            <p:nvPr/>
          </p:nvSpPr>
          <p:spPr>
            <a:xfrm>
              <a:off x="7854296" y="3538636"/>
              <a:ext cx="619400" cy="230832"/>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900" b="0" spc="-40">
                  <a:solidFill>
                    <a:schemeClr val="tx1">
                      <a:lumMod val="50000"/>
                      <a:lumOff val="50000"/>
                    </a:schemeClr>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dirty="0" err="1"/>
                <a:t>Phân</a:t>
              </a:r>
              <a:r>
                <a:rPr lang="en-US" altLang="ko-KR" dirty="0"/>
                <a:t> </a:t>
              </a:r>
              <a:r>
                <a:rPr lang="en-US" altLang="ko-KR" dirty="0" err="1"/>
                <a:t>tích</a:t>
              </a:r>
              <a:endParaRPr lang="en-US" altLang="ko-KR" dirty="0"/>
            </a:p>
          </p:txBody>
        </p:sp>
        <p:sp>
          <p:nvSpPr>
            <p:cNvPr id="51" name="TextBox 50">
              <a:extLst>
                <a:ext uri="{FF2B5EF4-FFF2-40B4-BE49-F238E27FC236}">
                  <a16:creationId xmlns:a16="http://schemas.microsoft.com/office/drawing/2014/main" id="{85CEE475-EAB3-4F24-A78D-8FF48105BC40}"/>
                </a:ext>
              </a:extLst>
            </p:cNvPr>
            <p:cNvSpPr txBox="1"/>
            <p:nvPr/>
          </p:nvSpPr>
          <p:spPr>
            <a:xfrm>
              <a:off x="8120810" y="3025608"/>
              <a:ext cx="656590" cy="230832"/>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sz="900" b="0" spc="-40" dirty="0" err="1">
                  <a:solidFill>
                    <a:schemeClr val="tx1">
                      <a:lumMod val="50000"/>
                      <a:lumOff val="50000"/>
                    </a:schemeClr>
                  </a:solidFill>
                </a:rPr>
                <a:t>Khám</a:t>
              </a:r>
              <a:r>
                <a:rPr lang="en-US" altLang="ko-KR" sz="900" b="0" spc="-40" dirty="0">
                  <a:solidFill>
                    <a:schemeClr val="tx1">
                      <a:lumMod val="50000"/>
                      <a:lumOff val="50000"/>
                    </a:schemeClr>
                  </a:solidFill>
                </a:rPr>
                <a:t> </a:t>
              </a:r>
              <a:r>
                <a:rPr lang="en-US" altLang="ko-KR" sz="900" b="0" spc="-40" dirty="0" err="1">
                  <a:solidFill>
                    <a:schemeClr val="tx1">
                      <a:lumMod val="50000"/>
                      <a:lumOff val="50000"/>
                    </a:schemeClr>
                  </a:solidFill>
                </a:rPr>
                <a:t>phá</a:t>
              </a:r>
              <a:endParaRPr lang="en-US" altLang="ko-KR" sz="900" b="0" spc="-40" dirty="0">
                <a:solidFill>
                  <a:schemeClr val="tx1">
                    <a:lumMod val="50000"/>
                    <a:lumOff val="50000"/>
                  </a:schemeClr>
                </a:solidFill>
              </a:endParaRPr>
            </a:p>
          </p:txBody>
        </p:sp>
        <p:sp>
          <p:nvSpPr>
            <p:cNvPr id="53" name="TextBox 52">
              <a:extLst>
                <a:ext uri="{FF2B5EF4-FFF2-40B4-BE49-F238E27FC236}">
                  <a16:creationId xmlns:a16="http://schemas.microsoft.com/office/drawing/2014/main" id="{04E3DA81-4678-42AE-8422-5F0B0838E722}"/>
                </a:ext>
              </a:extLst>
            </p:cNvPr>
            <p:cNvSpPr txBox="1"/>
            <p:nvPr/>
          </p:nvSpPr>
          <p:spPr>
            <a:xfrm>
              <a:off x="8685398" y="3025608"/>
              <a:ext cx="737702" cy="230832"/>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sz="900" b="0" spc="-40" dirty="0" err="1">
                  <a:solidFill>
                    <a:schemeClr val="tx1">
                      <a:lumMod val="50000"/>
                      <a:lumOff val="50000"/>
                    </a:schemeClr>
                  </a:solidFill>
                </a:rPr>
                <a:t>Thử</a:t>
              </a:r>
              <a:r>
                <a:rPr lang="en-US" altLang="ko-KR" sz="900" b="0" spc="-40" dirty="0">
                  <a:solidFill>
                    <a:schemeClr val="tx1">
                      <a:lumMod val="50000"/>
                      <a:lumOff val="50000"/>
                    </a:schemeClr>
                  </a:solidFill>
                </a:rPr>
                <a:t> </a:t>
              </a:r>
              <a:r>
                <a:rPr lang="en-US" altLang="ko-KR" sz="900" b="0" spc="-40" dirty="0" err="1">
                  <a:solidFill>
                    <a:schemeClr val="tx1">
                      <a:lumMod val="50000"/>
                      <a:lumOff val="50000"/>
                    </a:schemeClr>
                  </a:solidFill>
                </a:rPr>
                <a:t>nghiệm</a:t>
              </a:r>
              <a:endParaRPr lang="en-US" altLang="ko-KR" sz="900" b="0" spc="-40" dirty="0">
                <a:solidFill>
                  <a:schemeClr val="tx1">
                    <a:lumMod val="50000"/>
                    <a:lumOff val="50000"/>
                  </a:schemeClr>
                </a:solidFill>
              </a:endParaRPr>
            </a:p>
          </p:txBody>
        </p:sp>
      </p:grpSp>
      <p:sp>
        <p:nvSpPr>
          <p:cNvPr id="54" name="직사각형 17">
            <a:extLst>
              <a:ext uri="{FF2B5EF4-FFF2-40B4-BE49-F238E27FC236}">
                <a16:creationId xmlns:a16="http://schemas.microsoft.com/office/drawing/2014/main" id="{D80849DC-D110-4E15-A3A5-6A0793CE844B}"/>
              </a:ext>
            </a:extLst>
          </p:cNvPr>
          <p:cNvSpPr/>
          <p:nvPr/>
        </p:nvSpPr>
        <p:spPr>
          <a:xfrm>
            <a:off x="703261" y="2424207"/>
            <a:ext cx="8640764" cy="9507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bevelB w="0" h="0"/>
            </a:sp3d>
          </a:bodyPr>
          <a:lstStyle/>
          <a:p>
            <a:pPr marL="182563"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Thuật toán hỗ trợ chẩn đoán qua việc xử lý hình ảnh</a:t>
            </a:r>
          </a:p>
          <a:p>
            <a:pPr marL="182563"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Mỗi tháng có 40.000 hình ảnh được tích lũy</a:t>
            </a:r>
          </a:p>
          <a:p>
            <a:pPr marL="182563"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Phát hiện bất thường qua hình ảnh mắt dựa trên máy học và phân loại hình ảnh để lựa chọn điều trị</a:t>
            </a:r>
          </a:p>
        </p:txBody>
      </p:sp>
      <p:grpSp>
        <p:nvGrpSpPr>
          <p:cNvPr id="4" name="Group 3">
            <a:extLst>
              <a:ext uri="{FF2B5EF4-FFF2-40B4-BE49-F238E27FC236}">
                <a16:creationId xmlns:a16="http://schemas.microsoft.com/office/drawing/2014/main" id="{CFE185B2-8F8F-4264-B899-86CDF4A1D987}"/>
              </a:ext>
            </a:extLst>
          </p:cNvPr>
          <p:cNvGrpSpPr/>
          <p:nvPr/>
        </p:nvGrpSpPr>
        <p:grpSpPr>
          <a:xfrm>
            <a:off x="703261" y="3617007"/>
            <a:ext cx="6756906" cy="2122508"/>
            <a:chOff x="703261" y="3758200"/>
            <a:chExt cx="6756906" cy="2122508"/>
          </a:xfrm>
        </p:grpSpPr>
        <p:pic>
          <p:nvPicPr>
            <p:cNvPr id="45" name="그림 1">
              <a:extLst>
                <a:ext uri="{FF2B5EF4-FFF2-40B4-BE49-F238E27FC236}">
                  <a16:creationId xmlns:a16="http://schemas.microsoft.com/office/drawing/2014/main" id="{76094532-008E-4A49-9CFF-D81F544354C9}"/>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49105" t="6569" r="30146" b="76532"/>
            <a:stretch/>
          </p:blipFill>
          <p:spPr>
            <a:xfrm>
              <a:off x="703261" y="3758200"/>
              <a:ext cx="2154101" cy="986826"/>
            </a:xfrm>
            <a:prstGeom prst="rect">
              <a:avLst/>
            </a:prstGeom>
          </p:spPr>
        </p:pic>
        <p:pic>
          <p:nvPicPr>
            <p:cNvPr id="55" name="그림 1">
              <a:extLst>
                <a:ext uri="{FF2B5EF4-FFF2-40B4-BE49-F238E27FC236}">
                  <a16:creationId xmlns:a16="http://schemas.microsoft.com/office/drawing/2014/main" id="{1E9B9D1C-616D-4027-A099-A05CF2B0DF64}"/>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49105" t="22385" r="30146" b="60716"/>
            <a:stretch/>
          </p:blipFill>
          <p:spPr>
            <a:xfrm>
              <a:off x="2996559" y="3758200"/>
              <a:ext cx="2154101" cy="986826"/>
            </a:xfrm>
            <a:prstGeom prst="rect">
              <a:avLst/>
            </a:prstGeom>
          </p:spPr>
        </p:pic>
        <p:pic>
          <p:nvPicPr>
            <p:cNvPr id="56" name="그림 1">
              <a:extLst>
                <a:ext uri="{FF2B5EF4-FFF2-40B4-BE49-F238E27FC236}">
                  <a16:creationId xmlns:a16="http://schemas.microsoft.com/office/drawing/2014/main" id="{B2EBEA63-4BC7-4557-9BBA-D028AAA37013}"/>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49105" t="39283" r="30146" b="43818"/>
            <a:stretch/>
          </p:blipFill>
          <p:spPr>
            <a:xfrm>
              <a:off x="5306066" y="3758200"/>
              <a:ext cx="2154101" cy="986826"/>
            </a:xfrm>
            <a:prstGeom prst="rect">
              <a:avLst/>
            </a:prstGeom>
          </p:spPr>
        </p:pic>
        <p:pic>
          <p:nvPicPr>
            <p:cNvPr id="57" name="그림 1">
              <a:extLst>
                <a:ext uri="{FF2B5EF4-FFF2-40B4-BE49-F238E27FC236}">
                  <a16:creationId xmlns:a16="http://schemas.microsoft.com/office/drawing/2014/main" id="{E5EB9952-AD29-4B9C-9354-FF92BF45336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49105" t="56182" r="30146" b="26919"/>
            <a:stretch/>
          </p:blipFill>
          <p:spPr>
            <a:xfrm>
              <a:off x="703261" y="4893882"/>
              <a:ext cx="2154101" cy="986826"/>
            </a:xfrm>
            <a:prstGeom prst="rect">
              <a:avLst/>
            </a:prstGeom>
          </p:spPr>
        </p:pic>
        <p:pic>
          <p:nvPicPr>
            <p:cNvPr id="58" name="그림 1">
              <a:extLst>
                <a:ext uri="{FF2B5EF4-FFF2-40B4-BE49-F238E27FC236}">
                  <a16:creationId xmlns:a16="http://schemas.microsoft.com/office/drawing/2014/main" id="{283778F9-129B-4788-AE8E-E3896C779DF8}"/>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49105" t="73081" r="30146" b="10020"/>
            <a:stretch/>
          </p:blipFill>
          <p:spPr>
            <a:xfrm>
              <a:off x="2996559" y="4893882"/>
              <a:ext cx="2154101" cy="986826"/>
            </a:xfrm>
            <a:prstGeom prst="rect">
              <a:avLst/>
            </a:prstGeom>
          </p:spPr>
        </p:pic>
      </p:grpSp>
      <p:grpSp>
        <p:nvGrpSpPr>
          <p:cNvPr id="26" name="그룹 25">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33" name="직사각형 32">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lvl="0" defTabSz="457187">
                <a:defRPr/>
              </a:pPr>
              <a:r>
                <a:rPr lang="en-US" altLang="ko-KR" dirty="0">
                  <a:solidFill>
                    <a:prstClr val="white"/>
                  </a:solidFill>
                  <a:latin typeface="iCiel Samsung Sharp Sans Medium" pitchFamily="2" charset="0"/>
                  <a:cs typeface="iCiel Samsung Sharp Sans Medium" pitchFamily="2" charset="0"/>
                </a:rPr>
                <a:t>2.1. </a:t>
              </a:r>
              <a:r>
                <a:rPr lang="en-US" altLang="ko-KR" dirty="0" err="1">
                  <a:solidFill>
                    <a:prstClr val="white"/>
                  </a:solidFill>
                  <a:latin typeface="iCiel Samsung Sharp Sans Medium" pitchFamily="2" charset="0"/>
                  <a:cs typeface="iCiel Samsung Sharp Sans Medium" pitchFamily="2" charset="0"/>
                </a:rPr>
                <a:t>Hệ</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thống</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hỗ</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trợ</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ra</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quyết</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định</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lâm</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sàng</a:t>
              </a:r>
              <a:r>
                <a:rPr lang="en-US" altLang="ko-KR" dirty="0">
                  <a:solidFill>
                    <a:prstClr val="white"/>
                  </a:solidFill>
                  <a:latin typeface="iCiel Samsung Sharp Sans Medium" pitchFamily="2" charset="0"/>
                  <a:cs typeface="iCiel Samsung Sharp Sans Medium" pitchFamily="2" charset="0"/>
                </a:rPr>
                <a:t> AI</a:t>
              </a:r>
            </a:p>
          </p:txBody>
        </p:sp>
        <p:sp>
          <p:nvSpPr>
            <p:cNvPr id="34" name="직사각형 33">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a:defRPr/>
              </a:pPr>
              <a:r>
                <a:rPr lang="en-US" altLang="ko-KR" sz="1600" dirty="0" err="1">
                  <a:solidFill>
                    <a:prstClr val="white">
                      <a:lumMod val="85000"/>
                    </a:prst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prstClr val="white">
                      <a:lumMod val="85000"/>
                    </a:prst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prstClr val="white">
                      <a:lumMod val="85000"/>
                    </a:prstClr>
                  </a:solidFill>
                  <a:latin typeface="Samsung Sharp Sans Bold" pitchFamily="2" charset="0"/>
                  <a:ea typeface="Samsung Sharp Sans Bold" pitchFamily="2" charset="0"/>
                  <a:cs typeface="Samsung Sharp Sans Bold" pitchFamily="2" charset="0"/>
                </a:rPr>
                <a:t>02</a:t>
              </a:r>
            </a:p>
          </p:txBody>
        </p:sp>
      </p:grpSp>
      <p:sp>
        <p:nvSpPr>
          <p:cNvPr id="35" name="직사각형 34">
            <a:extLst>
              <a:ext uri="{FF2B5EF4-FFF2-40B4-BE49-F238E27FC236}">
                <a16:creationId xmlns:a16="http://schemas.microsoft.com/office/drawing/2014/main" id="{D975EEAE-29E2-462D-9349-0E9710C30899}"/>
              </a:ext>
            </a:extLst>
          </p:cNvPr>
          <p:cNvSpPr/>
          <p:nvPr/>
        </p:nvSpPr>
        <p:spPr>
          <a:xfrm>
            <a:off x="546895" y="1473730"/>
            <a:ext cx="879713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Hệ</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thống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hỗ</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trợ</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ra</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quyết</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đinh</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lâm</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sàng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AI</a:t>
            </a:r>
          </a:p>
        </p:txBody>
      </p:sp>
      <p:sp>
        <p:nvSpPr>
          <p:cNvPr id="3" name="TextBox 2">
            <a:extLst>
              <a:ext uri="{FF2B5EF4-FFF2-40B4-BE49-F238E27FC236}">
                <a16:creationId xmlns:a16="http://schemas.microsoft.com/office/drawing/2014/main" id="{3F0EE141-EC7A-2B98-507F-97B604A9E355}"/>
              </a:ext>
            </a:extLst>
          </p:cNvPr>
          <p:cNvSpPr txBox="1"/>
          <p:nvPr/>
        </p:nvSpPr>
        <p:spPr>
          <a:xfrm>
            <a:off x="8406055" y="2694377"/>
            <a:ext cx="708207" cy="461665"/>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sz="800" b="0" spc="-40" dirty="0" err="1">
                <a:solidFill>
                  <a:schemeClr val="bg1"/>
                </a:solidFill>
              </a:rPr>
              <a:t>Ý</a:t>
            </a:r>
            <a:r>
              <a:rPr lang="en-US" altLang="ko-KR" sz="800" b="0" spc="-40" dirty="0">
                <a:solidFill>
                  <a:schemeClr val="bg1"/>
                </a:solidFill>
              </a:rPr>
              <a:t> </a:t>
            </a:r>
            <a:r>
              <a:rPr lang="en-US" altLang="ko-KR" sz="800" b="0" spc="-40" dirty="0" err="1">
                <a:solidFill>
                  <a:schemeClr val="bg1"/>
                </a:solidFill>
              </a:rPr>
              <a:t>tưởng</a:t>
            </a:r>
            <a:endParaRPr lang="en-US" altLang="ko-KR" sz="800" b="0" spc="-40" dirty="0">
              <a:solidFill>
                <a:schemeClr val="bg1"/>
              </a:solidFill>
            </a:endParaRPr>
          </a:p>
          <a:p>
            <a:r>
              <a:rPr lang="en-US" altLang="ko-KR" sz="800" b="0" spc="-40" dirty="0">
                <a:solidFill>
                  <a:schemeClr val="bg1"/>
                </a:solidFill>
              </a:rPr>
              <a:t>&amp; </a:t>
            </a:r>
          </a:p>
          <a:p>
            <a:r>
              <a:rPr lang="en-US" altLang="ko-KR" sz="800" b="0" spc="-40" dirty="0" err="1">
                <a:solidFill>
                  <a:schemeClr val="bg1"/>
                </a:solidFill>
              </a:rPr>
              <a:t>Thiết</a:t>
            </a:r>
            <a:r>
              <a:rPr lang="en-US" altLang="ko-KR" sz="800" b="0" spc="-40" dirty="0">
                <a:solidFill>
                  <a:schemeClr val="bg1"/>
                </a:solidFill>
              </a:rPr>
              <a:t> </a:t>
            </a:r>
            <a:r>
              <a:rPr lang="en-US" altLang="ko-KR" sz="800" b="0" spc="-40" dirty="0" err="1">
                <a:solidFill>
                  <a:schemeClr val="bg1"/>
                </a:solidFill>
              </a:rPr>
              <a:t>kế</a:t>
            </a:r>
            <a:r>
              <a:rPr lang="en-US" altLang="ko-KR" sz="800" b="0" spc="-40" dirty="0">
                <a:solidFill>
                  <a:schemeClr val="bg1"/>
                </a:solidFill>
              </a:rPr>
              <a:t> </a:t>
            </a:r>
            <a:r>
              <a:rPr lang="en-US" altLang="ko-KR" sz="800" b="0" spc="-40" dirty="0" err="1">
                <a:solidFill>
                  <a:schemeClr val="bg1"/>
                </a:solidFill>
              </a:rPr>
              <a:t>mẫu</a:t>
            </a:r>
            <a:endParaRPr lang="en-US" altLang="ko-KR" sz="800" b="0" spc="-40" dirty="0">
              <a:solidFill>
                <a:schemeClr val="bg1"/>
              </a:solidFill>
            </a:endParaRPr>
          </a:p>
        </p:txBody>
      </p:sp>
    </p:spTree>
    <p:extLst>
      <p:ext uri="{BB962C8B-B14F-4D97-AF65-F5344CB8AC3E}">
        <p14:creationId xmlns:p14="http://schemas.microsoft.com/office/powerpoint/2010/main" val="2288338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그룹 29">
            <a:extLst>
              <a:ext uri="{FF2B5EF4-FFF2-40B4-BE49-F238E27FC236}">
                <a16:creationId xmlns:a16="http://schemas.microsoft.com/office/drawing/2014/main" id="{91EA9D56-7D55-4851-9167-813C91C43B97}"/>
              </a:ext>
            </a:extLst>
          </p:cNvPr>
          <p:cNvGrpSpPr/>
          <p:nvPr/>
        </p:nvGrpSpPr>
        <p:grpSpPr>
          <a:xfrm>
            <a:off x="558800" y="2090741"/>
            <a:ext cx="8785225" cy="215444"/>
            <a:chOff x="1027113" y="2045625"/>
            <a:chExt cx="8785225" cy="215444"/>
          </a:xfrm>
        </p:grpSpPr>
        <p:sp>
          <p:nvSpPr>
            <p:cNvPr id="31" name="직사각형 30">
              <a:extLst>
                <a:ext uri="{FF2B5EF4-FFF2-40B4-BE49-F238E27FC236}">
                  <a16:creationId xmlns:a16="http://schemas.microsoft.com/office/drawing/2014/main" id="{F7DFB160-5C20-4D31-812F-A08C8B708257}"/>
                </a:ext>
              </a:extLst>
            </p:cNvPr>
            <p:cNvSpPr/>
            <p:nvPr/>
          </p:nvSpPr>
          <p:spPr>
            <a:xfrm>
              <a:off x="1027113" y="2056995"/>
              <a:ext cx="36000" cy="180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bevelB w="0" h="0"/>
              </a:sp3d>
            </a:bodyPr>
            <a:lstStyle/>
            <a:p>
              <a:pPr algn="ctr"/>
              <a:endParaRPr lang="ko-KR" altLang="en-US"/>
            </a:p>
          </p:txBody>
        </p:sp>
        <p:sp>
          <p:nvSpPr>
            <p:cNvPr id="32" name="직사각형 31">
              <a:extLst>
                <a:ext uri="{FF2B5EF4-FFF2-40B4-BE49-F238E27FC236}">
                  <a16:creationId xmlns:a16="http://schemas.microsoft.com/office/drawing/2014/main" id="{C066B319-2099-40D8-A121-60CFA4B0698D}"/>
                </a:ext>
              </a:extLst>
            </p:cNvPr>
            <p:cNvSpPr/>
            <p:nvPr/>
          </p:nvSpPr>
          <p:spPr>
            <a:xfrm>
              <a:off x="1179514" y="2045625"/>
              <a:ext cx="8632824"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Trang</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thiết</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bị</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grpSp>
        <p:nvGrpSpPr>
          <p:cNvPr id="2" name="Group 1">
            <a:extLst>
              <a:ext uri="{FF2B5EF4-FFF2-40B4-BE49-F238E27FC236}">
                <a16:creationId xmlns:a16="http://schemas.microsoft.com/office/drawing/2014/main" id="{C0BAE7C9-8FD2-49CA-91C9-698AB5B50316}"/>
              </a:ext>
            </a:extLst>
          </p:cNvPr>
          <p:cNvGrpSpPr/>
          <p:nvPr/>
        </p:nvGrpSpPr>
        <p:grpSpPr>
          <a:xfrm>
            <a:off x="7564872" y="2090741"/>
            <a:ext cx="1858228" cy="1143902"/>
            <a:chOff x="7564872" y="2817962"/>
            <a:chExt cx="1858228" cy="1143902"/>
          </a:xfrm>
        </p:grpSpPr>
        <p:sp>
          <p:nvSpPr>
            <p:cNvPr id="27" name="Freeform 5">
              <a:extLst>
                <a:ext uri="{FF2B5EF4-FFF2-40B4-BE49-F238E27FC236}">
                  <a16:creationId xmlns:a16="http://schemas.microsoft.com/office/drawing/2014/main" id="{EB59EC71-54F3-460D-B638-DAA26E966DBC}"/>
                </a:ext>
              </a:extLst>
            </p:cNvPr>
            <p:cNvSpPr>
              <a:spLocks noChangeAspect="1"/>
            </p:cNvSpPr>
            <p:nvPr/>
          </p:nvSpPr>
          <p:spPr bwMode="auto">
            <a:xfrm>
              <a:off x="7582442" y="2817962"/>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a:lnSpc>
                  <a:spcPct val="110000"/>
                </a:lnSpc>
                <a:buClr>
                  <a:srgbClr val="333399"/>
                </a:buClr>
              </a:pPr>
              <a:endParaRPr lang="ko-KR" altLang="en-US" dirty="0">
                <a:ln w="1270">
                  <a:solidFill>
                    <a:schemeClr val="bg1">
                      <a:alpha val="10000"/>
                    </a:schemeClr>
                  </a:solidFill>
                </a:ln>
                <a:solidFill>
                  <a:schemeClr val="bg1"/>
                </a:solidFill>
                <a:ea typeface="KoPub돋움체 Bold" pitchFamily="18" charset="-127"/>
              </a:endParaRPr>
            </a:p>
          </p:txBody>
        </p:sp>
        <p:sp>
          <p:nvSpPr>
            <p:cNvPr id="29" name="Freeform 5">
              <a:extLst>
                <a:ext uri="{FF2B5EF4-FFF2-40B4-BE49-F238E27FC236}">
                  <a16:creationId xmlns:a16="http://schemas.microsoft.com/office/drawing/2014/main" id="{729118AF-CE98-4116-8C35-BE04DF60F7DA}"/>
                </a:ext>
              </a:extLst>
            </p:cNvPr>
            <p:cNvSpPr>
              <a:spLocks noChangeAspect="1"/>
            </p:cNvSpPr>
            <p:nvPr/>
          </p:nvSpPr>
          <p:spPr bwMode="auto">
            <a:xfrm>
              <a:off x="8187012" y="2817962"/>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latinLnBrk="0">
                <a:lnSpc>
                  <a:spcPct val="110000"/>
                </a:lnSpc>
                <a:buClr>
                  <a:srgbClr val="333399"/>
                </a:buClr>
              </a:pPr>
              <a:endParaRPr lang="ko-KR" altLang="en-US" dirty="0">
                <a:ln w="1270">
                  <a:solidFill>
                    <a:schemeClr val="bg1">
                      <a:alpha val="10000"/>
                    </a:schemeClr>
                  </a:solidFill>
                </a:ln>
                <a:solidFill>
                  <a:schemeClr val="bg1"/>
                </a:solidFill>
                <a:latin typeface="KoPub돋움체 Bold" pitchFamily="18" charset="-127"/>
                <a:ea typeface="KoPub돋움체 Bold" pitchFamily="18" charset="-127"/>
              </a:endParaRPr>
            </a:p>
          </p:txBody>
        </p:sp>
        <p:sp>
          <p:nvSpPr>
            <p:cNvPr id="46" name="Freeform 5">
              <a:extLst>
                <a:ext uri="{FF2B5EF4-FFF2-40B4-BE49-F238E27FC236}">
                  <a16:creationId xmlns:a16="http://schemas.microsoft.com/office/drawing/2014/main" id="{7C94312F-96ED-436C-AFE6-95CE085C97CE}"/>
                </a:ext>
              </a:extLst>
            </p:cNvPr>
            <p:cNvSpPr>
              <a:spLocks noChangeAspect="1"/>
            </p:cNvSpPr>
            <p:nvPr/>
          </p:nvSpPr>
          <p:spPr bwMode="auto">
            <a:xfrm>
              <a:off x="8791582" y="2817962"/>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latinLnBrk="0">
                <a:lnSpc>
                  <a:spcPct val="110000"/>
                </a:lnSpc>
                <a:buClr>
                  <a:srgbClr val="333399"/>
                </a:buClr>
              </a:pPr>
              <a:endParaRPr lang="ko-KR" altLang="en-US" dirty="0">
                <a:ln w="1270">
                  <a:solidFill>
                    <a:schemeClr val="bg1">
                      <a:alpha val="10000"/>
                    </a:schemeClr>
                  </a:solidFill>
                </a:ln>
                <a:solidFill>
                  <a:schemeClr val="bg1"/>
                </a:solidFill>
                <a:latin typeface="KoPub돋움체 Bold" pitchFamily="18" charset="-127"/>
                <a:ea typeface="KoPub돋움체 Bold" pitchFamily="18" charset="-127"/>
              </a:endParaRPr>
            </a:p>
          </p:txBody>
        </p:sp>
        <p:sp>
          <p:nvSpPr>
            <p:cNvPr id="47" name="Freeform 5">
              <a:extLst>
                <a:ext uri="{FF2B5EF4-FFF2-40B4-BE49-F238E27FC236}">
                  <a16:creationId xmlns:a16="http://schemas.microsoft.com/office/drawing/2014/main" id="{E03D39D3-17E9-4745-996A-3B2F687AA8AF}"/>
                </a:ext>
              </a:extLst>
            </p:cNvPr>
            <p:cNvSpPr>
              <a:spLocks noChangeAspect="1"/>
            </p:cNvSpPr>
            <p:nvPr/>
          </p:nvSpPr>
          <p:spPr bwMode="auto">
            <a:xfrm>
              <a:off x="7884727" y="3334224"/>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a:lnSpc>
                  <a:spcPct val="110000"/>
                </a:lnSpc>
                <a:buClr>
                  <a:srgbClr val="333399"/>
                </a:buClr>
              </a:pPr>
              <a:endParaRPr lang="ko-KR" altLang="en-US" dirty="0">
                <a:ln w="1270">
                  <a:solidFill>
                    <a:schemeClr val="bg1">
                      <a:alpha val="10000"/>
                    </a:schemeClr>
                  </a:solidFill>
                </a:ln>
                <a:solidFill>
                  <a:schemeClr val="bg1"/>
                </a:solidFill>
                <a:ea typeface="KoPub돋움체 Bold" pitchFamily="18" charset="-127"/>
              </a:endParaRPr>
            </a:p>
          </p:txBody>
        </p:sp>
        <p:sp>
          <p:nvSpPr>
            <p:cNvPr id="48" name="Freeform 5">
              <a:extLst>
                <a:ext uri="{FF2B5EF4-FFF2-40B4-BE49-F238E27FC236}">
                  <a16:creationId xmlns:a16="http://schemas.microsoft.com/office/drawing/2014/main" id="{AD80C477-4DDD-47FE-95B1-4A3B89B3DA2A}"/>
                </a:ext>
              </a:extLst>
            </p:cNvPr>
            <p:cNvSpPr>
              <a:spLocks noChangeAspect="1"/>
            </p:cNvSpPr>
            <p:nvPr/>
          </p:nvSpPr>
          <p:spPr bwMode="auto">
            <a:xfrm>
              <a:off x="8483936" y="3334224"/>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0033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a:lnSpc>
                  <a:spcPct val="110000"/>
                </a:lnSpc>
                <a:buClr>
                  <a:srgbClr val="333399"/>
                </a:buClr>
              </a:pPr>
              <a:endParaRPr lang="ko-KR" altLang="en-US" dirty="0">
                <a:ln w="1270">
                  <a:solidFill>
                    <a:schemeClr val="bg1">
                      <a:alpha val="10000"/>
                    </a:schemeClr>
                  </a:solidFill>
                </a:ln>
                <a:solidFill>
                  <a:schemeClr val="bg1"/>
                </a:solidFill>
                <a:ea typeface="KoPub돋움체 Bold" pitchFamily="18" charset="-127"/>
              </a:endParaRPr>
            </a:p>
          </p:txBody>
        </p:sp>
        <p:sp>
          <p:nvSpPr>
            <p:cNvPr id="49" name="TextBox 48">
              <a:extLst>
                <a:ext uri="{FF2B5EF4-FFF2-40B4-BE49-F238E27FC236}">
                  <a16:creationId xmlns:a16="http://schemas.microsoft.com/office/drawing/2014/main" id="{875D2AFC-6CD3-4AB1-9ED8-B34F651E889D}"/>
                </a:ext>
              </a:extLst>
            </p:cNvPr>
            <p:cNvSpPr txBox="1"/>
            <p:nvPr/>
          </p:nvSpPr>
          <p:spPr>
            <a:xfrm>
              <a:off x="7564872" y="3025608"/>
              <a:ext cx="581249" cy="230832"/>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900" b="0" spc="-40">
                  <a:solidFill>
                    <a:schemeClr val="tx1">
                      <a:lumMod val="50000"/>
                      <a:lumOff val="50000"/>
                    </a:schemeClr>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dirty="0" err="1"/>
                <a:t>Xác</a:t>
              </a:r>
              <a:r>
                <a:rPr lang="en-US" altLang="ko-KR" dirty="0"/>
                <a:t> </a:t>
              </a:r>
              <a:r>
                <a:rPr lang="en-US" altLang="ko-KR" dirty="0" err="1"/>
                <a:t>định</a:t>
              </a:r>
              <a:endParaRPr lang="en-US" altLang="ko-KR" dirty="0"/>
            </a:p>
          </p:txBody>
        </p:sp>
        <p:sp>
          <p:nvSpPr>
            <p:cNvPr id="50" name="TextBox 49">
              <a:extLst>
                <a:ext uri="{FF2B5EF4-FFF2-40B4-BE49-F238E27FC236}">
                  <a16:creationId xmlns:a16="http://schemas.microsoft.com/office/drawing/2014/main" id="{51B9DBC7-E97D-415F-8AF0-C5A012F51765}"/>
                </a:ext>
              </a:extLst>
            </p:cNvPr>
            <p:cNvSpPr txBox="1"/>
            <p:nvPr/>
          </p:nvSpPr>
          <p:spPr>
            <a:xfrm>
              <a:off x="7854296" y="3538636"/>
              <a:ext cx="619400" cy="230832"/>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900" b="0" spc="-40">
                  <a:solidFill>
                    <a:schemeClr val="tx1">
                      <a:lumMod val="50000"/>
                      <a:lumOff val="50000"/>
                    </a:schemeClr>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dirty="0" err="1"/>
                <a:t>Phân</a:t>
              </a:r>
              <a:r>
                <a:rPr lang="en-US" altLang="ko-KR" dirty="0"/>
                <a:t> </a:t>
              </a:r>
              <a:r>
                <a:rPr lang="en-US" altLang="ko-KR" dirty="0" err="1"/>
                <a:t>tích</a:t>
              </a:r>
              <a:endParaRPr lang="en-US" altLang="ko-KR" dirty="0"/>
            </a:p>
          </p:txBody>
        </p:sp>
        <p:sp>
          <p:nvSpPr>
            <p:cNvPr id="51" name="TextBox 50">
              <a:extLst>
                <a:ext uri="{FF2B5EF4-FFF2-40B4-BE49-F238E27FC236}">
                  <a16:creationId xmlns:a16="http://schemas.microsoft.com/office/drawing/2014/main" id="{85CEE475-EAB3-4F24-A78D-8FF48105BC40}"/>
                </a:ext>
              </a:extLst>
            </p:cNvPr>
            <p:cNvSpPr txBox="1"/>
            <p:nvPr/>
          </p:nvSpPr>
          <p:spPr>
            <a:xfrm>
              <a:off x="8120810" y="3025608"/>
              <a:ext cx="656590" cy="230832"/>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sz="900" b="0" spc="-40" dirty="0" err="1">
                  <a:solidFill>
                    <a:schemeClr val="tx1">
                      <a:lumMod val="50000"/>
                      <a:lumOff val="50000"/>
                    </a:schemeClr>
                  </a:solidFill>
                </a:rPr>
                <a:t>Khám</a:t>
              </a:r>
              <a:r>
                <a:rPr lang="en-US" altLang="ko-KR" sz="900" b="0" spc="-40" dirty="0">
                  <a:solidFill>
                    <a:schemeClr val="tx1">
                      <a:lumMod val="50000"/>
                      <a:lumOff val="50000"/>
                    </a:schemeClr>
                  </a:solidFill>
                </a:rPr>
                <a:t> </a:t>
              </a:r>
              <a:r>
                <a:rPr lang="en-US" altLang="ko-KR" sz="900" b="0" spc="-40" dirty="0" err="1">
                  <a:solidFill>
                    <a:schemeClr val="tx1">
                      <a:lumMod val="50000"/>
                      <a:lumOff val="50000"/>
                    </a:schemeClr>
                  </a:solidFill>
                </a:rPr>
                <a:t>phá</a:t>
              </a:r>
              <a:endParaRPr lang="en-US" altLang="ko-KR" sz="900" b="0" spc="-40" dirty="0">
                <a:solidFill>
                  <a:schemeClr val="tx1">
                    <a:lumMod val="50000"/>
                    <a:lumOff val="50000"/>
                  </a:schemeClr>
                </a:solidFill>
              </a:endParaRPr>
            </a:p>
          </p:txBody>
        </p:sp>
        <p:sp>
          <p:nvSpPr>
            <p:cNvPr id="53" name="TextBox 52">
              <a:extLst>
                <a:ext uri="{FF2B5EF4-FFF2-40B4-BE49-F238E27FC236}">
                  <a16:creationId xmlns:a16="http://schemas.microsoft.com/office/drawing/2014/main" id="{04E3DA81-4678-42AE-8422-5F0B0838E722}"/>
                </a:ext>
              </a:extLst>
            </p:cNvPr>
            <p:cNvSpPr txBox="1"/>
            <p:nvPr/>
          </p:nvSpPr>
          <p:spPr>
            <a:xfrm>
              <a:off x="8685398" y="3025608"/>
              <a:ext cx="737702" cy="230832"/>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sz="900" b="0" spc="-40" dirty="0" err="1">
                  <a:solidFill>
                    <a:schemeClr val="tx1">
                      <a:lumMod val="50000"/>
                      <a:lumOff val="50000"/>
                    </a:schemeClr>
                  </a:solidFill>
                </a:rPr>
                <a:t>Thử</a:t>
              </a:r>
              <a:r>
                <a:rPr lang="en-US" altLang="ko-KR" sz="900" b="0" spc="-40" dirty="0">
                  <a:solidFill>
                    <a:schemeClr val="tx1">
                      <a:lumMod val="50000"/>
                      <a:lumOff val="50000"/>
                    </a:schemeClr>
                  </a:solidFill>
                </a:rPr>
                <a:t> </a:t>
              </a:r>
              <a:r>
                <a:rPr lang="en-US" altLang="ko-KR" sz="900" b="0" spc="-40" dirty="0" err="1">
                  <a:solidFill>
                    <a:schemeClr val="tx1">
                      <a:lumMod val="50000"/>
                      <a:lumOff val="50000"/>
                    </a:schemeClr>
                  </a:solidFill>
                </a:rPr>
                <a:t>nghiệm</a:t>
              </a:r>
              <a:endParaRPr lang="en-US" altLang="ko-KR" sz="900" b="0" spc="-40" dirty="0">
                <a:solidFill>
                  <a:schemeClr val="tx1">
                    <a:lumMod val="50000"/>
                    <a:lumOff val="50000"/>
                  </a:schemeClr>
                </a:solidFill>
              </a:endParaRPr>
            </a:p>
          </p:txBody>
        </p:sp>
      </p:grpSp>
      <p:pic>
        <p:nvPicPr>
          <p:cNvPr id="5" name="Picture 4" descr="A picture containing dryer, appliance&#10;&#10;Description automatically generated">
            <a:extLst>
              <a:ext uri="{FF2B5EF4-FFF2-40B4-BE49-F238E27FC236}">
                <a16:creationId xmlns:a16="http://schemas.microsoft.com/office/drawing/2014/main" id="{F3974A43-61B9-4554-9C79-8A97F6CA1D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409" r="1383" b="1816"/>
          <a:stretch/>
        </p:blipFill>
        <p:spPr>
          <a:xfrm>
            <a:off x="4595452" y="3292086"/>
            <a:ext cx="4748573" cy="2714522"/>
          </a:xfrm>
          <a:prstGeom prst="rect">
            <a:avLst/>
          </a:prstGeom>
        </p:spPr>
      </p:pic>
      <p:sp>
        <p:nvSpPr>
          <p:cNvPr id="26" name="직사각형 17">
            <a:extLst>
              <a:ext uri="{FF2B5EF4-FFF2-40B4-BE49-F238E27FC236}">
                <a16:creationId xmlns:a16="http://schemas.microsoft.com/office/drawing/2014/main" id="{8FD46939-66CC-47F2-BE48-7A64D8D00D27}"/>
              </a:ext>
            </a:extLst>
          </p:cNvPr>
          <p:cNvSpPr/>
          <p:nvPr/>
        </p:nvSpPr>
        <p:spPr>
          <a:xfrm>
            <a:off x="703261" y="2423455"/>
            <a:ext cx="3781268" cy="3053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bevelB w="0" h="0"/>
            </a:sp3d>
          </a:bodyPr>
          <a:lstStyle/>
          <a:p>
            <a:pPr marL="182563" indent="-182563">
              <a:spcAft>
                <a:spcPts val="800"/>
              </a:spcAft>
              <a:buClr>
                <a:srgbClr val="193EB0"/>
              </a:buClr>
              <a:buFont typeface="SamsungOne 400" panose="020B0503030303020204" pitchFamily="34" charset="0"/>
              <a:buChar char="‣"/>
            </a:pP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Biến</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rác</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thải</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thành</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gia</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tài</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a:t>
            </a:r>
          </a:p>
          <a:p>
            <a:pPr marL="639763" lvl="1"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Máy soi đáy mắt số di động dễ sử dụng với mức giá phải chăng tận dụng thiết bị di động tái chế</a:t>
            </a:r>
          </a:p>
          <a:p>
            <a:pPr marL="639763" lvl="1"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Thành phần chính của kính soi đáy mắt di động bao gồm máy ảnh giá rẻ nhưng chất lượng cao, rất phù hợp để sản xuất hàng loạt và mô-đun viễn thông để kết nối các bác sĩ y khoa được phân công trên một khu vực rộng</a:t>
            </a:r>
          </a:p>
          <a:p>
            <a:pPr marL="639763" lvl="1" indent="-182563">
              <a:spcAft>
                <a:spcPts val="800"/>
              </a:spcAft>
              <a:buClr>
                <a:srgbClr val="193EB0"/>
              </a:buClr>
              <a:buFont typeface="SamsungOne 400" panose="020B0503030303020204" pitchFamily="34" charset="0"/>
              <a:buChar char="‣"/>
            </a:pPr>
            <a:r>
              <a:rPr lang="vi-VN" altLang="ko-KR" sz="1300" b="1" u="sng" dirty="0">
                <a:solidFill>
                  <a:schemeClr val="tx1">
                    <a:lumMod val="85000"/>
                    <a:lumOff val="15000"/>
                  </a:schemeClr>
                </a:solidFill>
                <a:latin typeface="SamsungOne-400" panose="020B0503030303020204" pitchFamily="34" charset="0"/>
                <a:ea typeface="SamsungOne-400" panose="020B0503030303020204" pitchFamily="34" charset="0"/>
              </a:rPr>
              <a:t>Không cần qua đào tạo nhãn khoa, người dùng có thể dễ dàng chụp ảnh đáy mắt mà không cần qua đào tạo nhiều. </a:t>
            </a:r>
          </a:p>
        </p:txBody>
      </p:sp>
      <p:grpSp>
        <p:nvGrpSpPr>
          <p:cNvPr id="20" name="그룹 19">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21" name="직사각형 20">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lvl="0" defTabSz="457187">
                <a:defRPr/>
              </a:pPr>
              <a:r>
                <a:rPr lang="en-US" altLang="ko-KR" dirty="0">
                  <a:solidFill>
                    <a:prstClr val="white"/>
                  </a:solidFill>
                  <a:latin typeface="iCiel Samsung Sharp Sans Medium" pitchFamily="2" charset="0"/>
                  <a:cs typeface="iCiel Samsung Sharp Sans Medium" pitchFamily="2" charset="0"/>
                </a:rPr>
                <a:t>2.1. </a:t>
              </a:r>
              <a:r>
                <a:rPr lang="en-US" altLang="ko-KR" dirty="0" err="1">
                  <a:solidFill>
                    <a:prstClr val="white"/>
                  </a:solidFill>
                  <a:latin typeface="iCiel Samsung Sharp Sans Medium" pitchFamily="2" charset="0"/>
                  <a:cs typeface="iCiel Samsung Sharp Sans Medium" pitchFamily="2" charset="0"/>
                </a:rPr>
                <a:t>Hệ</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thống</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hỗ</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trợ</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ra</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quyết</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định</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lâm</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sàng</a:t>
              </a:r>
              <a:r>
                <a:rPr lang="en-US" altLang="ko-KR" dirty="0">
                  <a:solidFill>
                    <a:prstClr val="white"/>
                  </a:solidFill>
                  <a:latin typeface="iCiel Samsung Sharp Sans Medium" pitchFamily="2" charset="0"/>
                  <a:cs typeface="iCiel Samsung Sharp Sans Medium" pitchFamily="2" charset="0"/>
                </a:rPr>
                <a:t> AI</a:t>
              </a:r>
            </a:p>
          </p:txBody>
        </p:sp>
        <p:sp>
          <p:nvSpPr>
            <p:cNvPr id="22" name="직사각형 21">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a:defRPr/>
              </a:pPr>
              <a:r>
                <a:rPr lang="en-US" altLang="ko-KR" sz="1600" dirty="0" err="1">
                  <a:solidFill>
                    <a:prstClr val="white">
                      <a:lumMod val="85000"/>
                    </a:prst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prstClr val="white">
                      <a:lumMod val="85000"/>
                    </a:prst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prstClr val="white">
                      <a:lumMod val="85000"/>
                    </a:prstClr>
                  </a:solidFill>
                  <a:latin typeface="Samsung Sharp Sans Bold" pitchFamily="2" charset="0"/>
                  <a:ea typeface="Samsung Sharp Sans Bold" pitchFamily="2" charset="0"/>
                  <a:cs typeface="Samsung Sharp Sans Bold" pitchFamily="2" charset="0"/>
                </a:rPr>
                <a:t>02</a:t>
              </a:r>
            </a:p>
          </p:txBody>
        </p:sp>
      </p:grpSp>
      <p:sp>
        <p:nvSpPr>
          <p:cNvPr id="23" name="직사각형 22">
            <a:extLst>
              <a:ext uri="{FF2B5EF4-FFF2-40B4-BE49-F238E27FC236}">
                <a16:creationId xmlns:a16="http://schemas.microsoft.com/office/drawing/2014/main" id="{D975EEAE-29E2-462D-9349-0E9710C30899}"/>
              </a:ext>
            </a:extLst>
          </p:cNvPr>
          <p:cNvSpPr/>
          <p:nvPr/>
        </p:nvSpPr>
        <p:spPr>
          <a:xfrm>
            <a:off x="546895" y="1473730"/>
            <a:ext cx="879713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Hệ</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thống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hỗ</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trợ</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ra</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quyết</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đinh</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lâm</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sàng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AI</a:t>
            </a:r>
          </a:p>
        </p:txBody>
      </p:sp>
      <p:sp>
        <p:nvSpPr>
          <p:cNvPr id="3" name="TextBox 2">
            <a:extLst>
              <a:ext uri="{FF2B5EF4-FFF2-40B4-BE49-F238E27FC236}">
                <a16:creationId xmlns:a16="http://schemas.microsoft.com/office/drawing/2014/main" id="{ADA716C6-2246-F81C-DF17-E9AB548597DE}"/>
              </a:ext>
            </a:extLst>
          </p:cNvPr>
          <p:cNvSpPr txBox="1"/>
          <p:nvPr/>
        </p:nvSpPr>
        <p:spPr>
          <a:xfrm>
            <a:off x="8406055" y="2694377"/>
            <a:ext cx="708207" cy="461665"/>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sz="800" b="0" spc="-40" dirty="0" err="1">
                <a:solidFill>
                  <a:schemeClr val="bg1"/>
                </a:solidFill>
              </a:rPr>
              <a:t>Ý</a:t>
            </a:r>
            <a:r>
              <a:rPr lang="en-US" altLang="ko-KR" sz="800" b="0" spc="-40" dirty="0">
                <a:solidFill>
                  <a:schemeClr val="bg1"/>
                </a:solidFill>
              </a:rPr>
              <a:t> </a:t>
            </a:r>
            <a:r>
              <a:rPr lang="en-US" altLang="ko-KR" sz="800" b="0" spc="-40" dirty="0" err="1">
                <a:solidFill>
                  <a:schemeClr val="bg1"/>
                </a:solidFill>
              </a:rPr>
              <a:t>tưởng</a:t>
            </a:r>
            <a:endParaRPr lang="en-US" altLang="ko-KR" sz="800" b="0" spc="-40" dirty="0">
              <a:solidFill>
                <a:schemeClr val="bg1"/>
              </a:solidFill>
            </a:endParaRPr>
          </a:p>
          <a:p>
            <a:r>
              <a:rPr lang="en-US" altLang="ko-KR" sz="800" b="0" spc="-40" dirty="0">
                <a:solidFill>
                  <a:schemeClr val="bg1"/>
                </a:solidFill>
              </a:rPr>
              <a:t>&amp; </a:t>
            </a:r>
          </a:p>
          <a:p>
            <a:r>
              <a:rPr lang="en-US" altLang="ko-KR" sz="800" b="0" spc="-40" dirty="0" err="1">
                <a:solidFill>
                  <a:schemeClr val="bg1"/>
                </a:solidFill>
              </a:rPr>
              <a:t>Thiết</a:t>
            </a:r>
            <a:r>
              <a:rPr lang="en-US" altLang="ko-KR" sz="800" b="0" spc="-40" dirty="0">
                <a:solidFill>
                  <a:schemeClr val="bg1"/>
                </a:solidFill>
              </a:rPr>
              <a:t> </a:t>
            </a:r>
            <a:r>
              <a:rPr lang="en-US" altLang="ko-KR" sz="800" b="0" spc="-40" dirty="0" err="1">
                <a:solidFill>
                  <a:schemeClr val="bg1"/>
                </a:solidFill>
              </a:rPr>
              <a:t>kế</a:t>
            </a:r>
            <a:r>
              <a:rPr lang="en-US" altLang="ko-KR" sz="800" b="0" spc="-40" dirty="0">
                <a:solidFill>
                  <a:schemeClr val="bg1"/>
                </a:solidFill>
              </a:rPr>
              <a:t> </a:t>
            </a:r>
            <a:r>
              <a:rPr lang="en-US" altLang="ko-KR" sz="800" b="0" spc="-40" dirty="0" err="1">
                <a:solidFill>
                  <a:schemeClr val="bg1"/>
                </a:solidFill>
              </a:rPr>
              <a:t>mẫu</a:t>
            </a:r>
            <a:endParaRPr lang="en-US" altLang="ko-KR" sz="800" b="0" spc="-40" dirty="0">
              <a:solidFill>
                <a:schemeClr val="bg1"/>
              </a:solidFill>
            </a:endParaRPr>
          </a:p>
        </p:txBody>
      </p:sp>
    </p:spTree>
    <p:extLst>
      <p:ext uri="{BB962C8B-B14F-4D97-AF65-F5344CB8AC3E}">
        <p14:creationId xmlns:p14="http://schemas.microsoft.com/office/powerpoint/2010/main" val="2191842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그룹 29">
            <a:extLst>
              <a:ext uri="{FF2B5EF4-FFF2-40B4-BE49-F238E27FC236}">
                <a16:creationId xmlns:a16="http://schemas.microsoft.com/office/drawing/2014/main" id="{91EA9D56-7D55-4851-9167-813C91C43B97}"/>
              </a:ext>
            </a:extLst>
          </p:cNvPr>
          <p:cNvGrpSpPr/>
          <p:nvPr/>
        </p:nvGrpSpPr>
        <p:grpSpPr>
          <a:xfrm>
            <a:off x="558800" y="2089739"/>
            <a:ext cx="8785225" cy="215444"/>
            <a:chOff x="1027113" y="2045625"/>
            <a:chExt cx="8785225" cy="215444"/>
          </a:xfrm>
        </p:grpSpPr>
        <p:sp>
          <p:nvSpPr>
            <p:cNvPr id="31" name="직사각형 30">
              <a:extLst>
                <a:ext uri="{FF2B5EF4-FFF2-40B4-BE49-F238E27FC236}">
                  <a16:creationId xmlns:a16="http://schemas.microsoft.com/office/drawing/2014/main" id="{F7DFB160-5C20-4D31-812F-A08C8B708257}"/>
                </a:ext>
              </a:extLst>
            </p:cNvPr>
            <p:cNvSpPr/>
            <p:nvPr/>
          </p:nvSpPr>
          <p:spPr>
            <a:xfrm>
              <a:off x="1027113" y="2056995"/>
              <a:ext cx="36000" cy="180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bevelB w="0" h="0"/>
              </a:sp3d>
            </a:bodyPr>
            <a:lstStyle/>
            <a:p>
              <a:pPr algn="ctr"/>
              <a:endParaRPr lang="ko-KR" altLang="en-US"/>
            </a:p>
          </p:txBody>
        </p:sp>
        <p:sp>
          <p:nvSpPr>
            <p:cNvPr id="32" name="직사각형 31">
              <a:extLst>
                <a:ext uri="{FF2B5EF4-FFF2-40B4-BE49-F238E27FC236}">
                  <a16:creationId xmlns:a16="http://schemas.microsoft.com/office/drawing/2014/main" id="{C066B319-2099-40D8-A121-60CFA4B0698D}"/>
                </a:ext>
              </a:extLst>
            </p:cNvPr>
            <p:cNvSpPr/>
            <p:nvPr/>
          </p:nvSpPr>
          <p:spPr>
            <a:xfrm>
              <a:off x="1179514" y="2045625"/>
              <a:ext cx="8632824"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spcAft>
                  <a:spcPts val="600"/>
                </a:spcAft>
              </a:pP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Hardware: </a:t>
              </a:r>
            </a:p>
          </p:txBody>
        </p:sp>
      </p:grpSp>
      <p:grpSp>
        <p:nvGrpSpPr>
          <p:cNvPr id="4" name="Group 3">
            <a:extLst>
              <a:ext uri="{FF2B5EF4-FFF2-40B4-BE49-F238E27FC236}">
                <a16:creationId xmlns:a16="http://schemas.microsoft.com/office/drawing/2014/main" id="{58DD1845-5959-4A2D-8E06-4AD8010A9F29}"/>
              </a:ext>
            </a:extLst>
          </p:cNvPr>
          <p:cNvGrpSpPr/>
          <p:nvPr/>
        </p:nvGrpSpPr>
        <p:grpSpPr>
          <a:xfrm>
            <a:off x="703261" y="2422453"/>
            <a:ext cx="7788223" cy="3700361"/>
            <a:chOff x="703261" y="2565400"/>
            <a:chExt cx="7788223" cy="3700361"/>
          </a:xfrm>
        </p:grpSpPr>
        <p:sp>
          <p:nvSpPr>
            <p:cNvPr id="26" name="직사각형 17">
              <a:extLst>
                <a:ext uri="{FF2B5EF4-FFF2-40B4-BE49-F238E27FC236}">
                  <a16:creationId xmlns:a16="http://schemas.microsoft.com/office/drawing/2014/main" id="{8FD46939-66CC-47F2-BE48-7A64D8D00D27}"/>
                </a:ext>
              </a:extLst>
            </p:cNvPr>
            <p:cNvSpPr/>
            <p:nvPr/>
          </p:nvSpPr>
          <p:spPr>
            <a:xfrm>
              <a:off x="703261" y="2565400"/>
              <a:ext cx="7140796" cy="20331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bevelB w="0" h="0"/>
              </a:sp3d>
            </a:bodyPr>
            <a:lstStyle/>
            <a:p>
              <a:pPr marL="182563" indent="-182563">
                <a:spcAft>
                  <a:spcPts val="800"/>
                </a:spcAft>
                <a:buClr>
                  <a:srgbClr val="193EB0"/>
                </a:buClr>
                <a:buFont typeface="SamsungOne 400" panose="020B0503030303020204" pitchFamily="34" charset="0"/>
                <a:buChar char="‣"/>
              </a:pP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Living Lab strategy</a:t>
              </a:r>
            </a:p>
            <a:p>
              <a:pPr marL="639763" lvl="1" indent="-182563">
                <a:spcAft>
                  <a:spcPts val="800"/>
                </a:spcAft>
                <a:buClr>
                  <a:srgbClr val="193EB0"/>
                </a:buClr>
                <a:buFont typeface="SamsungOne 400" panose="020B0503030303020204" pitchFamily="34" charset="0"/>
                <a:buChar char="‣"/>
              </a:pPr>
              <a:r>
                <a:rPr lang="vi-VN" altLang="ko-KR" sz="1200" dirty="0">
                  <a:solidFill>
                    <a:schemeClr val="tx1">
                      <a:lumMod val="85000"/>
                      <a:lumOff val="15000"/>
                    </a:schemeClr>
                  </a:solidFill>
                  <a:latin typeface="SamsungOne-400" panose="020B0503030303020204" pitchFamily="34" charset="0"/>
                  <a:ea typeface="SamsungOne-400" panose="020B0503030303020204" pitchFamily="34" charset="0"/>
                </a:rPr>
                <a:t>Phân phát kính soi đáy mắt số EYELIKE cho 20 trạm y tế xã tại tỉnh Quảng Trị và hướng dẫn người dùng</a:t>
              </a:r>
            </a:p>
            <a:p>
              <a:pPr marL="639763" lvl="1" indent="-182563">
                <a:spcAft>
                  <a:spcPts val="800"/>
                </a:spcAft>
                <a:buClr>
                  <a:srgbClr val="193EB0"/>
                </a:buClr>
                <a:buFont typeface="SamsungOne 400" panose="020B0503030303020204" pitchFamily="34" charset="0"/>
                <a:buChar char="‣"/>
              </a:pPr>
              <a:r>
                <a:rPr lang="vi-VN" altLang="ko-KR" sz="1200" dirty="0">
                  <a:solidFill>
                    <a:schemeClr val="tx1">
                      <a:lumMod val="85000"/>
                      <a:lumOff val="15000"/>
                    </a:schemeClr>
                  </a:solidFill>
                  <a:latin typeface="SamsungOne-400" panose="020B0503030303020204" pitchFamily="34" charset="0"/>
                  <a:ea typeface="SamsungOne-400" panose="020B0503030303020204" pitchFamily="34" charset="0"/>
                </a:rPr>
                <a:t>Đầu tiên, đội ngũ dự án tạo mẫu thử, gặp các nhân viên y tế và bệnh nhân địa phương, nhận phản hồi</a:t>
              </a:r>
            </a:p>
            <a:p>
              <a:pPr marL="639763" lvl="1" indent="-182563">
                <a:spcAft>
                  <a:spcPts val="800"/>
                </a:spcAft>
                <a:buClr>
                  <a:srgbClr val="193EB0"/>
                </a:buClr>
                <a:buFont typeface="SamsungOne 400" panose="020B0503030303020204" pitchFamily="34" charset="0"/>
                <a:buChar char="‣"/>
              </a:pPr>
              <a:r>
                <a:rPr lang="vi-VN" altLang="ko-KR" sz="1200" dirty="0">
                  <a:solidFill>
                    <a:schemeClr val="tx1">
                      <a:lumMod val="85000"/>
                      <a:lumOff val="15000"/>
                    </a:schemeClr>
                  </a:solidFill>
                  <a:latin typeface="SamsungOne-400" panose="020B0503030303020204" pitchFamily="34" charset="0"/>
                  <a:ea typeface="SamsungOne-400" panose="020B0503030303020204" pitchFamily="34" charset="0"/>
                </a:rPr>
                <a:t>Sau khi dành thêm một năm để thảo luận, đội ngũ đã tạo mẫu thử thứ 2 kết hợp ý kiến của tất cả các thành viên trong quá trình xây dựng, sau đó, dự án đã được triển khai thành công</a:t>
              </a:r>
            </a:p>
            <a:p>
              <a:pPr marL="639763" lvl="1" indent="-182563">
                <a:spcAft>
                  <a:spcPts val="800"/>
                </a:spcAft>
                <a:buClr>
                  <a:srgbClr val="193EB0"/>
                </a:buClr>
                <a:buFont typeface="SamsungOne 400" panose="020B0503030303020204" pitchFamily="34" charset="0"/>
                <a:buChar char="‣"/>
              </a:pPr>
              <a:r>
                <a:rPr lang="vi-VN" altLang="ko-KR" sz="1200" dirty="0">
                  <a:solidFill>
                    <a:schemeClr val="tx1">
                      <a:lumMod val="85000"/>
                      <a:lumOff val="15000"/>
                    </a:schemeClr>
                  </a:solidFill>
                  <a:latin typeface="SamsungOne-400" panose="020B0503030303020204" pitchFamily="34" charset="0"/>
                  <a:ea typeface="SamsungOne-400" panose="020B0503030303020204" pitchFamily="34" charset="0"/>
                </a:rPr>
                <a:t>Dự án này sẽ được nhân rộng ra thêm 20 trung tâm y tế xã ở các tỉnh khác</a:t>
              </a:r>
              <a:endPar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endParaRPr>
            </a:p>
          </p:txBody>
        </p:sp>
        <p:pic>
          <p:nvPicPr>
            <p:cNvPr id="1026" name="Picture 2" descr="https://www.tomorrowsolutions.org/upload/renewal2018/editor/2019/01/14/1547454790121_1ea3e38618da430082c08b742a96f288.jpg">
              <a:extLst>
                <a:ext uri="{FF2B5EF4-FFF2-40B4-BE49-F238E27FC236}">
                  <a16:creationId xmlns:a16="http://schemas.microsoft.com/office/drawing/2014/main" id="{564F977B-5791-49A5-8E95-73B0DDF4E24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500" b="23314"/>
            <a:stretch/>
          </p:blipFill>
          <p:spPr bwMode="auto">
            <a:xfrm>
              <a:off x="1563742" y="4676287"/>
              <a:ext cx="6927742" cy="132441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3B37DCBA-9E9D-4FE8-AB02-4B60DE4F20CE}"/>
                </a:ext>
              </a:extLst>
            </p:cNvPr>
            <p:cNvSpPr/>
            <p:nvPr/>
          </p:nvSpPr>
          <p:spPr>
            <a:xfrm>
              <a:off x="2455918" y="5952339"/>
              <a:ext cx="534121" cy="307777"/>
            </a:xfrm>
            <a:prstGeom prst="rect">
              <a:avLst/>
            </a:prstGeom>
          </p:spPr>
          <p:txBody>
            <a:bodyPr wrap="none">
              <a:spAutoFit/>
            </a:bodyPr>
            <a:lstStyle/>
            <a:p>
              <a:pPr algn="ctr"/>
              <a:r>
                <a:rPr lang="en-US" altLang="ko-KR" sz="1400" dirty="0">
                  <a:solidFill>
                    <a:schemeClr val="tx1">
                      <a:lumMod val="85000"/>
                      <a:lumOff val="15000"/>
                    </a:schemeClr>
                  </a:solidFill>
                  <a:latin typeface="SamsungOne 300C" panose="020B0306030303020204" pitchFamily="34" charset="0"/>
                  <a:ea typeface="SamsungOne 300C" panose="020B0306030303020204" pitchFamily="34" charset="0"/>
                </a:rPr>
                <a:t>2016</a:t>
              </a:r>
              <a:endParaRPr lang="ko-KR" altLang="en-US" sz="1400" dirty="0">
                <a:latin typeface="SamsungOne 300C" panose="020B0306030303020204" pitchFamily="34" charset="0"/>
              </a:endParaRPr>
            </a:p>
          </p:txBody>
        </p:sp>
        <p:sp>
          <p:nvSpPr>
            <p:cNvPr id="23" name="Rectangle 22">
              <a:extLst>
                <a:ext uri="{FF2B5EF4-FFF2-40B4-BE49-F238E27FC236}">
                  <a16:creationId xmlns:a16="http://schemas.microsoft.com/office/drawing/2014/main" id="{099C62A7-F5E6-430E-8146-57ECE68F9C4B}"/>
                </a:ext>
              </a:extLst>
            </p:cNvPr>
            <p:cNvSpPr/>
            <p:nvPr/>
          </p:nvSpPr>
          <p:spPr>
            <a:xfrm>
              <a:off x="4463017" y="5952339"/>
              <a:ext cx="521297" cy="307777"/>
            </a:xfrm>
            <a:prstGeom prst="rect">
              <a:avLst/>
            </a:prstGeom>
          </p:spPr>
          <p:txBody>
            <a:bodyPr wrap="none">
              <a:spAutoFit/>
            </a:bodyPr>
            <a:lstStyle/>
            <a:p>
              <a:pPr algn="ctr"/>
              <a:r>
                <a:rPr lang="en-US" altLang="ko-KR" sz="1400" dirty="0">
                  <a:solidFill>
                    <a:schemeClr val="tx1">
                      <a:lumMod val="85000"/>
                      <a:lumOff val="15000"/>
                    </a:schemeClr>
                  </a:solidFill>
                  <a:latin typeface="SamsungOne 300C" panose="020B0306030303020204" pitchFamily="34" charset="0"/>
                  <a:ea typeface="SamsungOne 300C" panose="020B0306030303020204" pitchFamily="34" charset="0"/>
                </a:rPr>
                <a:t>2017</a:t>
              </a:r>
              <a:endParaRPr lang="ko-KR" altLang="en-US" sz="1400" dirty="0">
                <a:latin typeface="SamsungOne 300C" panose="020B0306030303020204" pitchFamily="34" charset="0"/>
              </a:endParaRPr>
            </a:p>
          </p:txBody>
        </p:sp>
        <p:sp>
          <p:nvSpPr>
            <p:cNvPr id="24" name="Rectangle 23">
              <a:extLst>
                <a:ext uri="{FF2B5EF4-FFF2-40B4-BE49-F238E27FC236}">
                  <a16:creationId xmlns:a16="http://schemas.microsoft.com/office/drawing/2014/main" id="{8B548365-39A3-402B-BF5F-C690AA87F78B}"/>
                </a:ext>
              </a:extLst>
            </p:cNvPr>
            <p:cNvSpPr/>
            <p:nvPr/>
          </p:nvSpPr>
          <p:spPr>
            <a:xfrm>
              <a:off x="6734041" y="5957984"/>
              <a:ext cx="537327" cy="307777"/>
            </a:xfrm>
            <a:prstGeom prst="rect">
              <a:avLst/>
            </a:prstGeom>
          </p:spPr>
          <p:txBody>
            <a:bodyPr wrap="none">
              <a:spAutoFit/>
            </a:bodyPr>
            <a:lstStyle/>
            <a:p>
              <a:pPr algn="ctr"/>
              <a:r>
                <a:rPr lang="en-US" altLang="ko-KR" sz="1400" dirty="0">
                  <a:solidFill>
                    <a:schemeClr val="tx1">
                      <a:lumMod val="85000"/>
                      <a:lumOff val="15000"/>
                    </a:schemeClr>
                  </a:solidFill>
                  <a:latin typeface="SamsungOne 300C" panose="020B0306030303020204" pitchFamily="34" charset="0"/>
                  <a:ea typeface="SamsungOne 300C" panose="020B0306030303020204" pitchFamily="34" charset="0"/>
                </a:rPr>
                <a:t>2018</a:t>
              </a:r>
              <a:endParaRPr lang="ko-KR" altLang="en-US" sz="1400" dirty="0">
                <a:latin typeface="SamsungOne 300C" panose="020B0306030303020204" pitchFamily="34" charset="0"/>
              </a:endParaRPr>
            </a:p>
          </p:txBody>
        </p:sp>
      </p:grpSp>
      <p:grpSp>
        <p:nvGrpSpPr>
          <p:cNvPr id="33" name="그룹 32">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34" name="직사각형 33">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lvl="0" defTabSz="457187">
                <a:defRPr/>
              </a:pPr>
              <a:r>
                <a:rPr lang="en-US" altLang="ko-KR" dirty="0">
                  <a:solidFill>
                    <a:prstClr val="white"/>
                  </a:solidFill>
                  <a:latin typeface="iCiel Samsung Sharp Sans Medium" pitchFamily="2" charset="0"/>
                  <a:cs typeface="iCiel Samsung Sharp Sans Medium" pitchFamily="2" charset="0"/>
                </a:rPr>
                <a:t>2.1. </a:t>
              </a:r>
              <a:r>
                <a:rPr lang="en-US" altLang="ko-KR" dirty="0" err="1">
                  <a:solidFill>
                    <a:prstClr val="white"/>
                  </a:solidFill>
                  <a:latin typeface="iCiel Samsung Sharp Sans Medium" pitchFamily="2" charset="0"/>
                  <a:cs typeface="iCiel Samsung Sharp Sans Medium" pitchFamily="2" charset="0"/>
                </a:rPr>
                <a:t>Hệ</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thống</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hỗ</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trợ</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ra</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quyết</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định</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lâm</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sàng</a:t>
              </a:r>
              <a:r>
                <a:rPr lang="en-US" altLang="ko-KR" dirty="0">
                  <a:solidFill>
                    <a:prstClr val="white"/>
                  </a:solidFill>
                  <a:latin typeface="iCiel Samsung Sharp Sans Medium" pitchFamily="2" charset="0"/>
                  <a:cs typeface="iCiel Samsung Sharp Sans Medium" pitchFamily="2" charset="0"/>
                </a:rPr>
                <a:t> AI</a:t>
              </a:r>
            </a:p>
          </p:txBody>
        </p:sp>
        <p:sp>
          <p:nvSpPr>
            <p:cNvPr id="35" name="직사각형 34">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a:defRPr/>
              </a:pPr>
              <a:r>
                <a:rPr lang="en-US" altLang="ko-KR" sz="1600" dirty="0" err="1">
                  <a:solidFill>
                    <a:prstClr val="white">
                      <a:lumMod val="85000"/>
                    </a:prst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prstClr val="white">
                      <a:lumMod val="85000"/>
                    </a:prst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prstClr val="white">
                      <a:lumMod val="85000"/>
                    </a:prstClr>
                  </a:solidFill>
                  <a:latin typeface="Samsung Sharp Sans Bold" pitchFamily="2" charset="0"/>
                  <a:ea typeface="Samsung Sharp Sans Bold" pitchFamily="2" charset="0"/>
                  <a:cs typeface="Samsung Sharp Sans Bold" pitchFamily="2" charset="0"/>
                </a:rPr>
                <a:t>02</a:t>
              </a:r>
            </a:p>
          </p:txBody>
        </p:sp>
      </p:grpSp>
      <p:sp>
        <p:nvSpPr>
          <p:cNvPr id="36" name="직사각형 35">
            <a:extLst>
              <a:ext uri="{FF2B5EF4-FFF2-40B4-BE49-F238E27FC236}">
                <a16:creationId xmlns:a16="http://schemas.microsoft.com/office/drawing/2014/main" id="{D975EEAE-29E2-462D-9349-0E9710C30899}"/>
              </a:ext>
            </a:extLst>
          </p:cNvPr>
          <p:cNvSpPr/>
          <p:nvPr/>
        </p:nvSpPr>
        <p:spPr>
          <a:xfrm>
            <a:off x="546895" y="1473730"/>
            <a:ext cx="879713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Hệ</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thống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hỗ</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trợ</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ra</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quyết</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đinh</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lâm</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sàng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AI</a:t>
            </a:r>
          </a:p>
        </p:txBody>
      </p:sp>
      <p:grpSp>
        <p:nvGrpSpPr>
          <p:cNvPr id="15" name="Group 14">
            <a:extLst>
              <a:ext uri="{FF2B5EF4-FFF2-40B4-BE49-F238E27FC236}">
                <a16:creationId xmlns:a16="http://schemas.microsoft.com/office/drawing/2014/main" id="{04EAD290-6E83-400D-4223-318612D3C476}"/>
              </a:ext>
            </a:extLst>
          </p:cNvPr>
          <p:cNvGrpSpPr/>
          <p:nvPr/>
        </p:nvGrpSpPr>
        <p:grpSpPr>
          <a:xfrm>
            <a:off x="7564872" y="2090741"/>
            <a:ext cx="1858228" cy="1143902"/>
            <a:chOff x="7564872" y="2817962"/>
            <a:chExt cx="1858228" cy="1143902"/>
          </a:xfrm>
        </p:grpSpPr>
        <p:sp>
          <p:nvSpPr>
            <p:cNvPr id="16" name="Freeform 5">
              <a:extLst>
                <a:ext uri="{FF2B5EF4-FFF2-40B4-BE49-F238E27FC236}">
                  <a16:creationId xmlns:a16="http://schemas.microsoft.com/office/drawing/2014/main" id="{99A30CC5-6A89-524C-6E85-2B43FC58A032}"/>
                </a:ext>
              </a:extLst>
            </p:cNvPr>
            <p:cNvSpPr>
              <a:spLocks noChangeAspect="1"/>
            </p:cNvSpPr>
            <p:nvPr/>
          </p:nvSpPr>
          <p:spPr bwMode="auto">
            <a:xfrm>
              <a:off x="7582442" y="2817962"/>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a:lnSpc>
                  <a:spcPct val="110000"/>
                </a:lnSpc>
                <a:buClr>
                  <a:srgbClr val="333399"/>
                </a:buClr>
              </a:pPr>
              <a:endParaRPr lang="ko-KR" altLang="en-US" dirty="0">
                <a:ln w="1270">
                  <a:solidFill>
                    <a:schemeClr val="bg1">
                      <a:alpha val="10000"/>
                    </a:schemeClr>
                  </a:solidFill>
                </a:ln>
                <a:solidFill>
                  <a:schemeClr val="bg1"/>
                </a:solidFill>
                <a:ea typeface="KoPub돋움체 Bold" pitchFamily="18" charset="-127"/>
              </a:endParaRPr>
            </a:p>
          </p:txBody>
        </p:sp>
        <p:sp>
          <p:nvSpPr>
            <p:cNvPr id="17" name="Freeform 5">
              <a:extLst>
                <a:ext uri="{FF2B5EF4-FFF2-40B4-BE49-F238E27FC236}">
                  <a16:creationId xmlns:a16="http://schemas.microsoft.com/office/drawing/2014/main" id="{E380E33D-480A-9AB2-93DA-C540C43DF9D2}"/>
                </a:ext>
              </a:extLst>
            </p:cNvPr>
            <p:cNvSpPr>
              <a:spLocks noChangeAspect="1"/>
            </p:cNvSpPr>
            <p:nvPr/>
          </p:nvSpPr>
          <p:spPr bwMode="auto">
            <a:xfrm>
              <a:off x="8187012" y="2817962"/>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latinLnBrk="0">
                <a:lnSpc>
                  <a:spcPct val="110000"/>
                </a:lnSpc>
                <a:buClr>
                  <a:srgbClr val="333399"/>
                </a:buClr>
              </a:pPr>
              <a:endParaRPr lang="ko-KR" altLang="en-US" dirty="0">
                <a:ln w="1270">
                  <a:solidFill>
                    <a:schemeClr val="bg1">
                      <a:alpha val="10000"/>
                    </a:schemeClr>
                  </a:solidFill>
                </a:ln>
                <a:solidFill>
                  <a:schemeClr val="bg1"/>
                </a:solidFill>
                <a:latin typeface="KoPub돋움체 Bold" pitchFamily="18" charset="-127"/>
                <a:ea typeface="KoPub돋움체 Bold" pitchFamily="18" charset="-127"/>
              </a:endParaRPr>
            </a:p>
          </p:txBody>
        </p:sp>
        <p:sp>
          <p:nvSpPr>
            <p:cNvPr id="18" name="Freeform 5">
              <a:extLst>
                <a:ext uri="{FF2B5EF4-FFF2-40B4-BE49-F238E27FC236}">
                  <a16:creationId xmlns:a16="http://schemas.microsoft.com/office/drawing/2014/main" id="{C1550FF0-AC9B-232E-1ECD-329D9AE44E99}"/>
                </a:ext>
              </a:extLst>
            </p:cNvPr>
            <p:cNvSpPr>
              <a:spLocks noChangeAspect="1"/>
            </p:cNvSpPr>
            <p:nvPr/>
          </p:nvSpPr>
          <p:spPr bwMode="auto">
            <a:xfrm>
              <a:off x="8791582" y="2817962"/>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latinLnBrk="0">
                <a:lnSpc>
                  <a:spcPct val="110000"/>
                </a:lnSpc>
                <a:buClr>
                  <a:srgbClr val="333399"/>
                </a:buClr>
              </a:pPr>
              <a:endParaRPr lang="ko-KR" altLang="en-US" dirty="0">
                <a:ln w="1270">
                  <a:solidFill>
                    <a:schemeClr val="bg1">
                      <a:alpha val="10000"/>
                    </a:schemeClr>
                  </a:solidFill>
                </a:ln>
                <a:solidFill>
                  <a:schemeClr val="bg1"/>
                </a:solidFill>
                <a:latin typeface="KoPub돋움체 Bold" pitchFamily="18" charset="-127"/>
                <a:ea typeface="KoPub돋움체 Bold" pitchFamily="18" charset="-127"/>
              </a:endParaRPr>
            </a:p>
          </p:txBody>
        </p:sp>
        <p:sp>
          <p:nvSpPr>
            <p:cNvPr id="19" name="Freeform 5">
              <a:extLst>
                <a:ext uri="{FF2B5EF4-FFF2-40B4-BE49-F238E27FC236}">
                  <a16:creationId xmlns:a16="http://schemas.microsoft.com/office/drawing/2014/main" id="{8B2F9E1C-02C0-C7C1-2FB0-C3E86E39DBB7}"/>
                </a:ext>
              </a:extLst>
            </p:cNvPr>
            <p:cNvSpPr>
              <a:spLocks noChangeAspect="1"/>
            </p:cNvSpPr>
            <p:nvPr/>
          </p:nvSpPr>
          <p:spPr bwMode="auto">
            <a:xfrm>
              <a:off x="7884727" y="3334224"/>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a:lnSpc>
                  <a:spcPct val="110000"/>
                </a:lnSpc>
                <a:buClr>
                  <a:srgbClr val="333399"/>
                </a:buClr>
              </a:pPr>
              <a:endParaRPr lang="ko-KR" altLang="en-US" dirty="0">
                <a:ln w="1270">
                  <a:solidFill>
                    <a:schemeClr val="bg1">
                      <a:alpha val="10000"/>
                    </a:schemeClr>
                  </a:solidFill>
                </a:ln>
                <a:solidFill>
                  <a:schemeClr val="bg1"/>
                </a:solidFill>
                <a:ea typeface="KoPub돋움체 Bold" pitchFamily="18" charset="-127"/>
              </a:endParaRPr>
            </a:p>
          </p:txBody>
        </p:sp>
        <p:sp>
          <p:nvSpPr>
            <p:cNvPr id="20" name="Freeform 5">
              <a:extLst>
                <a:ext uri="{FF2B5EF4-FFF2-40B4-BE49-F238E27FC236}">
                  <a16:creationId xmlns:a16="http://schemas.microsoft.com/office/drawing/2014/main" id="{9ACF4AEE-CE9F-5E47-2E02-AC72B2D66F6B}"/>
                </a:ext>
              </a:extLst>
            </p:cNvPr>
            <p:cNvSpPr>
              <a:spLocks noChangeAspect="1"/>
            </p:cNvSpPr>
            <p:nvPr/>
          </p:nvSpPr>
          <p:spPr bwMode="auto">
            <a:xfrm>
              <a:off x="8483936" y="3334224"/>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0033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a:lnSpc>
                  <a:spcPct val="110000"/>
                </a:lnSpc>
                <a:buClr>
                  <a:srgbClr val="333399"/>
                </a:buClr>
              </a:pPr>
              <a:endParaRPr lang="ko-KR" altLang="en-US" dirty="0">
                <a:ln w="1270">
                  <a:solidFill>
                    <a:schemeClr val="bg1">
                      <a:alpha val="10000"/>
                    </a:schemeClr>
                  </a:solidFill>
                </a:ln>
                <a:solidFill>
                  <a:schemeClr val="bg1"/>
                </a:solidFill>
                <a:ea typeface="KoPub돋움체 Bold" pitchFamily="18" charset="-127"/>
              </a:endParaRPr>
            </a:p>
          </p:txBody>
        </p:sp>
        <p:sp>
          <p:nvSpPr>
            <p:cNvPr id="21" name="TextBox 20">
              <a:extLst>
                <a:ext uri="{FF2B5EF4-FFF2-40B4-BE49-F238E27FC236}">
                  <a16:creationId xmlns:a16="http://schemas.microsoft.com/office/drawing/2014/main" id="{83FB93F8-CCCE-AA03-E3C8-D288D8DD1FB1}"/>
                </a:ext>
              </a:extLst>
            </p:cNvPr>
            <p:cNvSpPr txBox="1"/>
            <p:nvPr/>
          </p:nvSpPr>
          <p:spPr>
            <a:xfrm>
              <a:off x="7564872" y="3025608"/>
              <a:ext cx="581249" cy="230832"/>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900" b="0" spc="-40">
                  <a:solidFill>
                    <a:schemeClr val="tx1">
                      <a:lumMod val="50000"/>
                      <a:lumOff val="50000"/>
                    </a:schemeClr>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dirty="0" err="1"/>
                <a:t>Xác</a:t>
              </a:r>
              <a:r>
                <a:rPr lang="en-US" altLang="ko-KR" dirty="0"/>
                <a:t> </a:t>
              </a:r>
              <a:r>
                <a:rPr lang="en-US" altLang="ko-KR" dirty="0" err="1"/>
                <a:t>định</a:t>
              </a:r>
              <a:endParaRPr lang="en-US" altLang="ko-KR" dirty="0"/>
            </a:p>
          </p:txBody>
        </p:sp>
        <p:sp>
          <p:nvSpPr>
            <p:cNvPr id="22" name="TextBox 21">
              <a:extLst>
                <a:ext uri="{FF2B5EF4-FFF2-40B4-BE49-F238E27FC236}">
                  <a16:creationId xmlns:a16="http://schemas.microsoft.com/office/drawing/2014/main" id="{D1C3A1D2-DD82-AF6D-40FB-E20AA951D4E2}"/>
                </a:ext>
              </a:extLst>
            </p:cNvPr>
            <p:cNvSpPr txBox="1"/>
            <p:nvPr/>
          </p:nvSpPr>
          <p:spPr>
            <a:xfrm>
              <a:off x="7854296" y="3538636"/>
              <a:ext cx="619400" cy="230832"/>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900" b="0" spc="-40">
                  <a:solidFill>
                    <a:schemeClr val="tx1">
                      <a:lumMod val="50000"/>
                      <a:lumOff val="50000"/>
                    </a:schemeClr>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dirty="0" err="1"/>
                <a:t>Phân</a:t>
              </a:r>
              <a:r>
                <a:rPr lang="en-US" altLang="ko-KR" dirty="0"/>
                <a:t> </a:t>
              </a:r>
              <a:r>
                <a:rPr lang="en-US" altLang="ko-KR" dirty="0" err="1"/>
                <a:t>tích</a:t>
              </a:r>
              <a:endParaRPr lang="en-US" altLang="ko-KR" dirty="0"/>
            </a:p>
          </p:txBody>
        </p:sp>
        <p:sp>
          <p:nvSpPr>
            <p:cNvPr id="25" name="TextBox 24">
              <a:extLst>
                <a:ext uri="{FF2B5EF4-FFF2-40B4-BE49-F238E27FC236}">
                  <a16:creationId xmlns:a16="http://schemas.microsoft.com/office/drawing/2014/main" id="{2BC635ED-CEAB-8EAC-B7D7-56CBA4F49509}"/>
                </a:ext>
              </a:extLst>
            </p:cNvPr>
            <p:cNvSpPr txBox="1"/>
            <p:nvPr/>
          </p:nvSpPr>
          <p:spPr>
            <a:xfrm>
              <a:off x="8120810" y="3025608"/>
              <a:ext cx="656590" cy="230832"/>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sz="900" b="0" spc="-40" dirty="0" err="1">
                  <a:solidFill>
                    <a:schemeClr val="tx1">
                      <a:lumMod val="50000"/>
                      <a:lumOff val="50000"/>
                    </a:schemeClr>
                  </a:solidFill>
                </a:rPr>
                <a:t>Khám</a:t>
              </a:r>
              <a:r>
                <a:rPr lang="en-US" altLang="ko-KR" sz="900" b="0" spc="-40" dirty="0">
                  <a:solidFill>
                    <a:schemeClr val="tx1">
                      <a:lumMod val="50000"/>
                      <a:lumOff val="50000"/>
                    </a:schemeClr>
                  </a:solidFill>
                </a:rPr>
                <a:t> </a:t>
              </a:r>
              <a:r>
                <a:rPr lang="en-US" altLang="ko-KR" sz="900" b="0" spc="-40" dirty="0" err="1">
                  <a:solidFill>
                    <a:schemeClr val="tx1">
                      <a:lumMod val="50000"/>
                      <a:lumOff val="50000"/>
                    </a:schemeClr>
                  </a:solidFill>
                </a:rPr>
                <a:t>phá</a:t>
              </a:r>
              <a:endParaRPr lang="en-US" altLang="ko-KR" sz="900" b="0" spc="-40" dirty="0">
                <a:solidFill>
                  <a:schemeClr val="tx1">
                    <a:lumMod val="50000"/>
                    <a:lumOff val="50000"/>
                  </a:schemeClr>
                </a:solidFill>
              </a:endParaRPr>
            </a:p>
          </p:txBody>
        </p:sp>
        <p:sp>
          <p:nvSpPr>
            <p:cNvPr id="28" name="TextBox 27">
              <a:extLst>
                <a:ext uri="{FF2B5EF4-FFF2-40B4-BE49-F238E27FC236}">
                  <a16:creationId xmlns:a16="http://schemas.microsoft.com/office/drawing/2014/main" id="{7EB97D2B-98B2-F428-A7FA-BA58E622DD78}"/>
                </a:ext>
              </a:extLst>
            </p:cNvPr>
            <p:cNvSpPr txBox="1"/>
            <p:nvPr/>
          </p:nvSpPr>
          <p:spPr>
            <a:xfrm>
              <a:off x="8685398" y="3025608"/>
              <a:ext cx="737702" cy="230832"/>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sz="900" b="0" spc="-40" dirty="0" err="1">
                  <a:solidFill>
                    <a:schemeClr val="tx1">
                      <a:lumMod val="50000"/>
                      <a:lumOff val="50000"/>
                    </a:schemeClr>
                  </a:solidFill>
                </a:rPr>
                <a:t>Thử</a:t>
              </a:r>
              <a:r>
                <a:rPr lang="en-US" altLang="ko-KR" sz="900" b="0" spc="-40" dirty="0">
                  <a:solidFill>
                    <a:schemeClr val="tx1">
                      <a:lumMod val="50000"/>
                      <a:lumOff val="50000"/>
                    </a:schemeClr>
                  </a:solidFill>
                </a:rPr>
                <a:t> </a:t>
              </a:r>
              <a:r>
                <a:rPr lang="en-US" altLang="ko-KR" sz="900" b="0" spc="-40" dirty="0" err="1">
                  <a:solidFill>
                    <a:schemeClr val="tx1">
                      <a:lumMod val="50000"/>
                      <a:lumOff val="50000"/>
                    </a:schemeClr>
                  </a:solidFill>
                </a:rPr>
                <a:t>nghiệm</a:t>
              </a:r>
              <a:endParaRPr lang="en-US" altLang="ko-KR" sz="900" b="0" spc="-40" dirty="0">
                <a:solidFill>
                  <a:schemeClr val="tx1">
                    <a:lumMod val="50000"/>
                    <a:lumOff val="50000"/>
                  </a:schemeClr>
                </a:solidFill>
              </a:endParaRPr>
            </a:p>
          </p:txBody>
        </p:sp>
      </p:grpSp>
      <p:sp>
        <p:nvSpPr>
          <p:cNvPr id="37" name="TextBox 36">
            <a:extLst>
              <a:ext uri="{FF2B5EF4-FFF2-40B4-BE49-F238E27FC236}">
                <a16:creationId xmlns:a16="http://schemas.microsoft.com/office/drawing/2014/main" id="{A1C0D3CF-4C62-0CC8-3121-5C5C93F0F90D}"/>
              </a:ext>
            </a:extLst>
          </p:cNvPr>
          <p:cNvSpPr txBox="1"/>
          <p:nvPr/>
        </p:nvSpPr>
        <p:spPr>
          <a:xfrm>
            <a:off x="8406055" y="2694377"/>
            <a:ext cx="708207" cy="461665"/>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sz="800" b="0" spc="-40" dirty="0" err="1">
                <a:solidFill>
                  <a:schemeClr val="bg1"/>
                </a:solidFill>
              </a:rPr>
              <a:t>Ý</a:t>
            </a:r>
            <a:r>
              <a:rPr lang="en-US" altLang="ko-KR" sz="800" b="0" spc="-40" dirty="0">
                <a:solidFill>
                  <a:schemeClr val="bg1"/>
                </a:solidFill>
              </a:rPr>
              <a:t> </a:t>
            </a:r>
            <a:r>
              <a:rPr lang="en-US" altLang="ko-KR" sz="800" b="0" spc="-40" dirty="0" err="1">
                <a:solidFill>
                  <a:schemeClr val="bg1"/>
                </a:solidFill>
              </a:rPr>
              <a:t>tưởng</a:t>
            </a:r>
            <a:endParaRPr lang="en-US" altLang="ko-KR" sz="800" b="0" spc="-40" dirty="0">
              <a:solidFill>
                <a:schemeClr val="bg1"/>
              </a:solidFill>
            </a:endParaRPr>
          </a:p>
          <a:p>
            <a:r>
              <a:rPr lang="en-US" altLang="ko-KR" sz="800" b="0" spc="-40" dirty="0">
                <a:solidFill>
                  <a:schemeClr val="bg1"/>
                </a:solidFill>
              </a:rPr>
              <a:t>&amp; </a:t>
            </a:r>
          </a:p>
          <a:p>
            <a:r>
              <a:rPr lang="en-US" altLang="ko-KR" sz="800" b="0" spc="-40" dirty="0" err="1">
                <a:solidFill>
                  <a:schemeClr val="bg1"/>
                </a:solidFill>
              </a:rPr>
              <a:t>Thiết</a:t>
            </a:r>
            <a:r>
              <a:rPr lang="en-US" altLang="ko-KR" sz="800" b="0" spc="-40" dirty="0">
                <a:solidFill>
                  <a:schemeClr val="bg1"/>
                </a:solidFill>
              </a:rPr>
              <a:t> </a:t>
            </a:r>
            <a:r>
              <a:rPr lang="en-US" altLang="ko-KR" sz="800" b="0" spc="-40" dirty="0" err="1">
                <a:solidFill>
                  <a:schemeClr val="bg1"/>
                </a:solidFill>
              </a:rPr>
              <a:t>kế</a:t>
            </a:r>
            <a:r>
              <a:rPr lang="en-US" altLang="ko-KR" sz="800" b="0" spc="-40" dirty="0">
                <a:solidFill>
                  <a:schemeClr val="bg1"/>
                </a:solidFill>
              </a:rPr>
              <a:t> </a:t>
            </a:r>
            <a:r>
              <a:rPr lang="en-US" altLang="ko-KR" sz="800" b="0" spc="-40" dirty="0" err="1">
                <a:solidFill>
                  <a:schemeClr val="bg1"/>
                </a:solidFill>
              </a:rPr>
              <a:t>mẫu</a:t>
            </a:r>
            <a:endParaRPr lang="en-US" altLang="ko-KR" sz="800" b="0" spc="-40" dirty="0">
              <a:solidFill>
                <a:schemeClr val="bg1"/>
              </a:solidFill>
            </a:endParaRPr>
          </a:p>
        </p:txBody>
      </p:sp>
    </p:spTree>
    <p:extLst>
      <p:ext uri="{BB962C8B-B14F-4D97-AF65-F5344CB8AC3E}">
        <p14:creationId xmlns:p14="http://schemas.microsoft.com/office/powerpoint/2010/main" val="3779776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그룹 29">
            <a:extLst>
              <a:ext uri="{FF2B5EF4-FFF2-40B4-BE49-F238E27FC236}">
                <a16:creationId xmlns:a16="http://schemas.microsoft.com/office/drawing/2014/main" id="{91EA9D56-7D55-4851-9167-813C91C43B97}"/>
              </a:ext>
            </a:extLst>
          </p:cNvPr>
          <p:cNvGrpSpPr/>
          <p:nvPr/>
        </p:nvGrpSpPr>
        <p:grpSpPr>
          <a:xfrm>
            <a:off x="558800" y="2088753"/>
            <a:ext cx="8785225" cy="215444"/>
            <a:chOff x="1027113" y="2045625"/>
            <a:chExt cx="8785225" cy="215444"/>
          </a:xfrm>
        </p:grpSpPr>
        <p:sp>
          <p:nvSpPr>
            <p:cNvPr id="31" name="직사각형 30">
              <a:extLst>
                <a:ext uri="{FF2B5EF4-FFF2-40B4-BE49-F238E27FC236}">
                  <a16:creationId xmlns:a16="http://schemas.microsoft.com/office/drawing/2014/main" id="{F7DFB160-5C20-4D31-812F-A08C8B708257}"/>
                </a:ext>
              </a:extLst>
            </p:cNvPr>
            <p:cNvSpPr/>
            <p:nvPr/>
          </p:nvSpPr>
          <p:spPr>
            <a:xfrm>
              <a:off x="1027113" y="2056995"/>
              <a:ext cx="36000" cy="180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bevelB w="0" h="0"/>
              </a:sp3d>
            </a:bodyPr>
            <a:lstStyle/>
            <a:p>
              <a:pPr algn="ctr"/>
              <a:endParaRPr lang="ko-KR" altLang="en-US"/>
            </a:p>
          </p:txBody>
        </p:sp>
        <p:sp>
          <p:nvSpPr>
            <p:cNvPr id="32" name="직사각형 31">
              <a:extLst>
                <a:ext uri="{FF2B5EF4-FFF2-40B4-BE49-F238E27FC236}">
                  <a16:creationId xmlns:a16="http://schemas.microsoft.com/office/drawing/2014/main" id="{C066B319-2099-40D8-A121-60CFA4B0698D}"/>
                </a:ext>
              </a:extLst>
            </p:cNvPr>
            <p:cNvSpPr/>
            <p:nvPr/>
          </p:nvSpPr>
          <p:spPr>
            <a:xfrm>
              <a:off x="1179514" y="2045625"/>
              <a:ext cx="8632824"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Phần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mềm</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p>
          </p:txBody>
        </p:sp>
      </p:grpSp>
      <p:sp>
        <p:nvSpPr>
          <p:cNvPr id="20" name="직사각형 17">
            <a:extLst>
              <a:ext uri="{FF2B5EF4-FFF2-40B4-BE49-F238E27FC236}">
                <a16:creationId xmlns:a16="http://schemas.microsoft.com/office/drawing/2014/main" id="{8296DF68-1324-4D5C-BB4C-6B2815B34A57}"/>
              </a:ext>
            </a:extLst>
          </p:cNvPr>
          <p:cNvSpPr/>
          <p:nvPr/>
        </p:nvSpPr>
        <p:spPr>
          <a:xfrm>
            <a:off x="703262" y="2421467"/>
            <a:ext cx="4184049" cy="3361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bevelB w="0" h="0"/>
            </a:sp3d>
          </a:bodyPr>
          <a:lstStyle/>
          <a:p>
            <a:pPr marL="182563" indent="-182563">
              <a:spcAft>
                <a:spcPts val="800"/>
              </a:spcAft>
              <a:buClr>
                <a:srgbClr val="193EB0"/>
              </a:buClr>
              <a:buFont typeface="SamsungOne 400" panose="020B0503030303020204" pitchFamily="34" charset="0"/>
              <a:buChar char="‣"/>
            </a:pP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Ứng</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dụng</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quản</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lý</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thông</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tin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sức</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khỏe</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mắt</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trên</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hệ</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điều</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hành</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Android</a:t>
            </a:r>
          </a:p>
          <a:p>
            <a:pPr marL="639763" lvl="1"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Bảng điều khiển web giúp thu thập, phân tích và hiển thị thông tin bệnh nhân</a:t>
            </a:r>
          </a:p>
          <a:p>
            <a:pPr marL="639763" lvl="1"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Phân biệt bệnh nhân về mắt</a:t>
            </a:r>
          </a:p>
          <a:p>
            <a:pPr marL="639763" lvl="1"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Lưu trữ hình ảnh về những thương tổn và thông tin cơ bản của bệnh nhân</a:t>
            </a:r>
          </a:p>
          <a:p>
            <a:pPr marL="639763" lvl="1"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Định vị khu vực sinh sống của bệnh nhân bằng tọa độ GPS (lập bản đồ bùng phát bệnh)</a:t>
            </a:r>
          </a:p>
          <a:p>
            <a:pPr marL="639763" lvl="1"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Lập hệ thống thông tin sức khỏe mắt (áp dụng cho hệ thống tổng thông tin chăm sóc sức khỏe cộng đồng)</a:t>
            </a:r>
          </a:p>
          <a:p>
            <a:pPr marL="639763" lvl="1"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Phân tích dữ liệu tỷ lệ mắc bệnh</a:t>
            </a:r>
          </a:p>
        </p:txBody>
      </p:sp>
      <p:pic>
        <p:nvPicPr>
          <p:cNvPr id="3" name="Picture 2">
            <a:extLst>
              <a:ext uri="{FF2B5EF4-FFF2-40B4-BE49-F238E27FC236}">
                <a16:creationId xmlns:a16="http://schemas.microsoft.com/office/drawing/2014/main" id="{764B4973-81F6-48D5-BD5B-C9AB750FB9CA}"/>
              </a:ext>
            </a:extLst>
          </p:cNvPr>
          <p:cNvPicPr>
            <a:picLocks noChangeAspect="1"/>
          </p:cNvPicPr>
          <p:nvPr/>
        </p:nvPicPr>
        <p:blipFill rotWithShape="1">
          <a:blip r:embed="rId3"/>
          <a:srcRect l="34758" t="24531" r="4766" b="13888"/>
          <a:stretch/>
        </p:blipFill>
        <p:spPr>
          <a:xfrm>
            <a:off x="4887311" y="3368624"/>
            <a:ext cx="4456714" cy="2555486"/>
          </a:xfrm>
          <a:prstGeom prst="rect">
            <a:avLst/>
          </a:prstGeom>
        </p:spPr>
      </p:pic>
      <p:grpSp>
        <p:nvGrpSpPr>
          <p:cNvPr id="21" name="그룹 20">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22" name="직사각형 21">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lvl="0" defTabSz="457187">
                <a:defRPr/>
              </a:pPr>
              <a:r>
                <a:rPr lang="en-US" altLang="ko-KR" dirty="0">
                  <a:solidFill>
                    <a:prstClr val="white"/>
                  </a:solidFill>
                  <a:latin typeface="iCiel Samsung Sharp Sans Medium" pitchFamily="2" charset="0"/>
                  <a:cs typeface="iCiel Samsung Sharp Sans Medium" pitchFamily="2" charset="0"/>
                </a:rPr>
                <a:t>2.1. </a:t>
              </a:r>
              <a:r>
                <a:rPr lang="en-US" altLang="ko-KR" dirty="0" err="1">
                  <a:solidFill>
                    <a:prstClr val="white"/>
                  </a:solidFill>
                  <a:latin typeface="iCiel Samsung Sharp Sans Medium" pitchFamily="2" charset="0"/>
                  <a:cs typeface="iCiel Samsung Sharp Sans Medium" pitchFamily="2" charset="0"/>
                </a:rPr>
                <a:t>Hệ</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thống</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hỗ</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trợ</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ra</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quyết</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định</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lâm</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sàng</a:t>
              </a:r>
              <a:r>
                <a:rPr lang="en-US" altLang="ko-KR" dirty="0">
                  <a:solidFill>
                    <a:prstClr val="white"/>
                  </a:solidFill>
                  <a:latin typeface="iCiel Samsung Sharp Sans Medium" pitchFamily="2" charset="0"/>
                  <a:cs typeface="iCiel Samsung Sharp Sans Medium" pitchFamily="2" charset="0"/>
                </a:rPr>
                <a:t> AI</a:t>
              </a:r>
            </a:p>
          </p:txBody>
        </p:sp>
        <p:sp>
          <p:nvSpPr>
            <p:cNvPr id="23" name="직사각형 22">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a:defRPr/>
              </a:pPr>
              <a:r>
                <a:rPr lang="en-US" altLang="ko-KR" sz="1600" dirty="0" err="1">
                  <a:solidFill>
                    <a:prstClr val="white">
                      <a:lumMod val="85000"/>
                    </a:prst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prstClr val="white">
                      <a:lumMod val="85000"/>
                    </a:prst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prstClr val="white">
                      <a:lumMod val="85000"/>
                    </a:prstClr>
                  </a:solidFill>
                  <a:latin typeface="Samsung Sharp Sans Bold" pitchFamily="2" charset="0"/>
                  <a:ea typeface="Samsung Sharp Sans Bold" pitchFamily="2" charset="0"/>
                  <a:cs typeface="Samsung Sharp Sans Bold" pitchFamily="2" charset="0"/>
                </a:rPr>
                <a:t>02</a:t>
              </a:r>
            </a:p>
          </p:txBody>
        </p:sp>
      </p:grpSp>
      <p:sp>
        <p:nvSpPr>
          <p:cNvPr id="24" name="직사각형 23">
            <a:extLst>
              <a:ext uri="{FF2B5EF4-FFF2-40B4-BE49-F238E27FC236}">
                <a16:creationId xmlns:a16="http://schemas.microsoft.com/office/drawing/2014/main" id="{D975EEAE-29E2-462D-9349-0E9710C30899}"/>
              </a:ext>
            </a:extLst>
          </p:cNvPr>
          <p:cNvSpPr/>
          <p:nvPr/>
        </p:nvSpPr>
        <p:spPr>
          <a:xfrm>
            <a:off x="546895" y="1473730"/>
            <a:ext cx="879713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Hệ</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thống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hỗ</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trợ</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ra</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quyết</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đinh</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lâm</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sàng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AI</a:t>
            </a:r>
          </a:p>
        </p:txBody>
      </p:sp>
      <p:grpSp>
        <p:nvGrpSpPr>
          <p:cNvPr id="4" name="Group 3">
            <a:extLst>
              <a:ext uri="{FF2B5EF4-FFF2-40B4-BE49-F238E27FC236}">
                <a16:creationId xmlns:a16="http://schemas.microsoft.com/office/drawing/2014/main" id="{CC24E3D7-6116-BA24-B780-3529CC5FC469}"/>
              </a:ext>
            </a:extLst>
          </p:cNvPr>
          <p:cNvGrpSpPr/>
          <p:nvPr/>
        </p:nvGrpSpPr>
        <p:grpSpPr>
          <a:xfrm>
            <a:off x="7564872" y="2090741"/>
            <a:ext cx="1858228" cy="1143902"/>
            <a:chOff x="7564872" y="2817962"/>
            <a:chExt cx="1858228" cy="1143902"/>
          </a:xfrm>
        </p:grpSpPr>
        <p:sp>
          <p:nvSpPr>
            <p:cNvPr id="5" name="Freeform 5">
              <a:extLst>
                <a:ext uri="{FF2B5EF4-FFF2-40B4-BE49-F238E27FC236}">
                  <a16:creationId xmlns:a16="http://schemas.microsoft.com/office/drawing/2014/main" id="{D954C32E-B8FE-5B33-4E20-79087D0576D7}"/>
                </a:ext>
              </a:extLst>
            </p:cNvPr>
            <p:cNvSpPr>
              <a:spLocks noChangeAspect="1"/>
            </p:cNvSpPr>
            <p:nvPr/>
          </p:nvSpPr>
          <p:spPr bwMode="auto">
            <a:xfrm>
              <a:off x="7582442" y="2817962"/>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a:lnSpc>
                  <a:spcPct val="110000"/>
                </a:lnSpc>
                <a:buClr>
                  <a:srgbClr val="333399"/>
                </a:buClr>
              </a:pPr>
              <a:endParaRPr lang="ko-KR" altLang="en-US" dirty="0">
                <a:ln w="1270">
                  <a:solidFill>
                    <a:schemeClr val="bg1">
                      <a:alpha val="10000"/>
                    </a:schemeClr>
                  </a:solidFill>
                </a:ln>
                <a:solidFill>
                  <a:schemeClr val="bg1"/>
                </a:solidFill>
                <a:ea typeface="KoPub돋움체 Bold" pitchFamily="18" charset="-127"/>
              </a:endParaRPr>
            </a:p>
          </p:txBody>
        </p:sp>
        <p:sp>
          <p:nvSpPr>
            <p:cNvPr id="6" name="Freeform 5">
              <a:extLst>
                <a:ext uri="{FF2B5EF4-FFF2-40B4-BE49-F238E27FC236}">
                  <a16:creationId xmlns:a16="http://schemas.microsoft.com/office/drawing/2014/main" id="{3203AE06-2F95-CDE0-1AE1-25474786FF57}"/>
                </a:ext>
              </a:extLst>
            </p:cNvPr>
            <p:cNvSpPr>
              <a:spLocks noChangeAspect="1"/>
            </p:cNvSpPr>
            <p:nvPr/>
          </p:nvSpPr>
          <p:spPr bwMode="auto">
            <a:xfrm>
              <a:off x="8187012" y="2817962"/>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latinLnBrk="0">
                <a:lnSpc>
                  <a:spcPct val="110000"/>
                </a:lnSpc>
                <a:buClr>
                  <a:srgbClr val="333399"/>
                </a:buClr>
              </a:pPr>
              <a:endParaRPr lang="ko-KR" altLang="en-US" dirty="0">
                <a:ln w="1270">
                  <a:solidFill>
                    <a:schemeClr val="bg1">
                      <a:alpha val="10000"/>
                    </a:schemeClr>
                  </a:solidFill>
                </a:ln>
                <a:solidFill>
                  <a:schemeClr val="bg1"/>
                </a:solidFill>
                <a:latin typeface="KoPub돋움체 Bold" pitchFamily="18" charset="-127"/>
                <a:ea typeface="KoPub돋움체 Bold" pitchFamily="18" charset="-127"/>
              </a:endParaRPr>
            </a:p>
          </p:txBody>
        </p:sp>
        <p:sp>
          <p:nvSpPr>
            <p:cNvPr id="7" name="Freeform 5">
              <a:extLst>
                <a:ext uri="{FF2B5EF4-FFF2-40B4-BE49-F238E27FC236}">
                  <a16:creationId xmlns:a16="http://schemas.microsoft.com/office/drawing/2014/main" id="{02D4B6A7-DD15-DFA0-6D46-3EFB0A51CF08}"/>
                </a:ext>
              </a:extLst>
            </p:cNvPr>
            <p:cNvSpPr>
              <a:spLocks noChangeAspect="1"/>
            </p:cNvSpPr>
            <p:nvPr/>
          </p:nvSpPr>
          <p:spPr bwMode="auto">
            <a:xfrm>
              <a:off x="8791582" y="2817962"/>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latinLnBrk="0">
                <a:lnSpc>
                  <a:spcPct val="110000"/>
                </a:lnSpc>
                <a:buClr>
                  <a:srgbClr val="333399"/>
                </a:buClr>
              </a:pPr>
              <a:endParaRPr lang="ko-KR" altLang="en-US" dirty="0">
                <a:ln w="1270">
                  <a:solidFill>
                    <a:schemeClr val="bg1">
                      <a:alpha val="10000"/>
                    </a:schemeClr>
                  </a:solidFill>
                </a:ln>
                <a:solidFill>
                  <a:schemeClr val="bg1"/>
                </a:solidFill>
                <a:latin typeface="KoPub돋움체 Bold" pitchFamily="18" charset="-127"/>
                <a:ea typeface="KoPub돋움체 Bold" pitchFamily="18" charset="-127"/>
              </a:endParaRPr>
            </a:p>
          </p:txBody>
        </p:sp>
        <p:sp>
          <p:nvSpPr>
            <p:cNvPr id="8" name="Freeform 5">
              <a:extLst>
                <a:ext uri="{FF2B5EF4-FFF2-40B4-BE49-F238E27FC236}">
                  <a16:creationId xmlns:a16="http://schemas.microsoft.com/office/drawing/2014/main" id="{223123A3-A1F0-68F5-DFB9-B2AC30E644BF}"/>
                </a:ext>
              </a:extLst>
            </p:cNvPr>
            <p:cNvSpPr>
              <a:spLocks noChangeAspect="1"/>
            </p:cNvSpPr>
            <p:nvPr/>
          </p:nvSpPr>
          <p:spPr bwMode="auto">
            <a:xfrm>
              <a:off x="7884727" y="3334224"/>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a:lnSpc>
                  <a:spcPct val="110000"/>
                </a:lnSpc>
                <a:buClr>
                  <a:srgbClr val="333399"/>
                </a:buClr>
              </a:pPr>
              <a:endParaRPr lang="ko-KR" altLang="en-US" dirty="0">
                <a:ln w="1270">
                  <a:solidFill>
                    <a:schemeClr val="bg1">
                      <a:alpha val="10000"/>
                    </a:schemeClr>
                  </a:solidFill>
                </a:ln>
                <a:solidFill>
                  <a:schemeClr val="bg1"/>
                </a:solidFill>
                <a:ea typeface="KoPub돋움체 Bold" pitchFamily="18" charset="-127"/>
              </a:endParaRPr>
            </a:p>
          </p:txBody>
        </p:sp>
        <p:sp>
          <p:nvSpPr>
            <p:cNvPr id="9" name="Freeform 5">
              <a:extLst>
                <a:ext uri="{FF2B5EF4-FFF2-40B4-BE49-F238E27FC236}">
                  <a16:creationId xmlns:a16="http://schemas.microsoft.com/office/drawing/2014/main" id="{CA6A2397-5779-3BBF-1969-AD9EBE22274F}"/>
                </a:ext>
              </a:extLst>
            </p:cNvPr>
            <p:cNvSpPr>
              <a:spLocks noChangeAspect="1"/>
            </p:cNvSpPr>
            <p:nvPr/>
          </p:nvSpPr>
          <p:spPr bwMode="auto">
            <a:xfrm>
              <a:off x="8483936" y="3334224"/>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0033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a:lnSpc>
                  <a:spcPct val="110000"/>
                </a:lnSpc>
                <a:buClr>
                  <a:srgbClr val="333399"/>
                </a:buClr>
              </a:pPr>
              <a:endParaRPr lang="ko-KR" altLang="en-US" dirty="0">
                <a:ln w="1270">
                  <a:solidFill>
                    <a:schemeClr val="bg1">
                      <a:alpha val="10000"/>
                    </a:schemeClr>
                  </a:solidFill>
                </a:ln>
                <a:solidFill>
                  <a:schemeClr val="bg1"/>
                </a:solidFill>
                <a:ea typeface="KoPub돋움체 Bold" pitchFamily="18" charset="-127"/>
              </a:endParaRPr>
            </a:p>
          </p:txBody>
        </p:sp>
        <p:sp>
          <p:nvSpPr>
            <p:cNvPr id="10" name="TextBox 9">
              <a:extLst>
                <a:ext uri="{FF2B5EF4-FFF2-40B4-BE49-F238E27FC236}">
                  <a16:creationId xmlns:a16="http://schemas.microsoft.com/office/drawing/2014/main" id="{80B7649A-8799-0F26-4584-02CE63D72CA0}"/>
                </a:ext>
              </a:extLst>
            </p:cNvPr>
            <p:cNvSpPr txBox="1"/>
            <p:nvPr/>
          </p:nvSpPr>
          <p:spPr>
            <a:xfrm>
              <a:off x="7564872" y="3025608"/>
              <a:ext cx="581249" cy="230832"/>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900" b="0" spc="-40">
                  <a:solidFill>
                    <a:schemeClr val="tx1">
                      <a:lumMod val="50000"/>
                      <a:lumOff val="50000"/>
                    </a:schemeClr>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dirty="0" err="1"/>
                <a:t>Xác</a:t>
              </a:r>
              <a:r>
                <a:rPr lang="en-US" altLang="ko-KR" dirty="0"/>
                <a:t> </a:t>
              </a:r>
              <a:r>
                <a:rPr lang="en-US" altLang="ko-KR" dirty="0" err="1"/>
                <a:t>định</a:t>
              </a:r>
              <a:endParaRPr lang="en-US" altLang="ko-KR" dirty="0"/>
            </a:p>
          </p:txBody>
        </p:sp>
        <p:sp>
          <p:nvSpPr>
            <p:cNvPr id="11" name="TextBox 10">
              <a:extLst>
                <a:ext uri="{FF2B5EF4-FFF2-40B4-BE49-F238E27FC236}">
                  <a16:creationId xmlns:a16="http://schemas.microsoft.com/office/drawing/2014/main" id="{6798C9EA-5516-6284-A876-D2FC0FA426D1}"/>
                </a:ext>
              </a:extLst>
            </p:cNvPr>
            <p:cNvSpPr txBox="1"/>
            <p:nvPr/>
          </p:nvSpPr>
          <p:spPr>
            <a:xfrm>
              <a:off x="7854296" y="3538636"/>
              <a:ext cx="619400" cy="230832"/>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900" b="0" spc="-40">
                  <a:solidFill>
                    <a:schemeClr val="tx1">
                      <a:lumMod val="50000"/>
                      <a:lumOff val="50000"/>
                    </a:schemeClr>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dirty="0" err="1"/>
                <a:t>Phân</a:t>
              </a:r>
              <a:r>
                <a:rPr lang="en-US" altLang="ko-KR" dirty="0"/>
                <a:t> </a:t>
              </a:r>
              <a:r>
                <a:rPr lang="en-US" altLang="ko-KR" dirty="0" err="1"/>
                <a:t>tích</a:t>
              </a:r>
              <a:endParaRPr lang="en-US" altLang="ko-KR" dirty="0"/>
            </a:p>
          </p:txBody>
        </p:sp>
        <p:sp>
          <p:nvSpPr>
            <p:cNvPr id="12" name="TextBox 11">
              <a:extLst>
                <a:ext uri="{FF2B5EF4-FFF2-40B4-BE49-F238E27FC236}">
                  <a16:creationId xmlns:a16="http://schemas.microsoft.com/office/drawing/2014/main" id="{F129DAF7-623C-F925-4646-CE801FF78846}"/>
                </a:ext>
              </a:extLst>
            </p:cNvPr>
            <p:cNvSpPr txBox="1"/>
            <p:nvPr/>
          </p:nvSpPr>
          <p:spPr>
            <a:xfrm>
              <a:off x="8120810" y="3025608"/>
              <a:ext cx="656590" cy="230832"/>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sz="900" b="0" spc="-40" dirty="0" err="1">
                  <a:solidFill>
                    <a:schemeClr val="tx1">
                      <a:lumMod val="50000"/>
                      <a:lumOff val="50000"/>
                    </a:schemeClr>
                  </a:solidFill>
                </a:rPr>
                <a:t>Khám</a:t>
              </a:r>
              <a:r>
                <a:rPr lang="en-US" altLang="ko-KR" sz="900" b="0" spc="-40" dirty="0">
                  <a:solidFill>
                    <a:schemeClr val="tx1">
                      <a:lumMod val="50000"/>
                      <a:lumOff val="50000"/>
                    </a:schemeClr>
                  </a:solidFill>
                </a:rPr>
                <a:t> </a:t>
              </a:r>
              <a:r>
                <a:rPr lang="en-US" altLang="ko-KR" sz="900" b="0" spc="-40" dirty="0" err="1">
                  <a:solidFill>
                    <a:schemeClr val="tx1">
                      <a:lumMod val="50000"/>
                      <a:lumOff val="50000"/>
                    </a:schemeClr>
                  </a:solidFill>
                </a:rPr>
                <a:t>phá</a:t>
              </a:r>
              <a:endParaRPr lang="en-US" altLang="ko-KR" sz="900" b="0" spc="-40" dirty="0">
                <a:solidFill>
                  <a:schemeClr val="tx1">
                    <a:lumMod val="50000"/>
                    <a:lumOff val="50000"/>
                  </a:schemeClr>
                </a:solidFill>
              </a:endParaRPr>
            </a:p>
          </p:txBody>
        </p:sp>
        <p:sp>
          <p:nvSpPr>
            <p:cNvPr id="13" name="TextBox 12">
              <a:extLst>
                <a:ext uri="{FF2B5EF4-FFF2-40B4-BE49-F238E27FC236}">
                  <a16:creationId xmlns:a16="http://schemas.microsoft.com/office/drawing/2014/main" id="{1D23A751-D156-0245-23D5-2614678E62A0}"/>
                </a:ext>
              </a:extLst>
            </p:cNvPr>
            <p:cNvSpPr txBox="1"/>
            <p:nvPr/>
          </p:nvSpPr>
          <p:spPr>
            <a:xfrm>
              <a:off x="8685398" y="3025608"/>
              <a:ext cx="737702" cy="230832"/>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sz="900" b="0" spc="-40" dirty="0" err="1">
                  <a:solidFill>
                    <a:schemeClr val="tx1">
                      <a:lumMod val="50000"/>
                      <a:lumOff val="50000"/>
                    </a:schemeClr>
                  </a:solidFill>
                </a:rPr>
                <a:t>Thử</a:t>
              </a:r>
              <a:r>
                <a:rPr lang="en-US" altLang="ko-KR" sz="900" b="0" spc="-40" dirty="0">
                  <a:solidFill>
                    <a:schemeClr val="tx1">
                      <a:lumMod val="50000"/>
                      <a:lumOff val="50000"/>
                    </a:schemeClr>
                  </a:solidFill>
                </a:rPr>
                <a:t> </a:t>
              </a:r>
              <a:r>
                <a:rPr lang="en-US" altLang="ko-KR" sz="900" b="0" spc="-40" dirty="0" err="1">
                  <a:solidFill>
                    <a:schemeClr val="tx1">
                      <a:lumMod val="50000"/>
                      <a:lumOff val="50000"/>
                    </a:schemeClr>
                  </a:solidFill>
                </a:rPr>
                <a:t>nghiệm</a:t>
              </a:r>
              <a:endParaRPr lang="en-US" altLang="ko-KR" sz="900" b="0" spc="-40" dirty="0">
                <a:solidFill>
                  <a:schemeClr val="tx1">
                    <a:lumMod val="50000"/>
                    <a:lumOff val="50000"/>
                  </a:schemeClr>
                </a:solidFill>
              </a:endParaRPr>
            </a:p>
          </p:txBody>
        </p:sp>
      </p:grpSp>
      <p:sp>
        <p:nvSpPr>
          <p:cNvPr id="14" name="TextBox 13">
            <a:extLst>
              <a:ext uri="{FF2B5EF4-FFF2-40B4-BE49-F238E27FC236}">
                <a16:creationId xmlns:a16="http://schemas.microsoft.com/office/drawing/2014/main" id="{F812905B-20AC-6CF7-FA76-F1449D3B18D6}"/>
              </a:ext>
            </a:extLst>
          </p:cNvPr>
          <p:cNvSpPr txBox="1"/>
          <p:nvPr/>
        </p:nvSpPr>
        <p:spPr>
          <a:xfrm>
            <a:off x="8406055" y="2694377"/>
            <a:ext cx="708207" cy="461665"/>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sz="800" b="0" spc="-40" dirty="0" err="1">
                <a:solidFill>
                  <a:schemeClr val="bg1"/>
                </a:solidFill>
              </a:rPr>
              <a:t>Ý</a:t>
            </a:r>
            <a:r>
              <a:rPr lang="en-US" altLang="ko-KR" sz="800" b="0" spc="-40" dirty="0">
                <a:solidFill>
                  <a:schemeClr val="bg1"/>
                </a:solidFill>
              </a:rPr>
              <a:t> </a:t>
            </a:r>
            <a:r>
              <a:rPr lang="en-US" altLang="ko-KR" sz="800" b="0" spc="-40" dirty="0" err="1">
                <a:solidFill>
                  <a:schemeClr val="bg1"/>
                </a:solidFill>
              </a:rPr>
              <a:t>tưởng</a:t>
            </a:r>
            <a:endParaRPr lang="en-US" altLang="ko-KR" sz="800" b="0" spc="-40" dirty="0">
              <a:solidFill>
                <a:schemeClr val="bg1"/>
              </a:solidFill>
            </a:endParaRPr>
          </a:p>
          <a:p>
            <a:r>
              <a:rPr lang="en-US" altLang="ko-KR" sz="800" b="0" spc="-40" dirty="0">
                <a:solidFill>
                  <a:schemeClr val="bg1"/>
                </a:solidFill>
              </a:rPr>
              <a:t>&amp; </a:t>
            </a:r>
          </a:p>
          <a:p>
            <a:r>
              <a:rPr lang="en-US" altLang="ko-KR" sz="800" b="0" spc="-40" dirty="0" err="1">
                <a:solidFill>
                  <a:schemeClr val="bg1"/>
                </a:solidFill>
              </a:rPr>
              <a:t>Thiết</a:t>
            </a:r>
            <a:r>
              <a:rPr lang="en-US" altLang="ko-KR" sz="800" b="0" spc="-40" dirty="0">
                <a:solidFill>
                  <a:schemeClr val="bg1"/>
                </a:solidFill>
              </a:rPr>
              <a:t> </a:t>
            </a:r>
            <a:r>
              <a:rPr lang="en-US" altLang="ko-KR" sz="800" b="0" spc="-40" dirty="0" err="1">
                <a:solidFill>
                  <a:schemeClr val="bg1"/>
                </a:solidFill>
              </a:rPr>
              <a:t>kế</a:t>
            </a:r>
            <a:r>
              <a:rPr lang="en-US" altLang="ko-KR" sz="800" b="0" spc="-40" dirty="0">
                <a:solidFill>
                  <a:schemeClr val="bg1"/>
                </a:solidFill>
              </a:rPr>
              <a:t> </a:t>
            </a:r>
            <a:r>
              <a:rPr lang="en-US" altLang="ko-KR" sz="800" b="0" spc="-40" dirty="0" err="1">
                <a:solidFill>
                  <a:schemeClr val="bg1"/>
                </a:solidFill>
              </a:rPr>
              <a:t>mẫu</a:t>
            </a:r>
            <a:endParaRPr lang="en-US" altLang="ko-KR" sz="800" b="0" spc="-40" dirty="0">
              <a:solidFill>
                <a:schemeClr val="bg1"/>
              </a:solidFill>
            </a:endParaRPr>
          </a:p>
        </p:txBody>
      </p:sp>
    </p:spTree>
    <p:extLst>
      <p:ext uri="{BB962C8B-B14F-4D97-AF65-F5344CB8AC3E}">
        <p14:creationId xmlns:p14="http://schemas.microsoft.com/office/powerpoint/2010/main" val="4046796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그룹 31">
            <a:extLst>
              <a:ext uri="{FF2B5EF4-FFF2-40B4-BE49-F238E27FC236}">
                <a16:creationId xmlns:a16="http://schemas.microsoft.com/office/drawing/2014/main" id="{87CC3945-2C7F-428B-B83C-B965ABB19A0A}"/>
              </a:ext>
            </a:extLst>
          </p:cNvPr>
          <p:cNvGrpSpPr/>
          <p:nvPr/>
        </p:nvGrpSpPr>
        <p:grpSpPr>
          <a:xfrm>
            <a:off x="558800" y="2091493"/>
            <a:ext cx="8785225" cy="215444"/>
            <a:chOff x="1027113" y="2045625"/>
            <a:chExt cx="8785225" cy="215444"/>
          </a:xfrm>
        </p:grpSpPr>
        <p:sp>
          <p:nvSpPr>
            <p:cNvPr id="33" name="직사각형 32">
              <a:extLst>
                <a:ext uri="{FF2B5EF4-FFF2-40B4-BE49-F238E27FC236}">
                  <a16:creationId xmlns:a16="http://schemas.microsoft.com/office/drawing/2014/main" id="{B57C918F-0799-4556-A0E9-694BA0D7F2E7}"/>
                </a:ext>
              </a:extLst>
            </p:cNvPr>
            <p:cNvSpPr/>
            <p:nvPr/>
          </p:nvSpPr>
          <p:spPr>
            <a:xfrm>
              <a:off x="1027113" y="2056995"/>
              <a:ext cx="36000" cy="180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bevelB w="0" h="0"/>
              </a:sp3d>
            </a:bodyPr>
            <a:lstStyle/>
            <a:p>
              <a:pPr algn="ctr"/>
              <a:endParaRPr lang="ko-KR" altLang="en-US"/>
            </a:p>
          </p:txBody>
        </p:sp>
        <p:sp>
          <p:nvSpPr>
            <p:cNvPr id="34" name="직사각형 33">
              <a:extLst>
                <a:ext uri="{FF2B5EF4-FFF2-40B4-BE49-F238E27FC236}">
                  <a16:creationId xmlns:a16="http://schemas.microsoft.com/office/drawing/2014/main" id="{68A4E140-005A-441D-80EF-85097AD0D5FC}"/>
                </a:ext>
              </a:extLst>
            </p:cNvPr>
            <p:cNvSpPr/>
            <p:nvPr/>
          </p:nvSpPr>
          <p:spPr>
            <a:xfrm>
              <a:off x="1179514" y="2045625"/>
              <a:ext cx="8632824"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Hệ</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thống</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dịch</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vụ</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chăm</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sóc</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sức</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khỏe</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mắt</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sp>
        <p:nvSpPr>
          <p:cNvPr id="160" name="직사각형 17">
            <a:extLst>
              <a:ext uri="{FF2B5EF4-FFF2-40B4-BE49-F238E27FC236}">
                <a16:creationId xmlns:a16="http://schemas.microsoft.com/office/drawing/2014/main" id="{CD35A683-1125-4085-AE79-C944F1BD4FAC}"/>
              </a:ext>
            </a:extLst>
          </p:cNvPr>
          <p:cNvSpPr/>
          <p:nvPr/>
        </p:nvSpPr>
        <p:spPr>
          <a:xfrm>
            <a:off x="703262" y="2424207"/>
            <a:ext cx="8640763" cy="9507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bevelB w="0" h="0"/>
            </a:sp3d>
          </a:bodyPr>
          <a:lstStyle/>
          <a:p>
            <a:pPr marL="182563" indent="-182563">
              <a:spcAft>
                <a:spcPts val="800"/>
              </a:spcAft>
              <a:buClr>
                <a:srgbClr val="193EB0"/>
              </a:buClr>
              <a:buFont typeface="SamsungOne 400" panose="020B0503030303020204" pitchFamily="34" charset="0"/>
              <a:buChar char="‣"/>
            </a:pP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Kết</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nối</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bệnh</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nhân</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với</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nhà</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cung</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cấp</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dịch</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vụ</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y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tế</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công</a:t>
            </a:r>
            <a:endPar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endParaRPr>
          </a:p>
          <a:p>
            <a:pPr marL="639763" lvl="1" indent="-182563">
              <a:spcAft>
                <a:spcPts val="800"/>
              </a:spcAft>
              <a:buClr>
                <a:srgbClr val="193EB0"/>
              </a:buClr>
              <a:buFont typeface="SamsungOne 400" panose="020B0503030303020204" pitchFamily="34" charset="0"/>
              <a:buChar char="‣"/>
            </a:pP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Sử</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dụng</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trung</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tâm</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y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tế</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xã</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và</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nhân</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viên</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y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tế</a:t>
            </a:r>
            <a:endPar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endParaRPr>
          </a:p>
          <a:p>
            <a:pPr marL="639763" lvl="1" indent="-182563">
              <a:spcAft>
                <a:spcPts val="800"/>
              </a:spcAft>
              <a:buClr>
                <a:srgbClr val="193EB0"/>
              </a:buClr>
              <a:buFont typeface="SamsungOne 400" panose="020B0503030303020204" pitchFamily="34" charset="0"/>
              <a:buChar char="‣"/>
            </a:pP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Thay</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đổi</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công</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việc</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với</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giải</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pháp</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EYELIKE</a:t>
            </a:r>
          </a:p>
        </p:txBody>
      </p:sp>
      <p:grpSp>
        <p:nvGrpSpPr>
          <p:cNvPr id="7" name="Group 6">
            <a:extLst>
              <a:ext uri="{FF2B5EF4-FFF2-40B4-BE49-F238E27FC236}">
                <a16:creationId xmlns:a16="http://schemas.microsoft.com/office/drawing/2014/main" id="{628AB42E-2009-4ED3-8BBD-A3156D36B123}"/>
              </a:ext>
            </a:extLst>
          </p:cNvPr>
          <p:cNvGrpSpPr/>
          <p:nvPr/>
        </p:nvGrpSpPr>
        <p:grpSpPr>
          <a:xfrm>
            <a:off x="1973846" y="3055454"/>
            <a:ext cx="7409639" cy="2903146"/>
            <a:chOff x="1973846" y="3266016"/>
            <a:chExt cx="7409639" cy="2903146"/>
          </a:xfrm>
        </p:grpSpPr>
        <p:sp>
          <p:nvSpPr>
            <p:cNvPr id="68" name="직사각형 67">
              <a:extLst>
                <a:ext uri="{FF2B5EF4-FFF2-40B4-BE49-F238E27FC236}">
                  <a16:creationId xmlns:a16="http://schemas.microsoft.com/office/drawing/2014/main" id="{FF555EC4-C176-4AAC-8B53-6CF28CD962D0}"/>
                </a:ext>
              </a:extLst>
            </p:cNvPr>
            <p:cNvSpPr/>
            <p:nvPr/>
          </p:nvSpPr>
          <p:spPr>
            <a:xfrm>
              <a:off x="1973846" y="5715192"/>
              <a:ext cx="3133122" cy="453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spcAft>
                  <a:spcPts val="300"/>
                </a:spcAft>
              </a:pPr>
              <a:r>
                <a:rPr lang="en-US" altLang="ko-KR" sz="900" b="1" u="sng" dirty="0" err="1">
                  <a:solidFill>
                    <a:srgbClr val="1428A0"/>
                  </a:solidFill>
                  <a:latin typeface="SamsungOne-700" panose="020B0803030303020204" pitchFamily="34" charset="0"/>
                  <a:ea typeface="SamsungOne-700" panose="020B0803030303020204" pitchFamily="34" charset="0"/>
                </a:rPr>
                <a:t>Bác</a:t>
              </a:r>
              <a:r>
                <a:rPr lang="en-US" altLang="ko-KR" sz="900" b="1" u="sng" dirty="0">
                  <a:solidFill>
                    <a:srgbClr val="1428A0"/>
                  </a:solidFill>
                  <a:latin typeface="SamsungOne-700" panose="020B0803030303020204" pitchFamily="34" charset="0"/>
                  <a:ea typeface="SamsungOne-700" panose="020B0803030303020204" pitchFamily="34" charset="0"/>
                </a:rPr>
                <a:t> </a:t>
              </a:r>
              <a:r>
                <a:rPr lang="en-US" altLang="ko-KR" sz="900" b="1" u="sng" dirty="0" err="1">
                  <a:solidFill>
                    <a:srgbClr val="1428A0"/>
                  </a:solidFill>
                  <a:latin typeface="SamsungOne-700" panose="020B0803030303020204" pitchFamily="34" charset="0"/>
                  <a:ea typeface="SamsungOne-700" panose="020B0803030303020204" pitchFamily="34" charset="0"/>
                </a:rPr>
                <a:t>sĩ</a:t>
              </a:r>
              <a:r>
                <a:rPr lang="en-US" altLang="ko-KR" sz="900" b="1" u="sng" dirty="0">
                  <a:solidFill>
                    <a:srgbClr val="1428A0"/>
                  </a:solidFill>
                  <a:latin typeface="SamsungOne-700" panose="020B0803030303020204" pitchFamily="34" charset="0"/>
                  <a:ea typeface="SamsungOne-700" panose="020B0803030303020204" pitchFamily="34" charset="0"/>
                </a:rPr>
                <a:t> </a:t>
              </a:r>
              <a:r>
                <a:rPr lang="en-US" altLang="ko-KR" sz="900" b="1" u="sng" dirty="0" err="1">
                  <a:solidFill>
                    <a:srgbClr val="1428A0"/>
                  </a:solidFill>
                  <a:latin typeface="SamsungOne-700" panose="020B0803030303020204" pitchFamily="34" charset="0"/>
                  <a:ea typeface="SamsungOne-700" panose="020B0803030303020204" pitchFamily="34" charset="0"/>
                </a:rPr>
                <a:t>đa</a:t>
              </a:r>
              <a:r>
                <a:rPr lang="en-US" altLang="ko-KR" sz="900" b="1" u="sng" dirty="0">
                  <a:solidFill>
                    <a:srgbClr val="1428A0"/>
                  </a:solidFill>
                  <a:latin typeface="SamsungOne-700" panose="020B0803030303020204" pitchFamily="34" charset="0"/>
                  <a:ea typeface="SamsungOne-700" panose="020B0803030303020204" pitchFamily="34" charset="0"/>
                </a:rPr>
                <a:t> </a:t>
              </a:r>
              <a:r>
                <a:rPr lang="en-US" altLang="ko-KR" sz="900" b="1" u="sng" dirty="0" err="1">
                  <a:solidFill>
                    <a:srgbClr val="1428A0"/>
                  </a:solidFill>
                  <a:latin typeface="SamsungOne-700" panose="020B0803030303020204" pitchFamily="34" charset="0"/>
                  <a:ea typeface="SamsungOne-700" panose="020B0803030303020204" pitchFamily="34" charset="0"/>
                </a:rPr>
                <a:t>khoa</a:t>
              </a:r>
              <a:r>
                <a:rPr lang="en-US" altLang="ko-KR" sz="900" b="1" u="sng" dirty="0">
                  <a:solidFill>
                    <a:srgbClr val="1428A0"/>
                  </a:solidFill>
                  <a:latin typeface="SamsungOne-700" panose="020B0803030303020204" pitchFamily="34" charset="0"/>
                  <a:ea typeface="SamsungOne-700" panose="020B0803030303020204" pitchFamily="34" charset="0"/>
                </a:rPr>
                <a:t> </a:t>
              </a:r>
              <a:r>
                <a:rPr lang="en-US" altLang="ko-KR" sz="900" b="1" u="sng" dirty="0" err="1">
                  <a:solidFill>
                    <a:srgbClr val="1428A0"/>
                  </a:solidFill>
                  <a:latin typeface="SamsungOne-700" panose="020B0803030303020204" pitchFamily="34" charset="0"/>
                  <a:ea typeface="SamsungOne-700" panose="020B0803030303020204" pitchFamily="34" charset="0"/>
                </a:rPr>
                <a:t>chăm</a:t>
              </a:r>
              <a:r>
                <a:rPr lang="en-US" altLang="ko-KR" sz="900" b="1" u="sng" dirty="0">
                  <a:solidFill>
                    <a:srgbClr val="1428A0"/>
                  </a:solidFill>
                  <a:latin typeface="SamsungOne-700" panose="020B0803030303020204" pitchFamily="34" charset="0"/>
                  <a:ea typeface="SamsungOne-700" panose="020B0803030303020204" pitchFamily="34" charset="0"/>
                </a:rPr>
                <a:t> </a:t>
              </a:r>
              <a:r>
                <a:rPr lang="en-US" altLang="ko-KR" sz="900" b="1" u="sng" dirty="0" err="1">
                  <a:solidFill>
                    <a:srgbClr val="1428A0"/>
                  </a:solidFill>
                  <a:latin typeface="SamsungOne-700" panose="020B0803030303020204" pitchFamily="34" charset="0"/>
                  <a:ea typeface="SamsungOne-700" panose="020B0803030303020204" pitchFamily="34" charset="0"/>
                </a:rPr>
                <a:t>sóc</a:t>
              </a:r>
              <a:r>
                <a:rPr lang="en-US" altLang="ko-KR" sz="900" b="1" u="sng" dirty="0">
                  <a:solidFill>
                    <a:srgbClr val="1428A0"/>
                  </a:solidFill>
                  <a:latin typeface="SamsungOne-700" panose="020B0803030303020204" pitchFamily="34" charset="0"/>
                  <a:ea typeface="SamsungOne-700" panose="020B0803030303020204" pitchFamily="34" charset="0"/>
                </a:rPr>
                <a:t> </a:t>
              </a:r>
              <a:r>
                <a:rPr lang="en-US" altLang="ko-KR" sz="900" b="1" u="sng" dirty="0" err="1">
                  <a:solidFill>
                    <a:srgbClr val="1428A0"/>
                  </a:solidFill>
                  <a:latin typeface="SamsungOne-700" panose="020B0803030303020204" pitchFamily="34" charset="0"/>
                  <a:ea typeface="SamsungOne-700" panose="020B0803030303020204" pitchFamily="34" charset="0"/>
                </a:rPr>
                <a:t>sức</a:t>
              </a:r>
              <a:r>
                <a:rPr lang="en-US" altLang="ko-KR" sz="900" b="1" u="sng" dirty="0">
                  <a:solidFill>
                    <a:srgbClr val="1428A0"/>
                  </a:solidFill>
                  <a:latin typeface="SamsungOne-700" panose="020B0803030303020204" pitchFamily="34" charset="0"/>
                  <a:ea typeface="SamsungOne-700" panose="020B0803030303020204" pitchFamily="34" charset="0"/>
                </a:rPr>
                <a:t> </a:t>
              </a:r>
              <a:r>
                <a:rPr lang="en-US" altLang="ko-KR" sz="900" b="1" u="sng" dirty="0" err="1">
                  <a:solidFill>
                    <a:srgbClr val="1428A0"/>
                  </a:solidFill>
                  <a:latin typeface="SamsungOne-700" panose="020B0803030303020204" pitchFamily="34" charset="0"/>
                  <a:ea typeface="SamsungOne-700" panose="020B0803030303020204" pitchFamily="34" charset="0"/>
                </a:rPr>
                <a:t>khỏe</a:t>
              </a:r>
              <a:r>
                <a:rPr lang="en-US" altLang="ko-KR" sz="900" b="1" u="sng" dirty="0">
                  <a:solidFill>
                    <a:srgbClr val="1428A0"/>
                  </a:solidFill>
                  <a:latin typeface="SamsungOne-700" panose="020B0803030303020204" pitchFamily="34" charset="0"/>
                  <a:ea typeface="SamsungOne-700" panose="020B0803030303020204" pitchFamily="34" charset="0"/>
                </a:rPr>
                <a:t> </a:t>
              </a:r>
              <a:r>
                <a:rPr lang="en-US" altLang="ko-KR" sz="900" b="1" u="sng" dirty="0" err="1">
                  <a:solidFill>
                    <a:srgbClr val="1428A0"/>
                  </a:solidFill>
                  <a:latin typeface="SamsungOne-700" panose="020B0803030303020204" pitchFamily="34" charset="0"/>
                  <a:ea typeface="SamsungOne-700" panose="020B0803030303020204" pitchFamily="34" charset="0"/>
                </a:rPr>
                <a:t>cộng</a:t>
              </a:r>
              <a:r>
                <a:rPr lang="en-US" altLang="ko-KR" sz="900" b="1" u="sng" dirty="0">
                  <a:solidFill>
                    <a:srgbClr val="1428A0"/>
                  </a:solidFill>
                  <a:latin typeface="SamsungOne-700" panose="020B0803030303020204" pitchFamily="34" charset="0"/>
                  <a:ea typeface="SamsungOne-700" panose="020B0803030303020204" pitchFamily="34" charset="0"/>
                </a:rPr>
                <a:t> </a:t>
              </a:r>
              <a:r>
                <a:rPr lang="en-US" altLang="ko-KR" sz="900" b="1" u="sng" dirty="0" err="1">
                  <a:solidFill>
                    <a:srgbClr val="1428A0"/>
                  </a:solidFill>
                  <a:latin typeface="SamsungOne-700" panose="020B0803030303020204" pitchFamily="34" charset="0"/>
                  <a:ea typeface="SamsungOne-700" panose="020B0803030303020204" pitchFamily="34" charset="0"/>
                </a:rPr>
                <a:t>đồng</a:t>
              </a:r>
              <a:r>
                <a:rPr lang="en-US" altLang="ko-KR" sz="900" b="1" u="sng" dirty="0">
                  <a:solidFill>
                    <a:srgbClr val="1428A0"/>
                  </a:solidFill>
                  <a:latin typeface="SamsungOne-700" panose="020B0803030303020204" pitchFamily="34" charset="0"/>
                  <a:ea typeface="SamsungOne-700" panose="020B0803030303020204" pitchFamily="34" charset="0"/>
                </a:rPr>
                <a:t> </a:t>
              </a:r>
            </a:p>
            <a:p>
              <a:pPr marL="171450" indent="-171450">
                <a:spcAft>
                  <a:spcPts val="300"/>
                </a:spcAft>
                <a:buFont typeface="Arial" panose="020B0604020202020204" pitchFamily="34" charset="0"/>
                <a:buChar char="•"/>
              </a:pPr>
              <a:r>
                <a:rPr lang="vi-VN" altLang="ko-KR" sz="900" b="1" dirty="0">
                  <a:solidFill>
                    <a:srgbClr val="1428A0"/>
                  </a:solidFill>
                  <a:latin typeface="SamsungOne-400" panose="020B0503030303020204" pitchFamily="34" charset="0"/>
                </a:rPr>
                <a:t>Hướng dẫn cán bộ y tế tại địa phương hỗ trợ những bệnh nhân không thể đến trạm y tế xã hoặc phòng khám y tế.</a:t>
              </a:r>
            </a:p>
          </p:txBody>
        </p:sp>
        <p:sp>
          <p:nvSpPr>
            <p:cNvPr id="119" name="Freeform 5">
              <a:extLst>
                <a:ext uri="{FF2B5EF4-FFF2-40B4-BE49-F238E27FC236}">
                  <a16:creationId xmlns:a16="http://schemas.microsoft.com/office/drawing/2014/main" id="{5CBD6D14-C352-4925-8F13-A032BB4AF44A}"/>
                </a:ext>
              </a:extLst>
            </p:cNvPr>
            <p:cNvSpPr>
              <a:spLocks noEditPoints="1"/>
            </p:cNvSpPr>
            <p:nvPr/>
          </p:nvSpPr>
          <p:spPr bwMode="auto">
            <a:xfrm>
              <a:off x="5441376" y="5822057"/>
              <a:ext cx="188463" cy="157797"/>
            </a:xfrm>
            <a:custGeom>
              <a:avLst/>
              <a:gdLst>
                <a:gd name="T0" fmla="*/ 1004 w 1180"/>
                <a:gd name="T1" fmla="*/ 110 h 988"/>
                <a:gd name="T2" fmla="*/ 900 w 1180"/>
                <a:gd name="T3" fmla="*/ 100 h 988"/>
                <a:gd name="T4" fmla="*/ 883 w 1180"/>
                <a:gd name="T5" fmla="*/ 154 h 988"/>
                <a:gd name="T6" fmla="*/ 795 w 1180"/>
                <a:gd name="T7" fmla="*/ 68 h 988"/>
                <a:gd name="T8" fmla="*/ 713 w 1180"/>
                <a:gd name="T9" fmla="*/ 2 h 988"/>
                <a:gd name="T10" fmla="*/ 445 w 1180"/>
                <a:gd name="T11" fmla="*/ 8 h 988"/>
                <a:gd name="T12" fmla="*/ 379 w 1180"/>
                <a:gd name="T13" fmla="*/ 90 h 988"/>
                <a:gd name="T14" fmla="*/ 297 w 1180"/>
                <a:gd name="T15" fmla="*/ 116 h 988"/>
                <a:gd name="T16" fmla="*/ 190 w 1180"/>
                <a:gd name="T17" fmla="*/ 100 h 988"/>
                <a:gd name="T18" fmla="*/ 174 w 1180"/>
                <a:gd name="T19" fmla="*/ 116 h 988"/>
                <a:gd name="T20" fmla="*/ 120 w 1180"/>
                <a:gd name="T21" fmla="*/ 156 h 988"/>
                <a:gd name="T22" fmla="*/ 56 w 1180"/>
                <a:gd name="T23" fmla="*/ 188 h 988"/>
                <a:gd name="T24" fmla="*/ 12 w 1180"/>
                <a:gd name="T25" fmla="*/ 246 h 988"/>
                <a:gd name="T26" fmla="*/ 0 w 1180"/>
                <a:gd name="T27" fmla="*/ 836 h 988"/>
                <a:gd name="T28" fmla="*/ 12 w 1180"/>
                <a:gd name="T29" fmla="*/ 896 h 988"/>
                <a:gd name="T30" fmla="*/ 56 w 1180"/>
                <a:gd name="T31" fmla="*/ 954 h 988"/>
                <a:gd name="T32" fmla="*/ 120 w 1180"/>
                <a:gd name="T33" fmla="*/ 986 h 988"/>
                <a:gd name="T34" fmla="*/ 1044 w 1180"/>
                <a:gd name="T35" fmla="*/ 988 h 988"/>
                <a:gd name="T36" fmla="*/ 1112 w 1180"/>
                <a:gd name="T37" fmla="*/ 962 h 988"/>
                <a:gd name="T38" fmla="*/ 1162 w 1180"/>
                <a:gd name="T39" fmla="*/ 908 h 988"/>
                <a:gd name="T40" fmla="*/ 1180 w 1180"/>
                <a:gd name="T41" fmla="*/ 836 h 988"/>
                <a:gd name="T42" fmla="*/ 1172 w 1180"/>
                <a:gd name="T43" fmla="*/ 259 h 988"/>
                <a:gd name="T44" fmla="*/ 1136 w 1180"/>
                <a:gd name="T45" fmla="*/ 198 h 988"/>
                <a:gd name="T46" fmla="*/ 1074 w 1180"/>
                <a:gd name="T47" fmla="*/ 160 h 988"/>
                <a:gd name="T48" fmla="*/ 441 w 1180"/>
                <a:gd name="T49" fmla="*/ 112 h 988"/>
                <a:gd name="T50" fmla="*/ 455 w 1180"/>
                <a:gd name="T51" fmla="*/ 78 h 988"/>
                <a:gd name="T52" fmla="*/ 691 w 1180"/>
                <a:gd name="T53" fmla="*/ 64 h 988"/>
                <a:gd name="T54" fmla="*/ 725 w 1180"/>
                <a:gd name="T55" fmla="*/ 78 h 988"/>
                <a:gd name="T56" fmla="*/ 739 w 1180"/>
                <a:gd name="T57" fmla="*/ 154 h 988"/>
                <a:gd name="T58" fmla="*/ 561 w 1180"/>
                <a:gd name="T59" fmla="*/ 842 h 988"/>
                <a:gd name="T60" fmla="*/ 437 w 1180"/>
                <a:gd name="T61" fmla="*/ 796 h 988"/>
                <a:gd name="T62" fmla="*/ 349 w 1180"/>
                <a:gd name="T63" fmla="*/ 701 h 988"/>
                <a:gd name="T64" fmla="*/ 317 w 1180"/>
                <a:gd name="T65" fmla="*/ 571 h 988"/>
                <a:gd name="T66" fmla="*/ 339 w 1180"/>
                <a:gd name="T67" fmla="*/ 465 h 988"/>
                <a:gd name="T68" fmla="*/ 417 w 1180"/>
                <a:gd name="T69" fmla="*/ 361 h 988"/>
                <a:gd name="T70" fmla="*/ 535 w 1180"/>
                <a:gd name="T71" fmla="*/ 303 h 988"/>
                <a:gd name="T72" fmla="*/ 645 w 1180"/>
                <a:gd name="T73" fmla="*/ 303 h 988"/>
                <a:gd name="T74" fmla="*/ 763 w 1180"/>
                <a:gd name="T75" fmla="*/ 361 h 988"/>
                <a:gd name="T76" fmla="*/ 841 w 1180"/>
                <a:gd name="T77" fmla="*/ 465 h 988"/>
                <a:gd name="T78" fmla="*/ 863 w 1180"/>
                <a:gd name="T79" fmla="*/ 571 h 988"/>
                <a:gd name="T80" fmla="*/ 829 w 1180"/>
                <a:gd name="T81" fmla="*/ 701 h 988"/>
                <a:gd name="T82" fmla="*/ 743 w 1180"/>
                <a:gd name="T83" fmla="*/ 796 h 988"/>
                <a:gd name="T84" fmla="*/ 617 w 1180"/>
                <a:gd name="T85" fmla="*/ 842 h 988"/>
                <a:gd name="T86" fmla="*/ 793 w 1180"/>
                <a:gd name="T87" fmla="*/ 643 h 988"/>
                <a:gd name="T88" fmla="*/ 673 w 1180"/>
                <a:gd name="T89" fmla="*/ 653 h 988"/>
                <a:gd name="T90" fmla="*/ 663 w 1180"/>
                <a:gd name="T91" fmla="*/ 774 h 988"/>
                <a:gd name="T92" fmla="*/ 511 w 1180"/>
                <a:gd name="T93" fmla="*/ 770 h 988"/>
                <a:gd name="T94" fmla="*/ 401 w 1180"/>
                <a:gd name="T95" fmla="*/ 655 h 988"/>
                <a:gd name="T96" fmla="*/ 385 w 1180"/>
                <a:gd name="T97" fmla="*/ 639 h 988"/>
                <a:gd name="T98" fmla="*/ 395 w 1180"/>
                <a:gd name="T99" fmla="*/ 489 h 988"/>
                <a:gd name="T100" fmla="*/ 507 w 1180"/>
                <a:gd name="T101" fmla="*/ 375 h 988"/>
                <a:gd name="T102" fmla="*/ 657 w 1180"/>
                <a:gd name="T103" fmla="*/ 365 h 988"/>
                <a:gd name="T104" fmla="*/ 673 w 1180"/>
                <a:gd name="T105" fmla="*/ 487 h 988"/>
                <a:gd name="T106" fmla="*/ 793 w 1180"/>
                <a:gd name="T107" fmla="*/ 497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80" h="988">
                  <a:moveTo>
                    <a:pt x="1028" y="154"/>
                  </a:moveTo>
                  <a:lnTo>
                    <a:pt x="1006" y="154"/>
                  </a:lnTo>
                  <a:lnTo>
                    <a:pt x="1006" y="116"/>
                  </a:lnTo>
                  <a:lnTo>
                    <a:pt x="1006" y="116"/>
                  </a:lnTo>
                  <a:lnTo>
                    <a:pt x="1004" y="110"/>
                  </a:lnTo>
                  <a:lnTo>
                    <a:pt x="1000" y="106"/>
                  </a:lnTo>
                  <a:lnTo>
                    <a:pt x="996" y="102"/>
                  </a:lnTo>
                  <a:lnTo>
                    <a:pt x="990" y="100"/>
                  </a:lnTo>
                  <a:lnTo>
                    <a:pt x="900" y="100"/>
                  </a:lnTo>
                  <a:lnTo>
                    <a:pt x="900" y="100"/>
                  </a:lnTo>
                  <a:lnTo>
                    <a:pt x="894" y="102"/>
                  </a:lnTo>
                  <a:lnTo>
                    <a:pt x="888" y="106"/>
                  </a:lnTo>
                  <a:lnTo>
                    <a:pt x="883" y="110"/>
                  </a:lnTo>
                  <a:lnTo>
                    <a:pt x="883" y="116"/>
                  </a:lnTo>
                  <a:lnTo>
                    <a:pt x="883" y="154"/>
                  </a:lnTo>
                  <a:lnTo>
                    <a:pt x="803" y="154"/>
                  </a:lnTo>
                  <a:lnTo>
                    <a:pt x="803" y="112"/>
                  </a:lnTo>
                  <a:lnTo>
                    <a:pt x="803" y="112"/>
                  </a:lnTo>
                  <a:lnTo>
                    <a:pt x="801" y="90"/>
                  </a:lnTo>
                  <a:lnTo>
                    <a:pt x="795" y="68"/>
                  </a:lnTo>
                  <a:lnTo>
                    <a:pt x="783" y="50"/>
                  </a:lnTo>
                  <a:lnTo>
                    <a:pt x="771" y="32"/>
                  </a:lnTo>
                  <a:lnTo>
                    <a:pt x="753" y="20"/>
                  </a:lnTo>
                  <a:lnTo>
                    <a:pt x="735" y="8"/>
                  </a:lnTo>
                  <a:lnTo>
                    <a:pt x="713" y="2"/>
                  </a:lnTo>
                  <a:lnTo>
                    <a:pt x="691" y="0"/>
                  </a:lnTo>
                  <a:lnTo>
                    <a:pt x="489" y="0"/>
                  </a:lnTo>
                  <a:lnTo>
                    <a:pt x="489" y="0"/>
                  </a:lnTo>
                  <a:lnTo>
                    <a:pt x="467" y="2"/>
                  </a:lnTo>
                  <a:lnTo>
                    <a:pt x="445" y="8"/>
                  </a:lnTo>
                  <a:lnTo>
                    <a:pt x="427" y="20"/>
                  </a:lnTo>
                  <a:lnTo>
                    <a:pt x="409" y="32"/>
                  </a:lnTo>
                  <a:lnTo>
                    <a:pt x="395" y="50"/>
                  </a:lnTo>
                  <a:lnTo>
                    <a:pt x="385" y="68"/>
                  </a:lnTo>
                  <a:lnTo>
                    <a:pt x="379" y="90"/>
                  </a:lnTo>
                  <a:lnTo>
                    <a:pt x="377" y="112"/>
                  </a:lnTo>
                  <a:lnTo>
                    <a:pt x="377" y="154"/>
                  </a:lnTo>
                  <a:lnTo>
                    <a:pt x="297" y="154"/>
                  </a:lnTo>
                  <a:lnTo>
                    <a:pt x="297" y="116"/>
                  </a:lnTo>
                  <a:lnTo>
                    <a:pt x="297" y="116"/>
                  </a:lnTo>
                  <a:lnTo>
                    <a:pt x="294" y="110"/>
                  </a:lnTo>
                  <a:lnTo>
                    <a:pt x="292" y="106"/>
                  </a:lnTo>
                  <a:lnTo>
                    <a:pt x="286" y="102"/>
                  </a:lnTo>
                  <a:lnTo>
                    <a:pt x="280" y="100"/>
                  </a:lnTo>
                  <a:lnTo>
                    <a:pt x="190" y="100"/>
                  </a:lnTo>
                  <a:lnTo>
                    <a:pt x="190" y="100"/>
                  </a:lnTo>
                  <a:lnTo>
                    <a:pt x="184" y="102"/>
                  </a:lnTo>
                  <a:lnTo>
                    <a:pt x="180" y="106"/>
                  </a:lnTo>
                  <a:lnTo>
                    <a:pt x="176" y="110"/>
                  </a:lnTo>
                  <a:lnTo>
                    <a:pt x="174" y="116"/>
                  </a:lnTo>
                  <a:lnTo>
                    <a:pt x="174" y="154"/>
                  </a:lnTo>
                  <a:lnTo>
                    <a:pt x="152" y="154"/>
                  </a:lnTo>
                  <a:lnTo>
                    <a:pt x="152" y="154"/>
                  </a:lnTo>
                  <a:lnTo>
                    <a:pt x="136" y="154"/>
                  </a:lnTo>
                  <a:lnTo>
                    <a:pt x="120" y="156"/>
                  </a:lnTo>
                  <a:lnTo>
                    <a:pt x="106" y="160"/>
                  </a:lnTo>
                  <a:lnTo>
                    <a:pt x="92" y="166"/>
                  </a:lnTo>
                  <a:lnTo>
                    <a:pt x="80" y="172"/>
                  </a:lnTo>
                  <a:lnTo>
                    <a:pt x="66" y="178"/>
                  </a:lnTo>
                  <a:lnTo>
                    <a:pt x="56" y="188"/>
                  </a:lnTo>
                  <a:lnTo>
                    <a:pt x="44" y="198"/>
                  </a:lnTo>
                  <a:lnTo>
                    <a:pt x="34" y="208"/>
                  </a:lnTo>
                  <a:lnTo>
                    <a:pt x="26" y="220"/>
                  </a:lnTo>
                  <a:lnTo>
                    <a:pt x="18" y="232"/>
                  </a:lnTo>
                  <a:lnTo>
                    <a:pt x="12" y="246"/>
                  </a:lnTo>
                  <a:lnTo>
                    <a:pt x="6" y="259"/>
                  </a:lnTo>
                  <a:lnTo>
                    <a:pt x="4" y="273"/>
                  </a:lnTo>
                  <a:lnTo>
                    <a:pt x="0" y="289"/>
                  </a:lnTo>
                  <a:lnTo>
                    <a:pt x="0" y="303"/>
                  </a:lnTo>
                  <a:lnTo>
                    <a:pt x="0" y="836"/>
                  </a:lnTo>
                  <a:lnTo>
                    <a:pt x="0" y="836"/>
                  </a:lnTo>
                  <a:lnTo>
                    <a:pt x="0" y="852"/>
                  </a:lnTo>
                  <a:lnTo>
                    <a:pt x="4" y="868"/>
                  </a:lnTo>
                  <a:lnTo>
                    <a:pt x="6" y="882"/>
                  </a:lnTo>
                  <a:lnTo>
                    <a:pt x="12" y="896"/>
                  </a:lnTo>
                  <a:lnTo>
                    <a:pt x="18" y="908"/>
                  </a:lnTo>
                  <a:lnTo>
                    <a:pt x="26" y="922"/>
                  </a:lnTo>
                  <a:lnTo>
                    <a:pt x="34" y="934"/>
                  </a:lnTo>
                  <a:lnTo>
                    <a:pt x="44" y="944"/>
                  </a:lnTo>
                  <a:lnTo>
                    <a:pt x="56" y="954"/>
                  </a:lnTo>
                  <a:lnTo>
                    <a:pt x="66" y="962"/>
                  </a:lnTo>
                  <a:lnTo>
                    <a:pt x="80" y="970"/>
                  </a:lnTo>
                  <a:lnTo>
                    <a:pt x="92" y="976"/>
                  </a:lnTo>
                  <a:lnTo>
                    <a:pt x="106" y="982"/>
                  </a:lnTo>
                  <a:lnTo>
                    <a:pt x="120" y="986"/>
                  </a:lnTo>
                  <a:lnTo>
                    <a:pt x="136" y="988"/>
                  </a:lnTo>
                  <a:lnTo>
                    <a:pt x="152" y="988"/>
                  </a:lnTo>
                  <a:lnTo>
                    <a:pt x="1028" y="988"/>
                  </a:lnTo>
                  <a:lnTo>
                    <a:pt x="1028" y="988"/>
                  </a:lnTo>
                  <a:lnTo>
                    <a:pt x="1044" y="988"/>
                  </a:lnTo>
                  <a:lnTo>
                    <a:pt x="1058" y="986"/>
                  </a:lnTo>
                  <a:lnTo>
                    <a:pt x="1074" y="982"/>
                  </a:lnTo>
                  <a:lnTo>
                    <a:pt x="1088" y="976"/>
                  </a:lnTo>
                  <a:lnTo>
                    <a:pt x="1100" y="970"/>
                  </a:lnTo>
                  <a:lnTo>
                    <a:pt x="1112" y="962"/>
                  </a:lnTo>
                  <a:lnTo>
                    <a:pt x="1124" y="954"/>
                  </a:lnTo>
                  <a:lnTo>
                    <a:pt x="1136" y="944"/>
                  </a:lnTo>
                  <a:lnTo>
                    <a:pt x="1144" y="934"/>
                  </a:lnTo>
                  <a:lnTo>
                    <a:pt x="1154" y="922"/>
                  </a:lnTo>
                  <a:lnTo>
                    <a:pt x="1162" y="908"/>
                  </a:lnTo>
                  <a:lnTo>
                    <a:pt x="1168" y="896"/>
                  </a:lnTo>
                  <a:lnTo>
                    <a:pt x="1172" y="882"/>
                  </a:lnTo>
                  <a:lnTo>
                    <a:pt x="1176" y="868"/>
                  </a:lnTo>
                  <a:lnTo>
                    <a:pt x="1178" y="852"/>
                  </a:lnTo>
                  <a:lnTo>
                    <a:pt x="1180" y="836"/>
                  </a:lnTo>
                  <a:lnTo>
                    <a:pt x="1180" y="303"/>
                  </a:lnTo>
                  <a:lnTo>
                    <a:pt x="1180" y="303"/>
                  </a:lnTo>
                  <a:lnTo>
                    <a:pt x="1178" y="289"/>
                  </a:lnTo>
                  <a:lnTo>
                    <a:pt x="1176" y="273"/>
                  </a:lnTo>
                  <a:lnTo>
                    <a:pt x="1172" y="259"/>
                  </a:lnTo>
                  <a:lnTo>
                    <a:pt x="1168" y="246"/>
                  </a:lnTo>
                  <a:lnTo>
                    <a:pt x="1162" y="232"/>
                  </a:lnTo>
                  <a:lnTo>
                    <a:pt x="1154" y="220"/>
                  </a:lnTo>
                  <a:lnTo>
                    <a:pt x="1144" y="208"/>
                  </a:lnTo>
                  <a:lnTo>
                    <a:pt x="1136" y="198"/>
                  </a:lnTo>
                  <a:lnTo>
                    <a:pt x="1124" y="188"/>
                  </a:lnTo>
                  <a:lnTo>
                    <a:pt x="1112" y="178"/>
                  </a:lnTo>
                  <a:lnTo>
                    <a:pt x="1100" y="172"/>
                  </a:lnTo>
                  <a:lnTo>
                    <a:pt x="1088" y="166"/>
                  </a:lnTo>
                  <a:lnTo>
                    <a:pt x="1074" y="160"/>
                  </a:lnTo>
                  <a:lnTo>
                    <a:pt x="1058" y="156"/>
                  </a:lnTo>
                  <a:lnTo>
                    <a:pt x="1044" y="154"/>
                  </a:lnTo>
                  <a:lnTo>
                    <a:pt x="1028" y="154"/>
                  </a:lnTo>
                  <a:lnTo>
                    <a:pt x="1028" y="154"/>
                  </a:lnTo>
                  <a:close/>
                  <a:moveTo>
                    <a:pt x="441" y="112"/>
                  </a:moveTo>
                  <a:lnTo>
                    <a:pt x="441" y="112"/>
                  </a:lnTo>
                  <a:lnTo>
                    <a:pt x="441" y="102"/>
                  </a:lnTo>
                  <a:lnTo>
                    <a:pt x="445" y="94"/>
                  </a:lnTo>
                  <a:lnTo>
                    <a:pt x="449" y="86"/>
                  </a:lnTo>
                  <a:lnTo>
                    <a:pt x="455" y="78"/>
                  </a:lnTo>
                  <a:lnTo>
                    <a:pt x="461" y="72"/>
                  </a:lnTo>
                  <a:lnTo>
                    <a:pt x="471" y="68"/>
                  </a:lnTo>
                  <a:lnTo>
                    <a:pt x="479" y="64"/>
                  </a:lnTo>
                  <a:lnTo>
                    <a:pt x="489" y="64"/>
                  </a:lnTo>
                  <a:lnTo>
                    <a:pt x="691" y="64"/>
                  </a:lnTo>
                  <a:lnTo>
                    <a:pt x="691" y="64"/>
                  </a:lnTo>
                  <a:lnTo>
                    <a:pt x="701" y="64"/>
                  </a:lnTo>
                  <a:lnTo>
                    <a:pt x="709" y="68"/>
                  </a:lnTo>
                  <a:lnTo>
                    <a:pt x="717" y="72"/>
                  </a:lnTo>
                  <a:lnTo>
                    <a:pt x="725" y="78"/>
                  </a:lnTo>
                  <a:lnTo>
                    <a:pt x="731" y="86"/>
                  </a:lnTo>
                  <a:lnTo>
                    <a:pt x="735" y="94"/>
                  </a:lnTo>
                  <a:lnTo>
                    <a:pt x="739" y="102"/>
                  </a:lnTo>
                  <a:lnTo>
                    <a:pt x="739" y="112"/>
                  </a:lnTo>
                  <a:lnTo>
                    <a:pt x="739" y="154"/>
                  </a:lnTo>
                  <a:lnTo>
                    <a:pt x="441" y="154"/>
                  </a:lnTo>
                  <a:lnTo>
                    <a:pt x="441" y="112"/>
                  </a:lnTo>
                  <a:close/>
                  <a:moveTo>
                    <a:pt x="589" y="842"/>
                  </a:moveTo>
                  <a:lnTo>
                    <a:pt x="589" y="842"/>
                  </a:lnTo>
                  <a:lnTo>
                    <a:pt x="561" y="842"/>
                  </a:lnTo>
                  <a:lnTo>
                    <a:pt x="535" y="838"/>
                  </a:lnTo>
                  <a:lnTo>
                    <a:pt x="509" y="830"/>
                  </a:lnTo>
                  <a:lnTo>
                    <a:pt x="483" y="822"/>
                  </a:lnTo>
                  <a:lnTo>
                    <a:pt x="459" y="810"/>
                  </a:lnTo>
                  <a:lnTo>
                    <a:pt x="437" y="796"/>
                  </a:lnTo>
                  <a:lnTo>
                    <a:pt x="417" y="780"/>
                  </a:lnTo>
                  <a:lnTo>
                    <a:pt x="397" y="762"/>
                  </a:lnTo>
                  <a:lnTo>
                    <a:pt x="379" y="744"/>
                  </a:lnTo>
                  <a:lnTo>
                    <a:pt x="363" y="723"/>
                  </a:lnTo>
                  <a:lnTo>
                    <a:pt x="349" y="701"/>
                  </a:lnTo>
                  <a:lnTo>
                    <a:pt x="339" y="677"/>
                  </a:lnTo>
                  <a:lnTo>
                    <a:pt x="329" y="651"/>
                  </a:lnTo>
                  <a:lnTo>
                    <a:pt x="323" y="625"/>
                  </a:lnTo>
                  <a:lnTo>
                    <a:pt x="319" y="599"/>
                  </a:lnTo>
                  <a:lnTo>
                    <a:pt x="317" y="571"/>
                  </a:lnTo>
                  <a:lnTo>
                    <a:pt x="317" y="571"/>
                  </a:lnTo>
                  <a:lnTo>
                    <a:pt x="319" y="543"/>
                  </a:lnTo>
                  <a:lnTo>
                    <a:pt x="323" y="515"/>
                  </a:lnTo>
                  <a:lnTo>
                    <a:pt x="329" y="489"/>
                  </a:lnTo>
                  <a:lnTo>
                    <a:pt x="339" y="465"/>
                  </a:lnTo>
                  <a:lnTo>
                    <a:pt x="349" y="441"/>
                  </a:lnTo>
                  <a:lnTo>
                    <a:pt x="363" y="419"/>
                  </a:lnTo>
                  <a:lnTo>
                    <a:pt x="379" y="397"/>
                  </a:lnTo>
                  <a:lnTo>
                    <a:pt x="397" y="377"/>
                  </a:lnTo>
                  <a:lnTo>
                    <a:pt x="417" y="361"/>
                  </a:lnTo>
                  <a:lnTo>
                    <a:pt x="437" y="345"/>
                  </a:lnTo>
                  <a:lnTo>
                    <a:pt x="459" y="331"/>
                  </a:lnTo>
                  <a:lnTo>
                    <a:pt x="483" y="319"/>
                  </a:lnTo>
                  <a:lnTo>
                    <a:pt x="509" y="311"/>
                  </a:lnTo>
                  <a:lnTo>
                    <a:pt x="535" y="303"/>
                  </a:lnTo>
                  <a:lnTo>
                    <a:pt x="561" y="299"/>
                  </a:lnTo>
                  <a:lnTo>
                    <a:pt x="589" y="297"/>
                  </a:lnTo>
                  <a:lnTo>
                    <a:pt x="589" y="297"/>
                  </a:lnTo>
                  <a:lnTo>
                    <a:pt x="617" y="299"/>
                  </a:lnTo>
                  <a:lnTo>
                    <a:pt x="645" y="303"/>
                  </a:lnTo>
                  <a:lnTo>
                    <a:pt x="671" y="311"/>
                  </a:lnTo>
                  <a:lnTo>
                    <a:pt x="697" y="319"/>
                  </a:lnTo>
                  <a:lnTo>
                    <a:pt x="719" y="331"/>
                  </a:lnTo>
                  <a:lnTo>
                    <a:pt x="743" y="345"/>
                  </a:lnTo>
                  <a:lnTo>
                    <a:pt x="763" y="361"/>
                  </a:lnTo>
                  <a:lnTo>
                    <a:pt x="783" y="377"/>
                  </a:lnTo>
                  <a:lnTo>
                    <a:pt x="801" y="397"/>
                  </a:lnTo>
                  <a:lnTo>
                    <a:pt x="817" y="419"/>
                  </a:lnTo>
                  <a:lnTo>
                    <a:pt x="829" y="441"/>
                  </a:lnTo>
                  <a:lnTo>
                    <a:pt x="841" y="465"/>
                  </a:lnTo>
                  <a:lnTo>
                    <a:pt x="851" y="489"/>
                  </a:lnTo>
                  <a:lnTo>
                    <a:pt x="857" y="515"/>
                  </a:lnTo>
                  <a:lnTo>
                    <a:pt x="861" y="543"/>
                  </a:lnTo>
                  <a:lnTo>
                    <a:pt x="863" y="571"/>
                  </a:lnTo>
                  <a:lnTo>
                    <a:pt x="863" y="571"/>
                  </a:lnTo>
                  <a:lnTo>
                    <a:pt x="861" y="599"/>
                  </a:lnTo>
                  <a:lnTo>
                    <a:pt x="857" y="625"/>
                  </a:lnTo>
                  <a:lnTo>
                    <a:pt x="851" y="651"/>
                  </a:lnTo>
                  <a:lnTo>
                    <a:pt x="841" y="677"/>
                  </a:lnTo>
                  <a:lnTo>
                    <a:pt x="829" y="701"/>
                  </a:lnTo>
                  <a:lnTo>
                    <a:pt x="817" y="723"/>
                  </a:lnTo>
                  <a:lnTo>
                    <a:pt x="801" y="744"/>
                  </a:lnTo>
                  <a:lnTo>
                    <a:pt x="783" y="762"/>
                  </a:lnTo>
                  <a:lnTo>
                    <a:pt x="763" y="780"/>
                  </a:lnTo>
                  <a:lnTo>
                    <a:pt x="743" y="796"/>
                  </a:lnTo>
                  <a:lnTo>
                    <a:pt x="719" y="810"/>
                  </a:lnTo>
                  <a:lnTo>
                    <a:pt x="697" y="822"/>
                  </a:lnTo>
                  <a:lnTo>
                    <a:pt x="671" y="830"/>
                  </a:lnTo>
                  <a:lnTo>
                    <a:pt x="645" y="838"/>
                  </a:lnTo>
                  <a:lnTo>
                    <a:pt x="617" y="842"/>
                  </a:lnTo>
                  <a:lnTo>
                    <a:pt x="589" y="842"/>
                  </a:lnTo>
                  <a:lnTo>
                    <a:pt x="589" y="842"/>
                  </a:lnTo>
                  <a:close/>
                  <a:moveTo>
                    <a:pt x="795" y="637"/>
                  </a:moveTo>
                  <a:lnTo>
                    <a:pt x="795" y="637"/>
                  </a:lnTo>
                  <a:lnTo>
                    <a:pt x="793" y="643"/>
                  </a:lnTo>
                  <a:lnTo>
                    <a:pt x="791" y="649"/>
                  </a:lnTo>
                  <a:lnTo>
                    <a:pt x="791" y="649"/>
                  </a:lnTo>
                  <a:lnTo>
                    <a:pt x="785" y="653"/>
                  </a:lnTo>
                  <a:lnTo>
                    <a:pt x="779" y="653"/>
                  </a:lnTo>
                  <a:lnTo>
                    <a:pt x="673" y="653"/>
                  </a:lnTo>
                  <a:lnTo>
                    <a:pt x="673" y="758"/>
                  </a:lnTo>
                  <a:lnTo>
                    <a:pt x="673" y="758"/>
                  </a:lnTo>
                  <a:lnTo>
                    <a:pt x="671" y="764"/>
                  </a:lnTo>
                  <a:lnTo>
                    <a:pt x="669" y="770"/>
                  </a:lnTo>
                  <a:lnTo>
                    <a:pt x="663" y="774"/>
                  </a:lnTo>
                  <a:lnTo>
                    <a:pt x="657" y="774"/>
                  </a:lnTo>
                  <a:lnTo>
                    <a:pt x="523" y="774"/>
                  </a:lnTo>
                  <a:lnTo>
                    <a:pt x="523" y="774"/>
                  </a:lnTo>
                  <a:lnTo>
                    <a:pt x="517" y="774"/>
                  </a:lnTo>
                  <a:lnTo>
                    <a:pt x="511" y="770"/>
                  </a:lnTo>
                  <a:lnTo>
                    <a:pt x="507" y="764"/>
                  </a:lnTo>
                  <a:lnTo>
                    <a:pt x="507" y="758"/>
                  </a:lnTo>
                  <a:lnTo>
                    <a:pt x="507" y="653"/>
                  </a:lnTo>
                  <a:lnTo>
                    <a:pt x="401" y="655"/>
                  </a:lnTo>
                  <a:lnTo>
                    <a:pt x="401" y="655"/>
                  </a:lnTo>
                  <a:lnTo>
                    <a:pt x="395" y="653"/>
                  </a:lnTo>
                  <a:lnTo>
                    <a:pt x="389" y="649"/>
                  </a:lnTo>
                  <a:lnTo>
                    <a:pt x="389" y="649"/>
                  </a:lnTo>
                  <a:lnTo>
                    <a:pt x="387" y="645"/>
                  </a:lnTo>
                  <a:lnTo>
                    <a:pt x="385" y="639"/>
                  </a:lnTo>
                  <a:lnTo>
                    <a:pt x="385" y="503"/>
                  </a:lnTo>
                  <a:lnTo>
                    <a:pt x="385" y="503"/>
                  </a:lnTo>
                  <a:lnTo>
                    <a:pt x="387" y="497"/>
                  </a:lnTo>
                  <a:lnTo>
                    <a:pt x="389" y="493"/>
                  </a:lnTo>
                  <a:lnTo>
                    <a:pt x="395" y="489"/>
                  </a:lnTo>
                  <a:lnTo>
                    <a:pt x="401" y="487"/>
                  </a:lnTo>
                  <a:lnTo>
                    <a:pt x="507" y="487"/>
                  </a:lnTo>
                  <a:lnTo>
                    <a:pt x="507" y="381"/>
                  </a:lnTo>
                  <a:lnTo>
                    <a:pt x="507" y="381"/>
                  </a:lnTo>
                  <a:lnTo>
                    <a:pt x="507" y="375"/>
                  </a:lnTo>
                  <a:lnTo>
                    <a:pt x="511" y="371"/>
                  </a:lnTo>
                  <a:lnTo>
                    <a:pt x="517" y="367"/>
                  </a:lnTo>
                  <a:lnTo>
                    <a:pt x="523" y="365"/>
                  </a:lnTo>
                  <a:lnTo>
                    <a:pt x="657" y="365"/>
                  </a:lnTo>
                  <a:lnTo>
                    <a:pt x="657" y="365"/>
                  </a:lnTo>
                  <a:lnTo>
                    <a:pt x="663" y="367"/>
                  </a:lnTo>
                  <a:lnTo>
                    <a:pt x="669" y="371"/>
                  </a:lnTo>
                  <a:lnTo>
                    <a:pt x="671" y="375"/>
                  </a:lnTo>
                  <a:lnTo>
                    <a:pt x="673" y="381"/>
                  </a:lnTo>
                  <a:lnTo>
                    <a:pt x="673" y="487"/>
                  </a:lnTo>
                  <a:lnTo>
                    <a:pt x="779" y="487"/>
                  </a:lnTo>
                  <a:lnTo>
                    <a:pt x="779" y="487"/>
                  </a:lnTo>
                  <a:lnTo>
                    <a:pt x="785" y="489"/>
                  </a:lnTo>
                  <a:lnTo>
                    <a:pt x="789" y="491"/>
                  </a:lnTo>
                  <a:lnTo>
                    <a:pt x="793" y="497"/>
                  </a:lnTo>
                  <a:lnTo>
                    <a:pt x="795" y="503"/>
                  </a:lnTo>
                  <a:lnTo>
                    <a:pt x="795" y="637"/>
                  </a:lnTo>
                  <a:close/>
                  <a:moveTo>
                    <a:pt x="795" y="637"/>
                  </a:moveTo>
                  <a:lnTo>
                    <a:pt x="795" y="637"/>
                  </a:lnTo>
                  <a:close/>
                </a:path>
              </a:pathLst>
            </a:custGeom>
            <a:solidFill>
              <a:srgbClr val="0033CC"/>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21" name="Freeform 5">
              <a:extLst>
                <a:ext uri="{FF2B5EF4-FFF2-40B4-BE49-F238E27FC236}">
                  <a16:creationId xmlns:a16="http://schemas.microsoft.com/office/drawing/2014/main" id="{5D05FED6-EE2B-4E2A-A05A-CD9E81C5E4E0}"/>
                </a:ext>
              </a:extLst>
            </p:cNvPr>
            <p:cNvSpPr>
              <a:spLocks noEditPoints="1"/>
            </p:cNvSpPr>
            <p:nvPr/>
          </p:nvSpPr>
          <p:spPr bwMode="auto">
            <a:xfrm>
              <a:off x="5659749" y="5822057"/>
              <a:ext cx="188463" cy="157797"/>
            </a:xfrm>
            <a:custGeom>
              <a:avLst/>
              <a:gdLst>
                <a:gd name="T0" fmla="*/ 1004 w 1180"/>
                <a:gd name="T1" fmla="*/ 110 h 988"/>
                <a:gd name="T2" fmla="*/ 900 w 1180"/>
                <a:gd name="T3" fmla="*/ 100 h 988"/>
                <a:gd name="T4" fmla="*/ 883 w 1180"/>
                <a:gd name="T5" fmla="*/ 154 h 988"/>
                <a:gd name="T6" fmla="*/ 795 w 1180"/>
                <a:gd name="T7" fmla="*/ 68 h 988"/>
                <a:gd name="T8" fmla="*/ 713 w 1180"/>
                <a:gd name="T9" fmla="*/ 2 h 988"/>
                <a:gd name="T10" fmla="*/ 445 w 1180"/>
                <a:gd name="T11" fmla="*/ 8 h 988"/>
                <a:gd name="T12" fmla="*/ 379 w 1180"/>
                <a:gd name="T13" fmla="*/ 90 h 988"/>
                <a:gd name="T14" fmla="*/ 297 w 1180"/>
                <a:gd name="T15" fmla="*/ 116 h 988"/>
                <a:gd name="T16" fmla="*/ 190 w 1180"/>
                <a:gd name="T17" fmla="*/ 100 h 988"/>
                <a:gd name="T18" fmla="*/ 174 w 1180"/>
                <a:gd name="T19" fmla="*/ 116 h 988"/>
                <a:gd name="T20" fmla="*/ 120 w 1180"/>
                <a:gd name="T21" fmla="*/ 156 h 988"/>
                <a:gd name="T22" fmla="*/ 56 w 1180"/>
                <a:gd name="T23" fmla="*/ 188 h 988"/>
                <a:gd name="T24" fmla="*/ 12 w 1180"/>
                <a:gd name="T25" fmla="*/ 246 h 988"/>
                <a:gd name="T26" fmla="*/ 0 w 1180"/>
                <a:gd name="T27" fmla="*/ 836 h 988"/>
                <a:gd name="T28" fmla="*/ 12 w 1180"/>
                <a:gd name="T29" fmla="*/ 896 h 988"/>
                <a:gd name="T30" fmla="*/ 56 w 1180"/>
                <a:gd name="T31" fmla="*/ 954 h 988"/>
                <a:gd name="T32" fmla="*/ 120 w 1180"/>
                <a:gd name="T33" fmla="*/ 986 h 988"/>
                <a:gd name="T34" fmla="*/ 1044 w 1180"/>
                <a:gd name="T35" fmla="*/ 988 h 988"/>
                <a:gd name="T36" fmla="*/ 1112 w 1180"/>
                <a:gd name="T37" fmla="*/ 962 h 988"/>
                <a:gd name="T38" fmla="*/ 1162 w 1180"/>
                <a:gd name="T39" fmla="*/ 908 h 988"/>
                <a:gd name="T40" fmla="*/ 1180 w 1180"/>
                <a:gd name="T41" fmla="*/ 836 h 988"/>
                <a:gd name="T42" fmla="*/ 1172 w 1180"/>
                <a:gd name="T43" fmla="*/ 259 h 988"/>
                <a:gd name="T44" fmla="*/ 1136 w 1180"/>
                <a:gd name="T45" fmla="*/ 198 h 988"/>
                <a:gd name="T46" fmla="*/ 1074 w 1180"/>
                <a:gd name="T47" fmla="*/ 160 h 988"/>
                <a:gd name="T48" fmla="*/ 441 w 1180"/>
                <a:gd name="T49" fmla="*/ 112 h 988"/>
                <a:gd name="T50" fmla="*/ 455 w 1180"/>
                <a:gd name="T51" fmla="*/ 78 h 988"/>
                <a:gd name="T52" fmla="*/ 691 w 1180"/>
                <a:gd name="T53" fmla="*/ 64 h 988"/>
                <a:gd name="T54" fmla="*/ 725 w 1180"/>
                <a:gd name="T55" fmla="*/ 78 h 988"/>
                <a:gd name="T56" fmla="*/ 739 w 1180"/>
                <a:gd name="T57" fmla="*/ 154 h 988"/>
                <a:gd name="T58" fmla="*/ 561 w 1180"/>
                <a:gd name="T59" fmla="*/ 842 h 988"/>
                <a:gd name="T60" fmla="*/ 437 w 1180"/>
                <a:gd name="T61" fmla="*/ 796 h 988"/>
                <a:gd name="T62" fmla="*/ 349 w 1180"/>
                <a:gd name="T63" fmla="*/ 701 h 988"/>
                <a:gd name="T64" fmla="*/ 317 w 1180"/>
                <a:gd name="T65" fmla="*/ 571 h 988"/>
                <a:gd name="T66" fmla="*/ 339 w 1180"/>
                <a:gd name="T67" fmla="*/ 465 h 988"/>
                <a:gd name="T68" fmla="*/ 417 w 1180"/>
                <a:gd name="T69" fmla="*/ 361 h 988"/>
                <a:gd name="T70" fmla="*/ 535 w 1180"/>
                <a:gd name="T71" fmla="*/ 303 h 988"/>
                <a:gd name="T72" fmla="*/ 645 w 1180"/>
                <a:gd name="T73" fmla="*/ 303 h 988"/>
                <a:gd name="T74" fmla="*/ 763 w 1180"/>
                <a:gd name="T75" fmla="*/ 361 h 988"/>
                <a:gd name="T76" fmla="*/ 841 w 1180"/>
                <a:gd name="T77" fmla="*/ 465 h 988"/>
                <a:gd name="T78" fmla="*/ 863 w 1180"/>
                <a:gd name="T79" fmla="*/ 571 h 988"/>
                <a:gd name="T80" fmla="*/ 829 w 1180"/>
                <a:gd name="T81" fmla="*/ 701 h 988"/>
                <a:gd name="T82" fmla="*/ 743 w 1180"/>
                <a:gd name="T83" fmla="*/ 796 h 988"/>
                <a:gd name="T84" fmla="*/ 617 w 1180"/>
                <a:gd name="T85" fmla="*/ 842 h 988"/>
                <a:gd name="T86" fmla="*/ 793 w 1180"/>
                <a:gd name="T87" fmla="*/ 643 h 988"/>
                <a:gd name="T88" fmla="*/ 673 w 1180"/>
                <a:gd name="T89" fmla="*/ 653 h 988"/>
                <a:gd name="T90" fmla="*/ 663 w 1180"/>
                <a:gd name="T91" fmla="*/ 774 h 988"/>
                <a:gd name="T92" fmla="*/ 511 w 1180"/>
                <a:gd name="T93" fmla="*/ 770 h 988"/>
                <a:gd name="T94" fmla="*/ 401 w 1180"/>
                <a:gd name="T95" fmla="*/ 655 h 988"/>
                <a:gd name="T96" fmla="*/ 385 w 1180"/>
                <a:gd name="T97" fmla="*/ 639 h 988"/>
                <a:gd name="T98" fmla="*/ 395 w 1180"/>
                <a:gd name="T99" fmla="*/ 489 h 988"/>
                <a:gd name="T100" fmla="*/ 507 w 1180"/>
                <a:gd name="T101" fmla="*/ 375 h 988"/>
                <a:gd name="T102" fmla="*/ 657 w 1180"/>
                <a:gd name="T103" fmla="*/ 365 h 988"/>
                <a:gd name="T104" fmla="*/ 673 w 1180"/>
                <a:gd name="T105" fmla="*/ 487 h 988"/>
                <a:gd name="T106" fmla="*/ 793 w 1180"/>
                <a:gd name="T107" fmla="*/ 497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80" h="988">
                  <a:moveTo>
                    <a:pt x="1028" y="154"/>
                  </a:moveTo>
                  <a:lnTo>
                    <a:pt x="1006" y="154"/>
                  </a:lnTo>
                  <a:lnTo>
                    <a:pt x="1006" y="116"/>
                  </a:lnTo>
                  <a:lnTo>
                    <a:pt x="1006" y="116"/>
                  </a:lnTo>
                  <a:lnTo>
                    <a:pt x="1004" y="110"/>
                  </a:lnTo>
                  <a:lnTo>
                    <a:pt x="1000" y="106"/>
                  </a:lnTo>
                  <a:lnTo>
                    <a:pt x="996" y="102"/>
                  </a:lnTo>
                  <a:lnTo>
                    <a:pt x="990" y="100"/>
                  </a:lnTo>
                  <a:lnTo>
                    <a:pt x="900" y="100"/>
                  </a:lnTo>
                  <a:lnTo>
                    <a:pt x="900" y="100"/>
                  </a:lnTo>
                  <a:lnTo>
                    <a:pt x="894" y="102"/>
                  </a:lnTo>
                  <a:lnTo>
                    <a:pt x="888" y="106"/>
                  </a:lnTo>
                  <a:lnTo>
                    <a:pt x="883" y="110"/>
                  </a:lnTo>
                  <a:lnTo>
                    <a:pt x="883" y="116"/>
                  </a:lnTo>
                  <a:lnTo>
                    <a:pt x="883" y="154"/>
                  </a:lnTo>
                  <a:lnTo>
                    <a:pt x="803" y="154"/>
                  </a:lnTo>
                  <a:lnTo>
                    <a:pt x="803" y="112"/>
                  </a:lnTo>
                  <a:lnTo>
                    <a:pt x="803" y="112"/>
                  </a:lnTo>
                  <a:lnTo>
                    <a:pt x="801" y="90"/>
                  </a:lnTo>
                  <a:lnTo>
                    <a:pt x="795" y="68"/>
                  </a:lnTo>
                  <a:lnTo>
                    <a:pt x="783" y="50"/>
                  </a:lnTo>
                  <a:lnTo>
                    <a:pt x="771" y="32"/>
                  </a:lnTo>
                  <a:lnTo>
                    <a:pt x="753" y="20"/>
                  </a:lnTo>
                  <a:lnTo>
                    <a:pt x="735" y="8"/>
                  </a:lnTo>
                  <a:lnTo>
                    <a:pt x="713" y="2"/>
                  </a:lnTo>
                  <a:lnTo>
                    <a:pt x="691" y="0"/>
                  </a:lnTo>
                  <a:lnTo>
                    <a:pt x="489" y="0"/>
                  </a:lnTo>
                  <a:lnTo>
                    <a:pt x="489" y="0"/>
                  </a:lnTo>
                  <a:lnTo>
                    <a:pt x="467" y="2"/>
                  </a:lnTo>
                  <a:lnTo>
                    <a:pt x="445" y="8"/>
                  </a:lnTo>
                  <a:lnTo>
                    <a:pt x="427" y="20"/>
                  </a:lnTo>
                  <a:lnTo>
                    <a:pt x="409" y="32"/>
                  </a:lnTo>
                  <a:lnTo>
                    <a:pt x="395" y="50"/>
                  </a:lnTo>
                  <a:lnTo>
                    <a:pt x="385" y="68"/>
                  </a:lnTo>
                  <a:lnTo>
                    <a:pt x="379" y="90"/>
                  </a:lnTo>
                  <a:lnTo>
                    <a:pt x="377" y="112"/>
                  </a:lnTo>
                  <a:lnTo>
                    <a:pt x="377" y="154"/>
                  </a:lnTo>
                  <a:lnTo>
                    <a:pt x="297" y="154"/>
                  </a:lnTo>
                  <a:lnTo>
                    <a:pt x="297" y="116"/>
                  </a:lnTo>
                  <a:lnTo>
                    <a:pt x="297" y="116"/>
                  </a:lnTo>
                  <a:lnTo>
                    <a:pt x="294" y="110"/>
                  </a:lnTo>
                  <a:lnTo>
                    <a:pt x="292" y="106"/>
                  </a:lnTo>
                  <a:lnTo>
                    <a:pt x="286" y="102"/>
                  </a:lnTo>
                  <a:lnTo>
                    <a:pt x="280" y="100"/>
                  </a:lnTo>
                  <a:lnTo>
                    <a:pt x="190" y="100"/>
                  </a:lnTo>
                  <a:lnTo>
                    <a:pt x="190" y="100"/>
                  </a:lnTo>
                  <a:lnTo>
                    <a:pt x="184" y="102"/>
                  </a:lnTo>
                  <a:lnTo>
                    <a:pt x="180" y="106"/>
                  </a:lnTo>
                  <a:lnTo>
                    <a:pt x="176" y="110"/>
                  </a:lnTo>
                  <a:lnTo>
                    <a:pt x="174" y="116"/>
                  </a:lnTo>
                  <a:lnTo>
                    <a:pt x="174" y="154"/>
                  </a:lnTo>
                  <a:lnTo>
                    <a:pt x="152" y="154"/>
                  </a:lnTo>
                  <a:lnTo>
                    <a:pt x="152" y="154"/>
                  </a:lnTo>
                  <a:lnTo>
                    <a:pt x="136" y="154"/>
                  </a:lnTo>
                  <a:lnTo>
                    <a:pt x="120" y="156"/>
                  </a:lnTo>
                  <a:lnTo>
                    <a:pt x="106" y="160"/>
                  </a:lnTo>
                  <a:lnTo>
                    <a:pt x="92" y="166"/>
                  </a:lnTo>
                  <a:lnTo>
                    <a:pt x="80" y="172"/>
                  </a:lnTo>
                  <a:lnTo>
                    <a:pt x="66" y="178"/>
                  </a:lnTo>
                  <a:lnTo>
                    <a:pt x="56" y="188"/>
                  </a:lnTo>
                  <a:lnTo>
                    <a:pt x="44" y="198"/>
                  </a:lnTo>
                  <a:lnTo>
                    <a:pt x="34" y="208"/>
                  </a:lnTo>
                  <a:lnTo>
                    <a:pt x="26" y="220"/>
                  </a:lnTo>
                  <a:lnTo>
                    <a:pt x="18" y="232"/>
                  </a:lnTo>
                  <a:lnTo>
                    <a:pt x="12" y="246"/>
                  </a:lnTo>
                  <a:lnTo>
                    <a:pt x="6" y="259"/>
                  </a:lnTo>
                  <a:lnTo>
                    <a:pt x="4" y="273"/>
                  </a:lnTo>
                  <a:lnTo>
                    <a:pt x="0" y="289"/>
                  </a:lnTo>
                  <a:lnTo>
                    <a:pt x="0" y="303"/>
                  </a:lnTo>
                  <a:lnTo>
                    <a:pt x="0" y="836"/>
                  </a:lnTo>
                  <a:lnTo>
                    <a:pt x="0" y="836"/>
                  </a:lnTo>
                  <a:lnTo>
                    <a:pt x="0" y="852"/>
                  </a:lnTo>
                  <a:lnTo>
                    <a:pt x="4" y="868"/>
                  </a:lnTo>
                  <a:lnTo>
                    <a:pt x="6" y="882"/>
                  </a:lnTo>
                  <a:lnTo>
                    <a:pt x="12" y="896"/>
                  </a:lnTo>
                  <a:lnTo>
                    <a:pt x="18" y="908"/>
                  </a:lnTo>
                  <a:lnTo>
                    <a:pt x="26" y="922"/>
                  </a:lnTo>
                  <a:lnTo>
                    <a:pt x="34" y="934"/>
                  </a:lnTo>
                  <a:lnTo>
                    <a:pt x="44" y="944"/>
                  </a:lnTo>
                  <a:lnTo>
                    <a:pt x="56" y="954"/>
                  </a:lnTo>
                  <a:lnTo>
                    <a:pt x="66" y="962"/>
                  </a:lnTo>
                  <a:lnTo>
                    <a:pt x="80" y="970"/>
                  </a:lnTo>
                  <a:lnTo>
                    <a:pt x="92" y="976"/>
                  </a:lnTo>
                  <a:lnTo>
                    <a:pt x="106" y="982"/>
                  </a:lnTo>
                  <a:lnTo>
                    <a:pt x="120" y="986"/>
                  </a:lnTo>
                  <a:lnTo>
                    <a:pt x="136" y="988"/>
                  </a:lnTo>
                  <a:lnTo>
                    <a:pt x="152" y="988"/>
                  </a:lnTo>
                  <a:lnTo>
                    <a:pt x="1028" y="988"/>
                  </a:lnTo>
                  <a:lnTo>
                    <a:pt x="1028" y="988"/>
                  </a:lnTo>
                  <a:lnTo>
                    <a:pt x="1044" y="988"/>
                  </a:lnTo>
                  <a:lnTo>
                    <a:pt x="1058" y="986"/>
                  </a:lnTo>
                  <a:lnTo>
                    <a:pt x="1074" y="982"/>
                  </a:lnTo>
                  <a:lnTo>
                    <a:pt x="1088" y="976"/>
                  </a:lnTo>
                  <a:lnTo>
                    <a:pt x="1100" y="970"/>
                  </a:lnTo>
                  <a:lnTo>
                    <a:pt x="1112" y="962"/>
                  </a:lnTo>
                  <a:lnTo>
                    <a:pt x="1124" y="954"/>
                  </a:lnTo>
                  <a:lnTo>
                    <a:pt x="1136" y="944"/>
                  </a:lnTo>
                  <a:lnTo>
                    <a:pt x="1144" y="934"/>
                  </a:lnTo>
                  <a:lnTo>
                    <a:pt x="1154" y="922"/>
                  </a:lnTo>
                  <a:lnTo>
                    <a:pt x="1162" y="908"/>
                  </a:lnTo>
                  <a:lnTo>
                    <a:pt x="1168" y="896"/>
                  </a:lnTo>
                  <a:lnTo>
                    <a:pt x="1172" y="882"/>
                  </a:lnTo>
                  <a:lnTo>
                    <a:pt x="1176" y="868"/>
                  </a:lnTo>
                  <a:lnTo>
                    <a:pt x="1178" y="852"/>
                  </a:lnTo>
                  <a:lnTo>
                    <a:pt x="1180" y="836"/>
                  </a:lnTo>
                  <a:lnTo>
                    <a:pt x="1180" y="303"/>
                  </a:lnTo>
                  <a:lnTo>
                    <a:pt x="1180" y="303"/>
                  </a:lnTo>
                  <a:lnTo>
                    <a:pt x="1178" y="289"/>
                  </a:lnTo>
                  <a:lnTo>
                    <a:pt x="1176" y="273"/>
                  </a:lnTo>
                  <a:lnTo>
                    <a:pt x="1172" y="259"/>
                  </a:lnTo>
                  <a:lnTo>
                    <a:pt x="1168" y="246"/>
                  </a:lnTo>
                  <a:lnTo>
                    <a:pt x="1162" y="232"/>
                  </a:lnTo>
                  <a:lnTo>
                    <a:pt x="1154" y="220"/>
                  </a:lnTo>
                  <a:lnTo>
                    <a:pt x="1144" y="208"/>
                  </a:lnTo>
                  <a:lnTo>
                    <a:pt x="1136" y="198"/>
                  </a:lnTo>
                  <a:lnTo>
                    <a:pt x="1124" y="188"/>
                  </a:lnTo>
                  <a:lnTo>
                    <a:pt x="1112" y="178"/>
                  </a:lnTo>
                  <a:lnTo>
                    <a:pt x="1100" y="172"/>
                  </a:lnTo>
                  <a:lnTo>
                    <a:pt x="1088" y="166"/>
                  </a:lnTo>
                  <a:lnTo>
                    <a:pt x="1074" y="160"/>
                  </a:lnTo>
                  <a:lnTo>
                    <a:pt x="1058" y="156"/>
                  </a:lnTo>
                  <a:lnTo>
                    <a:pt x="1044" y="154"/>
                  </a:lnTo>
                  <a:lnTo>
                    <a:pt x="1028" y="154"/>
                  </a:lnTo>
                  <a:lnTo>
                    <a:pt x="1028" y="154"/>
                  </a:lnTo>
                  <a:close/>
                  <a:moveTo>
                    <a:pt x="441" y="112"/>
                  </a:moveTo>
                  <a:lnTo>
                    <a:pt x="441" y="112"/>
                  </a:lnTo>
                  <a:lnTo>
                    <a:pt x="441" y="102"/>
                  </a:lnTo>
                  <a:lnTo>
                    <a:pt x="445" y="94"/>
                  </a:lnTo>
                  <a:lnTo>
                    <a:pt x="449" y="86"/>
                  </a:lnTo>
                  <a:lnTo>
                    <a:pt x="455" y="78"/>
                  </a:lnTo>
                  <a:lnTo>
                    <a:pt x="461" y="72"/>
                  </a:lnTo>
                  <a:lnTo>
                    <a:pt x="471" y="68"/>
                  </a:lnTo>
                  <a:lnTo>
                    <a:pt x="479" y="64"/>
                  </a:lnTo>
                  <a:lnTo>
                    <a:pt x="489" y="64"/>
                  </a:lnTo>
                  <a:lnTo>
                    <a:pt x="691" y="64"/>
                  </a:lnTo>
                  <a:lnTo>
                    <a:pt x="691" y="64"/>
                  </a:lnTo>
                  <a:lnTo>
                    <a:pt x="701" y="64"/>
                  </a:lnTo>
                  <a:lnTo>
                    <a:pt x="709" y="68"/>
                  </a:lnTo>
                  <a:lnTo>
                    <a:pt x="717" y="72"/>
                  </a:lnTo>
                  <a:lnTo>
                    <a:pt x="725" y="78"/>
                  </a:lnTo>
                  <a:lnTo>
                    <a:pt x="731" y="86"/>
                  </a:lnTo>
                  <a:lnTo>
                    <a:pt x="735" y="94"/>
                  </a:lnTo>
                  <a:lnTo>
                    <a:pt x="739" y="102"/>
                  </a:lnTo>
                  <a:lnTo>
                    <a:pt x="739" y="112"/>
                  </a:lnTo>
                  <a:lnTo>
                    <a:pt x="739" y="154"/>
                  </a:lnTo>
                  <a:lnTo>
                    <a:pt x="441" y="154"/>
                  </a:lnTo>
                  <a:lnTo>
                    <a:pt x="441" y="112"/>
                  </a:lnTo>
                  <a:close/>
                  <a:moveTo>
                    <a:pt x="589" y="842"/>
                  </a:moveTo>
                  <a:lnTo>
                    <a:pt x="589" y="842"/>
                  </a:lnTo>
                  <a:lnTo>
                    <a:pt x="561" y="842"/>
                  </a:lnTo>
                  <a:lnTo>
                    <a:pt x="535" y="838"/>
                  </a:lnTo>
                  <a:lnTo>
                    <a:pt x="509" y="830"/>
                  </a:lnTo>
                  <a:lnTo>
                    <a:pt x="483" y="822"/>
                  </a:lnTo>
                  <a:lnTo>
                    <a:pt x="459" y="810"/>
                  </a:lnTo>
                  <a:lnTo>
                    <a:pt x="437" y="796"/>
                  </a:lnTo>
                  <a:lnTo>
                    <a:pt x="417" y="780"/>
                  </a:lnTo>
                  <a:lnTo>
                    <a:pt x="397" y="762"/>
                  </a:lnTo>
                  <a:lnTo>
                    <a:pt x="379" y="744"/>
                  </a:lnTo>
                  <a:lnTo>
                    <a:pt x="363" y="723"/>
                  </a:lnTo>
                  <a:lnTo>
                    <a:pt x="349" y="701"/>
                  </a:lnTo>
                  <a:lnTo>
                    <a:pt x="339" y="677"/>
                  </a:lnTo>
                  <a:lnTo>
                    <a:pt x="329" y="651"/>
                  </a:lnTo>
                  <a:lnTo>
                    <a:pt x="323" y="625"/>
                  </a:lnTo>
                  <a:lnTo>
                    <a:pt x="319" y="599"/>
                  </a:lnTo>
                  <a:lnTo>
                    <a:pt x="317" y="571"/>
                  </a:lnTo>
                  <a:lnTo>
                    <a:pt x="317" y="571"/>
                  </a:lnTo>
                  <a:lnTo>
                    <a:pt x="319" y="543"/>
                  </a:lnTo>
                  <a:lnTo>
                    <a:pt x="323" y="515"/>
                  </a:lnTo>
                  <a:lnTo>
                    <a:pt x="329" y="489"/>
                  </a:lnTo>
                  <a:lnTo>
                    <a:pt x="339" y="465"/>
                  </a:lnTo>
                  <a:lnTo>
                    <a:pt x="349" y="441"/>
                  </a:lnTo>
                  <a:lnTo>
                    <a:pt x="363" y="419"/>
                  </a:lnTo>
                  <a:lnTo>
                    <a:pt x="379" y="397"/>
                  </a:lnTo>
                  <a:lnTo>
                    <a:pt x="397" y="377"/>
                  </a:lnTo>
                  <a:lnTo>
                    <a:pt x="417" y="361"/>
                  </a:lnTo>
                  <a:lnTo>
                    <a:pt x="437" y="345"/>
                  </a:lnTo>
                  <a:lnTo>
                    <a:pt x="459" y="331"/>
                  </a:lnTo>
                  <a:lnTo>
                    <a:pt x="483" y="319"/>
                  </a:lnTo>
                  <a:lnTo>
                    <a:pt x="509" y="311"/>
                  </a:lnTo>
                  <a:lnTo>
                    <a:pt x="535" y="303"/>
                  </a:lnTo>
                  <a:lnTo>
                    <a:pt x="561" y="299"/>
                  </a:lnTo>
                  <a:lnTo>
                    <a:pt x="589" y="297"/>
                  </a:lnTo>
                  <a:lnTo>
                    <a:pt x="589" y="297"/>
                  </a:lnTo>
                  <a:lnTo>
                    <a:pt x="617" y="299"/>
                  </a:lnTo>
                  <a:lnTo>
                    <a:pt x="645" y="303"/>
                  </a:lnTo>
                  <a:lnTo>
                    <a:pt x="671" y="311"/>
                  </a:lnTo>
                  <a:lnTo>
                    <a:pt x="697" y="319"/>
                  </a:lnTo>
                  <a:lnTo>
                    <a:pt x="719" y="331"/>
                  </a:lnTo>
                  <a:lnTo>
                    <a:pt x="743" y="345"/>
                  </a:lnTo>
                  <a:lnTo>
                    <a:pt x="763" y="361"/>
                  </a:lnTo>
                  <a:lnTo>
                    <a:pt x="783" y="377"/>
                  </a:lnTo>
                  <a:lnTo>
                    <a:pt x="801" y="397"/>
                  </a:lnTo>
                  <a:lnTo>
                    <a:pt x="817" y="419"/>
                  </a:lnTo>
                  <a:lnTo>
                    <a:pt x="829" y="441"/>
                  </a:lnTo>
                  <a:lnTo>
                    <a:pt x="841" y="465"/>
                  </a:lnTo>
                  <a:lnTo>
                    <a:pt x="851" y="489"/>
                  </a:lnTo>
                  <a:lnTo>
                    <a:pt x="857" y="515"/>
                  </a:lnTo>
                  <a:lnTo>
                    <a:pt x="861" y="543"/>
                  </a:lnTo>
                  <a:lnTo>
                    <a:pt x="863" y="571"/>
                  </a:lnTo>
                  <a:lnTo>
                    <a:pt x="863" y="571"/>
                  </a:lnTo>
                  <a:lnTo>
                    <a:pt x="861" y="599"/>
                  </a:lnTo>
                  <a:lnTo>
                    <a:pt x="857" y="625"/>
                  </a:lnTo>
                  <a:lnTo>
                    <a:pt x="851" y="651"/>
                  </a:lnTo>
                  <a:lnTo>
                    <a:pt x="841" y="677"/>
                  </a:lnTo>
                  <a:lnTo>
                    <a:pt x="829" y="701"/>
                  </a:lnTo>
                  <a:lnTo>
                    <a:pt x="817" y="723"/>
                  </a:lnTo>
                  <a:lnTo>
                    <a:pt x="801" y="744"/>
                  </a:lnTo>
                  <a:lnTo>
                    <a:pt x="783" y="762"/>
                  </a:lnTo>
                  <a:lnTo>
                    <a:pt x="763" y="780"/>
                  </a:lnTo>
                  <a:lnTo>
                    <a:pt x="743" y="796"/>
                  </a:lnTo>
                  <a:lnTo>
                    <a:pt x="719" y="810"/>
                  </a:lnTo>
                  <a:lnTo>
                    <a:pt x="697" y="822"/>
                  </a:lnTo>
                  <a:lnTo>
                    <a:pt x="671" y="830"/>
                  </a:lnTo>
                  <a:lnTo>
                    <a:pt x="645" y="838"/>
                  </a:lnTo>
                  <a:lnTo>
                    <a:pt x="617" y="842"/>
                  </a:lnTo>
                  <a:lnTo>
                    <a:pt x="589" y="842"/>
                  </a:lnTo>
                  <a:lnTo>
                    <a:pt x="589" y="842"/>
                  </a:lnTo>
                  <a:close/>
                  <a:moveTo>
                    <a:pt x="795" y="637"/>
                  </a:moveTo>
                  <a:lnTo>
                    <a:pt x="795" y="637"/>
                  </a:lnTo>
                  <a:lnTo>
                    <a:pt x="793" y="643"/>
                  </a:lnTo>
                  <a:lnTo>
                    <a:pt x="791" y="649"/>
                  </a:lnTo>
                  <a:lnTo>
                    <a:pt x="791" y="649"/>
                  </a:lnTo>
                  <a:lnTo>
                    <a:pt x="785" y="653"/>
                  </a:lnTo>
                  <a:lnTo>
                    <a:pt x="779" y="653"/>
                  </a:lnTo>
                  <a:lnTo>
                    <a:pt x="673" y="653"/>
                  </a:lnTo>
                  <a:lnTo>
                    <a:pt x="673" y="758"/>
                  </a:lnTo>
                  <a:lnTo>
                    <a:pt x="673" y="758"/>
                  </a:lnTo>
                  <a:lnTo>
                    <a:pt x="671" y="764"/>
                  </a:lnTo>
                  <a:lnTo>
                    <a:pt x="669" y="770"/>
                  </a:lnTo>
                  <a:lnTo>
                    <a:pt x="663" y="774"/>
                  </a:lnTo>
                  <a:lnTo>
                    <a:pt x="657" y="774"/>
                  </a:lnTo>
                  <a:lnTo>
                    <a:pt x="523" y="774"/>
                  </a:lnTo>
                  <a:lnTo>
                    <a:pt x="523" y="774"/>
                  </a:lnTo>
                  <a:lnTo>
                    <a:pt x="517" y="774"/>
                  </a:lnTo>
                  <a:lnTo>
                    <a:pt x="511" y="770"/>
                  </a:lnTo>
                  <a:lnTo>
                    <a:pt x="507" y="764"/>
                  </a:lnTo>
                  <a:lnTo>
                    <a:pt x="507" y="758"/>
                  </a:lnTo>
                  <a:lnTo>
                    <a:pt x="507" y="653"/>
                  </a:lnTo>
                  <a:lnTo>
                    <a:pt x="401" y="655"/>
                  </a:lnTo>
                  <a:lnTo>
                    <a:pt x="401" y="655"/>
                  </a:lnTo>
                  <a:lnTo>
                    <a:pt x="395" y="653"/>
                  </a:lnTo>
                  <a:lnTo>
                    <a:pt x="389" y="649"/>
                  </a:lnTo>
                  <a:lnTo>
                    <a:pt x="389" y="649"/>
                  </a:lnTo>
                  <a:lnTo>
                    <a:pt x="387" y="645"/>
                  </a:lnTo>
                  <a:lnTo>
                    <a:pt x="385" y="639"/>
                  </a:lnTo>
                  <a:lnTo>
                    <a:pt x="385" y="503"/>
                  </a:lnTo>
                  <a:lnTo>
                    <a:pt x="385" y="503"/>
                  </a:lnTo>
                  <a:lnTo>
                    <a:pt x="387" y="497"/>
                  </a:lnTo>
                  <a:lnTo>
                    <a:pt x="389" y="493"/>
                  </a:lnTo>
                  <a:lnTo>
                    <a:pt x="395" y="489"/>
                  </a:lnTo>
                  <a:lnTo>
                    <a:pt x="401" y="487"/>
                  </a:lnTo>
                  <a:lnTo>
                    <a:pt x="507" y="487"/>
                  </a:lnTo>
                  <a:lnTo>
                    <a:pt x="507" y="381"/>
                  </a:lnTo>
                  <a:lnTo>
                    <a:pt x="507" y="381"/>
                  </a:lnTo>
                  <a:lnTo>
                    <a:pt x="507" y="375"/>
                  </a:lnTo>
                  <a:lnTo>
                    <a:pt x="511" y="371"/>
                  </a:lnTo>
                  <a:lnTo>
                    <a:pt x="517" y="367"/>
                  </a:lnTo>
                  <a:lnTo>
                    <a:pt x="523" y="365"/>
                  </a:lnTo>
                  <a:lnTo>
                    <a:pt x="657" y="365"/>
                  </a:lnTo>
                  <a:lnTo>
                    <a:pt x="657" y="365"/>
                  </a:lnTo>
                  <a:lnTo>
                    <a:pt x="663" y="367"/>
                  </a:lnTo>
                  <a:lnTo>
                    <a:pt x="669" y="371"/>
                  </a:lnTo>
                  <a:lnTo>
                    <a:pt x="671" y="375"/>
                  </a:lnTo>
                  <a:lnTo>
                    <a:pt x="673" y="381"/>
                  </a:lnTo>
                  <a:lnTo>
                    <a:pt x="673" y="487"/>
                  </a:lnTo>
                  <a:lnTo>
                    <a:pt x="779" y="487"/>
                  </a:lnTo>
                  <a:lnTo>
                    <a:pt x="779" y="487"/>
                  </a:lnTo>
                  <a:lnTo>
                    <a:pt x="785" y="489"/>
                  </a:lnTo>
                  <a:lnTo>
                    <a:pt x="789" y="491"/>
                  </a:lnTo>
                  <a:lnTo>
                    <a:pt x="793" y="497"/>
                  </a:lnTo>
                  <a:lnTo>
                    <a:pt x="795" y="503"/>
                  </a:lnTo>
                  <a:lnTo>
                    <a:pt x="795" y="637"/>
                  </a:lnTo>
                  <a:close/>
                  <a:moveTo>
                    <a:pt x="795" y="637"/>
                  </a:moveTo>
                  <a:lnTo>
                    <a:pt x="795" y="637"/>
                  </a:lnTo>
                  <a:close/>
                </a:path>
              </a:pathLst>
            </a:custGeom>
            <a:solidFill>
              <a:srgbClr val="0033CC"/>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22" name="Freeform 5">
              <a:extLst>
                <a:ext uri="{FF2B5EF4-FFF2-40B4-BE49-F238E27FC236}">
                  <a16:creationId xmlns:a16="http://schemas.microsoft.com/office/drawing/2014/main" id="{874214D0-7109-4B5A-ADED-BF7EE327FC43}"/>
                </a:ext>
              </a:extLst>
            </p:cNvPr>
            <p:cNvSpPr>
              <a:spLocks noEditPoints="1"/>
            </p:cNvSpPr>
            <p:nvPr/>
          </p:nvSpPr>
          <p:spPr bwMode="auto">
            <a:xfrm>
              <a:off x="5878121" y="5822057"/>
              <a:ext cx="188463" cy="157797"/>
            </a:xfrm>
            <a:custGeom>
              <a:avLst/>
              <a:gdLst>
                <a:gd name="T0" fmla="*/ 1004 w 1180"/>
                <a:gd name="T1" fmla="*/ 110 h 988"/>
                <a:gd name="T2" fmla="*/ 900 w 1180"/>
                <a:gd name="T3" fmla="*/ 100 h 988"/>
                <a:gd name="T4" fmla="*/ 883 w 1180"/>
                <a:gd name="T5" fmla="*/ 154 h 988"/>
                <a:gd name="T6" fmla="*/ 795 w 1180"/>
                <a:gd name="T7" fmla="*/ 68 h 988"/>
                <a:gd name="T8" fmla="*/ 713 w 1180"/>
                <a:gd name="T9" fmla="*/ 2 h 988"/>
                <a:gd name="T10" fmla="*/ 445 w 1180"/>
                <a:gd name="T11" fmla="*/ 8 h 988"/>
                <a:gd name="T12" fmla="*/ 379 w 1180"/>
                <a:gd name="T13" fmla="*/ 90 h 988"/>
                <a:gd name="T14" fmla="*/ 297 w 1180"/>
                <a:gd name="T15" fmla="*/ 116 h 988"/>
                <a:gd name="T16" fmla="*/ 190 w 1180"/>
                <a:gd name="T17" fmla="*/ 100 h 988"/>
                <a:gd name="T18" fmla="*/ 174 w 1180"/>
                <a:gd name="T19" fmla="*/ 116 h 988"/>
                <a:gd name="T20" fmla="*/ 120 w 1180"/>
                <a:gd name="T21" fmla="*/ 156 h 988"/>
                <a:gd name="T22" fmla="*/ 56 w 1180"/>
                <a:gd name="T23" fmla="*/ 188 h 988"/>
                <a:gd name="T24" fmla="*/ 12 w 1180"/>
                <a:gd name="T25" fmla="*/ 246 h 988"/>
                <a:gd name="T26" fmla="*/ 0 w 1180"/>
                <a:gd name="T27" fmla="*/ 836 h 988"/>
                <a:gd name="T28" fmla="*/ 12 w 1180"/>
                <a:gd name="T29" fmla="*/ 896 h 988"/>
                <a:gd name="T30" fmla="*/ 56 w 1180"/>
                <a:gd name="T31" fmla="*/ 954 h 988"/>
                <a:gd name="T32" fmla="*/ 120 w 1180"/>
                <a:gd name="T33" fmla="*/ 986 h 988"/>
                <a:gd name="T34" fmla="*/ 1044 w 1180"/>
                <a:gd name="T35" fmla="*/ 988 h 988"/>
                <a:gd name="T36" fmla="*/ 1112 w 1180"/>
                <a:gd name="T37" fmla="*/ 962 h 988"/>
                <a:gd name="T38" fmla="*/ 1162 w 1180"/>
                <a:gd name="T39" fmla="*/ 908 h 988"/>
                <a:gd name="T40" fmla="*/ 1180 w 1180"/>
                <a:gd name="T41" fmla="*/ 836 h 988"/>
                <a:gd name="T42" fmla="*/ 1172 w 1180"/>
                <a:gd name="T43" fmla="*/ 259 h 988"/>
                <a:gd name="T44" fmla="*/ 1136 w 1180"/>
                <a:gd name="T45" fmla="*/ 198 h 988"/>
                <a:gd name="T46" fmla="*/ 1074 w 1180"/>
                <a:gd name="T47" fmla="*/ 160 h 988"/>
                <a:gd name="T48" fmla="*/ 441 w 1180"/>
                <a:gd name="T49" fmla="*/ 112 h 988"/>
                <a:gd name="T50" fmla="*/ 455 w 1180"/>
                <a:gd name="T51" fmla="*/ 78 h 988"/>
                <a:gd name="T52" fmla="*/ 691 w 1180"/>
                <a:gd name="T53" fmla="*/ 64 h 988"/>
                <a:gd name="T54" fmla="*/ 725 w 1180"/>
                <a:gd name="T55" fmla="*/ 78 h 988"/>
                <a:gd name="T56" fmla="*/ 739 w 1180"/>
                <a:gd name="T57" fmla="*/ 154 h 988"/>
                <a:gd name="T58" fmla="*/ 561 w 1180"/>
                <a:gd name="T59" fmla="*/ 842 h 988"/>
                <a:gd name="T60" fmla="*/ 437 w 1180"/>
                <a:gd name="T61" fmla="*/ 796 h 988"/>
                <a:gd name="T62" fmla="*/ 349 w 1180"/>
                <a:gd name="T63" fmla="*/ 701 h 988"/>
                <a:gd name="T64" fmla="*/ 317 w 1180"/>
                <a:gd name="T65" fmla="*/ 571 h 988"/>
                <a:gd name="T66" fmla="*/ 339 w 1180"/>
                <a:gd name="T67" fmla="*/ 465 h 988"/>
                <a:gd name="T68" fmla="*/ 417 w 1180"/>
                <a:gd name="T69" fmla="*/ 361 h 988"/>
                <a:gd name="T70" fmla="*/ 535 w 1180"/>
                <a:gd name="T71" fmla="*/ 303 h 988"/>
                <a:gd name="T72" fmla="*/ 645 w 1180"/>
                <a:gd name="T73" fmla="*/ 303 h 988"/>
                <a:gd name="T74" fmla="*/ 763 w 1180"/>
                <a:gd name="T75" fmla="*/ 361 h 988"/>
                <a:gd name="T76" fmla="*/ 841 w 1180"/>
                <a:gd name="T77" fmla="*/ 465 h 988"/>
                <a:gd name="T78" fmla="*/ 863 w 1180"/>
                <a:gd name="T79" fmla="*/ 571 h 988"/>
                <a:gd name="T80" fmla="*/ 829 w 1180"/>
                <a:gd name="T81" fmla="*/ 701 h 988"/>
                <a:gd name="T82" fmla="*/ 743 w 1180"/>
                <a:gd name="T83" fmla="*/ 796 h 988"/>
                <a:gd name="T84" fmla="*/ 617 w 1180"/>
                <a:gd name="T85" fmla="*/ 842 h 988"/>
                <a:gd name="T86" fmla="*/ 793 w 1180"/>
                <a:gd name="T87" fmla="*/ 643 h 988"/>
                <a:gd name="T88" fmla="*/ 673 w 1180"/>
                <a:gd name="T89" fmla="*/ 653 h 988"/>
                <a:gd name="T90" fmla="*/ 663 w 1180"/>
                <a:gd name="T91" fmla="*/ 774 h 988"/>
                <a:gd name="T92" fmla="*/ 511 w 1180"/>
                <a:gd name="T93" fmla="*/ 770 h 988"/>
                <a:gd name="T94" fmla="*/ 401 w 1180"/>
                <a:gd name="T95" fmla="*/ 655 h 988"/>
                <a:gd name="T96" fmla="*/ 385 w 1180"/>
                <a:gd name="T97" fmla="*/ 639 h 988"/>
                <a:gd name="T98" fmla="*/ 395 w 1180"/>
                <a:gd name="T99" fmla="*/ 489 h 988"/>
                <a:gd name="T100" fmla="*/ 507 w 1180"/>
                <a:gd name="T101" fmla="*/ 375 h 988"/>
                <a:gd name="T102" fmla="*/ 657 w 1180"/>
                <a:gd name="T103" fmla="*/ 365 h 988"/>
                <a:gd name="T104" fmla="*/ 673 w 1180"/>
                <a:gd name="T105" fmla="*/ 487 h 988"/>
                <a:gd name="T106" fmla="*/ 793 w 1180"/>
                <a:gd name="T107" fmla="*/ 497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80" h="988">
                  <a:moveTo>
                    <a:pt x="1028" y="154"/>
                  </a:moveTo>
                  <a:lnTo>
                    <a:pt x="1006" y="154"/>
                  </a:lnTo>
                  <a:lnTo>
                    <a:pt x="1006" y="116"/>
                  </a:lnTo>
                  <a:lnTo>
                    <a:pt x="1006" y="116"/>
                  </a:lnTo>
                  <a:lnTo>
                    <a:pt x="1004" y="110"/>
                  </a:lnTo>
                  <a:lnTo>
                    <a:pt x="1000" y="106"/>
                  </a:lnTo>
                  <a:lnTo>
                    <a:pt x="996" y="102"/>
                  </a:lnTo>
                  <a:lnTo>
                    <a:pt x="990" y="100"/>
                  </a:lnTo>
                  <a:lnTo>
                    <a:pt x="900" y="100"/>
                  </a:lnTo>
                  <a:lnTo>
                    <a:pt x="900" y="100"/>
                  </a:lnTo>
                  <a:lnTo>
                    <a:pt x="894" y="102"/>
                  </a:lnTo>
                  <a:lnTo>
                    <a:pt x="888" y="106"/>
                  </a:lnTo>
                  <a:lnTo>
                    <a:pt x="883" y="110"/>
                  </a:lnTo>
                  <a:lnTo>
                    <a:pt x="883" y="116"/>
                  </a:lnTo>
                  <a:lnTo>
                    <a:pt x="883" y="154"/>
                  </a:lnTo>
                  <a:lnTo>
                    <a:pt x="803" y="154"/>
                  </a:lnTo>
                  <a:lnTo>
                    <a:pt x="803" y="112"/>
                  </a:lnTo>
                  <a:lnTo>
                    <a:pt x="803" y="112"/>
                  </a:lnTo>
                  <a:lnTo>
                    <a:pt x="801" y="90"/>
                  </a:lnTo>
                  <a:lnTo>
                    <a:pt x="795" y="68"/>
                  </a:lnTo>
                  <a:lnTo>
                    <a:pt x="783" y="50"/>
                  </a:lnTo>
                  <a:lnTo>
                    <a:pt x="771" y="32"/>
                  </a:lnTo>
                  <a:lnTo>
                    <a:pt x="753" y="20"/>
                  </a:lnTo>
                  <a:lnTo>
                    <a:pt x="735" y="8"/>
                  </a:lnTo>
                  <a:lnTo>
                    <a:pt x="713" y="2"/>
                  </a:lnTo>
                  <a:lnTo>
                    <a:pt x="691" y="0"/>
                  </a:lnTo>
                  <a:lnTo>
                    <a:pt x="489" y="0"/>
                  </a:lnTo>
                  <a:lnTo>
                    <a:pt x="489" y="0"/>
                  </a:lnTo>
                  <a:lnTo>
                    <a:pt x="467" y="2"/>
                  </a:lnTo>
                  <a:lnTo>
                    <a:pt x="445" y="8"/>
                  </a:lnTo>
                  <a:lnTo>
                    <a:pt x="427" y="20"/>
                  </a:lnTo>
                  <a:lnTo>
                    <a:pt x="409" y="32"/>
                  </a:lnTo>
                  <a:lnTo>
                    <a:pt x="395" y="50"/>
                  </a:lnTo>
                  <a:lnTo>
                    <a:pt x="385" y="68"/>
                  </a:lnTo>
                  <a:lnTo>
                    <a:pt x="379" y="90"/>
                  </a:lnTo>
                  <a:lnTo>
                    <a:pt x="377" y="112"/>
                  </a:lnTo>
                  <a:lnTo>
                    <a:pt x="377" y="154"/>
                  </a:lnTo>
                  <a:lnTo>
                    <a:pt x="297" y="154"/>
                  </a:lnTo>
                  <a:lnTo>
                    <a:pt x="297" y="116"/>
                  </a:lnTo>
                  <a:lnTo>
                    <a:pt x="297" y="116"/>
                  </a:lnTo>
                  <a:lnTo>
                    <a:pt x="294" y="110"/>
                  </a:lnTo>
                  <a:lnTo>
                    <a:pt x="292" y="106"/>
                  </a:lnTo>
                  <a:lnTo>
                    <a:pt x="286" y="102"/>
                  </a:lnTo>
                  <a:lnTo>
                    <a:pt x="280" y="100"/>
                  </a:lnTo>
                  <a:lnTo>
                    <a:pt x="190" y="100"/>
                  </a:lnTo>
                  <a:lnTo>
                    <a:pt x="190" y="100"/>
                  </a:lnTo>
                  <a:lnTo>
                    <a:pt x="184" y="102"/>
                  </a:lnTo>
                  <a:lnTo>
                    <a:pt x="180" y="106"/>
                  </a:lnTo>
                  <a:lnTo>
                    <a:pt x="176" y="110"/>
                  </a:lnTo>
                  <a:lnTo>
                    <a:pt x="174" y="116"/>
                  </a:lnTo>
                  <a:lnTo>
                    <a:pt x="174" y="154"/>
                  </a:lnTo>
                  <a:lnTo>
                    <a:pt x="152" y="154"/>
                  </a:lnTo>
                  <a:lnTo>
                    <a:pt x="152" y="154"/>
                  </a:lnTo>
                  <a:lnTo>
                    <a:pt x="136" y="154"/>
                  </a:lnTo>
                  <a:lnTo>
                    <a:pt x="120" y="156"/>
                  </a:lnTo>
                  <a:lnTo>
                    <a:pt x="106" y="160"/>
                  </a:lnTo>
                  <a:lnTo>
                    <a:pt x="92" y="166"/>
                  </a:lnTo>
                  <a:lnTo>
                    <a:pt x="80" y="172"/>
                  </a:lnTo>
                  <a:lnTo>
                    <a:pt x="66" y="178"/>
                  </a:lnTo>
                  <a:lnTo>
                    <a:pt x="56" y="188"/>
                  </a:lnTo>
                  <a:lnTo>
                    <a:pt x="44" y="198"/>
                  </a:lnTo>
                  <a:lnTo>
                    <a:pt x="34" y="208"/>
                  </a:lnTo>
                  <a:lnTo>
                    <a:pt x="26" y="220"/>
                  </a:lnTo>
                  <a:lnTo>
                    <a:pt x="18" y="232"/>
                  </a:lnTo>
                  <a:lnTo>
                    <a:pt x="12" y="246"/>
                  </a:lnTo>
                  <a:lnTo>
                    <a:pt x="6" y="259"/>
                  </a:lnTo>
                  <a:lnTo>
                    <a:pt x="4" y="273"/>
                  </a:lnTo>
                  <a:lnTo>
                    <a:pt x="0" y="289"/>
                  </a:lnTo>
                  <a:lnTo>
                    <a:pt x="0" y="303"/>
                  </a:lnTo>
                  <a:lnTo>
                    <a:pt x="0" y="836"/>
                  </a:lnTo>
                  <a:lnTo>
                    <a:pt x="0" y="836"/>
                  </a:lnTo>
                  <a:lnTo>
                    <a:pt x="0" y="852"/>
                  </a:lnTo>
                  <a:lnTo>
                    <a:pt x="4" y="868"/>
                  </a:lnTo>
                  <a:lnTo>
                    <a:pt x="6" y="882"/>
                  </a:lnTo>
                  <a:lnTo>
                    <a:pt x="12" y="896"/>
                  </a:lnTo>
                  <a:lnTo>
                    <a:pt x="18" y="908"/>
                  </a:lnTo>
                  <a:lnTo>
                    <a:pt x="26" y="922"/>
                  </a:lnTo>
                  <a:lnTo>
                    <a:pt x="34" y="934"/>
                  </a:lnTo>
                  <a:lnTo>
                    <a:pt x="44" y="944"/>
                  </a:lnTo>
                  <a:lnTo>
                    <a:pt x="56" y="954"/>
                  </a:lnTo>
                  <a:lnTo>
                    <a:pt x="66" y="962"/>
                  </a:lnTo>
                  <a:lnTo>
                    <a:pt x="80" y="970"/>
                  </a:lnTo>
                  <a:lnTo>
                    <a:pt x="92" y="976"/>
                  </a:lnTo>
                  <a:lnTo>
                    <a:pt x="106" y="982"/>
                  </a:lnTo>
                  <a:lnTo>
                    <a:pt x="120" y="986"/>
                  </a:lnTo>
                  <a:lnTo>
                    <a:pt x="136" y="988"/>
                  </a:lnTo>
                  <a:lnTo>
                    <a:pt x="152" y="988"/>
                  </a:lnTo>
                  <a:lnTo>
                    <a:pt x="1028" y="988"/>
                  </a:lnTo>
                  <a:lnTo>
                    <a:pt x="1028" y="988"/>
                  </a:lnTo>
                  <a:lnTo>
                    <a:pt x="1044" y="988"/>
                  </a:lnTo>
                  <a:lnTo>
                    <a:pt x="1058" y="986"/>
                  </a:lnTo>
                  <a:lnTo>
                    <a:pt x="1074" y="982"/>
                  </a:lnTo>
                  <a:lnTo>
                    <a:pt x="1088" y="976"/>
                  </a:lnTo>
                  <a:lnTo>
                    <a:pt x="1100" y="970"/>
                  </a:lnTo>
                  <a:lnTo>
                    <a:pt x="1112" y="962"/>
                  </a:lnTo>
                  <a:lnTo>
                    <a:pt x="1124" y="954"/>
                  </a:lnTo>
                  <a:lnTo>
                    <a:pt x="1136" y="944"/>
                  </a:lnTo>
                  <a:lnTo>
                    <a:pt x="1144" y="934"/>
                  </a:lnTo>
                  <a:lnTo>
                    <a:pt x="1154" y="922"/>
                  </a:lnTo>
                  <a:lnTo>
                    <a:pt x="1162" y="908"/>
                  </a:lnTo>
                  <a:lnTo>
                    <a:pt x="1168" y="896"/>
                  </a:lnTo>
                  <a:lnTo>
                    <a:pt x="1172" y="882"/>
                  </a:lnTo>
                  <a:lnTo>
                    <a:pt x="1176" y="868"/>
                  </a:lnTo>
                  <a:lnTo>
                    <a:pt x="1178" y="852"/>
                  </a:lnTo>
                  <a:lnTo>
                    <a:pt x="1180" y="836"/>
                  </a:lnTo>
                  <a:lnTo>
                    <a:pt x="1180" y="303"/>
                  </a:lnTo>
                  <a:lnTo>
                    <a:pt x="1180" y="303"/>
                  </a:lnTo>
                  <a:lnTo>
                    <a:pt x="1178" y="289"/>
                  </a:lnTo>
                  <a:lnTo>
                    <a:pt x="1176" y="273"/>
                  </a:lnTo>
                  <a:lnTo>
                    <a:pt x="1172" y="259"/>
                  </a:lnTo>
                  <a:lnTo>
                    <a:pt x="1168" y="246"/>
                  </a:lnTo>
                  <a:lnTo>
                    <a:pt x="1162" y="232"/>
                  </a:lnTo>
                  <a:lnTo>
                    <a:pt x="1154" y="220"/>
                  </a:lnTo>
                  <a:lnTo>
                    <a:pt x="1144" y="208"/>
                  </a:lnTo>
                  <a:lnTo>
                    <a:pt x="1136" y="198"/>
                  </a:lnTo>
                  <a:lnTo>
                    <a:pt x="1124" y="188"/>
                  </a:lnTo>
                  <a:lnTo>
                    <a:pt x="1112" y="178"/>
                  </a:lnTo>
                  <a:lnTo>
                    <a:pt x="1100" y="172"/>
                  </a:lnTo>
                  <a:lnTo>
                    <a:pt x="1088" y="166"/>
                  </a:lnTo>
                  <a:lnTo>
                    <a:pt x="1074" y="160"/>
                  </a:lnTo>
                  <a:lnTo>
                    <a:pt x="1058" y="156"/>
                  </a:lnTo>
                  <a:lnTo>
                    <a:pt x="1044" y="154"/>
                  </a:lnTo>
                  <a:lnTo>
                    <a:pt x="1028" y="154"/>
                  </a:lnTo>
                  <a:lnTo>
                    <a:pt x="1028" y="154"/>
                  </a:lnTo>
                  <a:close/>
                  <a:moveTo>
                    <a:pt x="441" y="112"/>
                  </a:moveTo>
                  <a:lnTo>
                    <a:pt x="441" y="112"/>
                  </a:lnTo>
                  <a:lnTo>
                    <a:pt x="441" y="102"/>
                  </a:lnTo>
                  <a:lnTo>
                    <a:pt x="445" y="94"/>
                  </a:lnTo>
                  <a:lnTo>
                    <a:pt x="449" y="86"/>
                  </a:lnTo>
                  <a:lnTo>
                    <a:pt x="455" y="78"/>
                  </a:lnTo>
                  <a:lnTo>
                    <a:pt x="461" y="72"/>
                  </a:lnTo>
                  <a:lnTo>
                    <a:pt x="471" y="68"/>
                  </a:lnTo>
                  <a:lnTo>
                    <a:pt x="479" y="64"/>
                  </a:lnTo>
                  <a:lnTo>
                    <a:pt x="489" y="64"/>
                  </a:lnTo>
                  <a:lnTo>
                    <a:pt x="691" y="64"/>
                  </a:lnTo>
                  <a:lnTo>
                    <a:pt x="691" y="64"/>
                  </a:lnTo>
                  <a:lnTo>
                    <a:pt x="701" y="64"/>
                  </a:lnTo>
                  <a:lnTo>
                    <a:pt x="709" y="68"/>
                  </a:lnTo>
                  <a:lnTo>
                    <a:pt x="717" y="72"/>
                  </a:lnTo>
                  <a:lnTo>
                    <a:pt x="725" y="78"/>
                  </a:lnTo>
                  <a:lnTo>
                    <a:pt x="731" y="86"/>
                  </a:lnTo>
                  <a:lnTo>
                    <a:pt x="735" y="94"/>
                  </a:lnTo>
                  <a:lnTo>
                    <a:pt x="739" y="102"/>
                  </a:lnTo>
                  <a:lnTo>
                    <a:pt x="739" y="112"/>
                  </a:lnTo>
                  <a:lnTo>
                    <a:pt x="739" y="154"/>
                  </a:lnTo>
                  <a:lnTo>
                    <a:pt x="441" y="154"/>
                  </a:lnTo>
                  <a:lnTo>
                    <a:pt x="441" y="112"/>
                  </a:lnTo>
                  <a:close/>
                  <a:moveTo>
                    <a:pt x="589" y="842"/>
                  </a:moveTo>
                  <a:lnTo>
                    <a:pt x="589" y="842"/>
                  </a:lnTo>
                  <a:lnTo>
                    <a:pt x="561" y="842"/>
                  </a:lnTo>
                  <a:lnTo>
                    <a:pt x="535" y="838"/>
                  </a:lnTo>
                  <a:lnTo>
                    <a:pt x="509" y="830"/>
                  </a:lnTo>
                  <a:lnTo>
                    <a:pt x="483" y="822"/>
                  </a:lnTo>
                  <a:lnTo>
                    <a:pt x="459" y="810"/>
                  </a:lnTo>
                  <a:lnTo>
                    <a:pt x="437" y="796"/>
                  </a:lnTo>
                  <a:lnTo>
                    <a:pt x="417" y="780"/>
                  </a:lnTo>
                  <a:lnTo>
                    <a:pt x="397" y="762"/>
                  </a:lnTo>
                  <a:lnTo>
                    <a:pt x="379" y="744"/>
                  </a:lnTo>
                  <a:lnTo>
                    <a:pt x="363" y="723"/>
                  </a:lnTo>
                  <a:lnTo>
                    <a:pt x="349" y="701"/>
                  </a:lnTo>
                  <a:lnTo>
                    <a:pt x="339" y="677"/>
                  </a:lnTo>
                  <a:lnTo>
                    <a:pt x="329" y="651"/>
                  </a:lnTo>
                  <a:lnTo>
                    <a:pt x="323" y="625"/>
                  </a:lnTo>
                  <a:lnTo>
                    <a:pt x="319" y="599"/>
                  </a:lnTo>
                  <a:lnTo>
                    <a:pt x="317" y="571"/>
                  </a:lnTo>
                  <a:lnTo>
                    <a:pt x="317" y="571"/>
                  </a:lnTo>
                  <a:lnTo>
                    <a:pt x="319" y="543"/>
                  </a:lnTo>
                  <a:lnTo>
                    <a:pt x="323" y="515"/>
                  </a:lnTo>
                  <a:lnTo>
                    <a:pt x="329" y="489"/>
                  </a:lnTo>
                  <a:lnTo>
                    <a:pt x="339" y="465"/>
                  </a:lnTo>
                  <a:lnTo>
                    <a:pt x="349" y="441"/>
                  </a:lnTo>
                  <a:lnTo>
                    <a:pt x="363" y="419"/>
                  </a:lnTo>
                  <a:lnTo>
                    <a:pt x="379" y="397"/>
                  </a:lnTo>
                  <a:lnTo>
                    <a:pt x="397" y="377"/>
                  </a:lnTo>
                  <a:lnTo>
                    <a:pt x="417" y="361"/>
                  </a:lnTo>
                  <a:lnTo>
                    <a:pt x="437" y="345"/>
                  </a:lnTo>
                  <a:lnTo>
                    <a:pt x="459" y="331"/>
                  </a:lnTo>
                  <a:lnTo>
                    <a:pt x="483" y="319"/>
                  </a:lnTo>
                  <a:lnTo>
                    <a:pt x="509" y="311"/>
                  </a:lnTo>
                  <a:lnTo>
                    <a:pt x="535" y="303"/>
                  </a:lnTo>
                  <a:lnTo>
                    <a:pt x="561" y="299"/>
                  </a:lnTo>
                  <a:lnTo>
                    <a:pt x="589" y="297"/>
                  </a:lnTo>
                  <a:lnTo>
                    <a:pt x="589" y="297"/>
                  </a:lnTo>
                  <a:lnTo>
                    <a:pt x="617" y="299"/>
                  </a:lnTo>
                  <a:lnTo>
                    <a:pt x="645" y="303"/>
                  </a:lnTo>
                  <a:lnTo>
                    <a:pt x="671" y="311"/>
                  </a:lnTo>
                  <a:lnTo>
                    <a:pt x="697" y="319"/>
                  </a:lnTo>
                  <a:lnTo>
                    <a:pt x="719" y="331"/>
                  </a:lnTo>
                  <a:lnTo>
                    <a:pt x="743" y="345"/>
                  </a:lnTo>
                  <a:lnTo>
                    <a:pt x="763" y="361"/>
                  </a:lnTo>
                  <a:lnTo>
                    <a:pt x="783" y="377"/>
                  </a:lnTo>
                  <a:lnTo>
                    <a:pt x="801" y="397"/>
                  </a:lnTo>
                  <a:lnTo>
                    <a:pt x="817" y="419"/>
                  </a:lnTo>
                  <a:lnTo>
                    <a:pt x="829" y="441"/>
                  </a:lnTo>
                  <a:lnTo>
                    <a:pt x="841" y="465"/>
                  </a:lnTo>
                  <a:lnTo>
                    <a:pt x="851" y="489"/>
                  </a:lnTo>
                  <a:lnTo>
                    <a:pt x="857" y="515"/>
                  </a:lnTo>
                  <a:lnTo>
                    <a:pt x="861" y="543"/>
                  </a:lnTo>
                  <a:lnTo>
                    <a:pt x="863" y="571"/>
                  </a:lnTo>
                  <a:lnTo>
                    <a:pt x="863" y="571"/>
                  </a:lnTo>
                  <a:lnTo>
                    <a:pt x="861" y="599"/>
                  </a:lnTo>
                  <a:lnTo>
                    <a:pt x="857" y="625"/>
                  </a:lnTo>
                  <a:lnTo>
                    <a:pt x="851" y="651"/>
                  </a:lnTo>
                  <a:lnTo>
                    <a:pt x="841" y="677"/>
                  </a:lnTo>
                  <a:lnTo>
                    <a:pt x="829" y="701"/>
                  </a:lnTo>
                  <a:lnTo>
                    <a:pt x="817" y="723"/>
                  </a:lnTo>
                  <a:lnTo>
                    <a:pt x="801" y="744"/>
                  </a:lnTo>
                  <a:lnTo>
                    <a:pt x="783" y="762"/>
                  </a:lnTo>
                  <a:lnTo>
                    <a:pt x="763" y="780"/>
                  </a:lnTo>
                  <a:lnTo>
                    <a:pt x="743" y="796"/>
                  </a:lnTo>
                  <a:lnTo>
                    <a:pt x="719" y="810"/>
                  </a:lnTo>
                  <a:lnTo>
                    <a:pt x="697" y="822"/>
                  </a:lnTo>
                  <a:lnTo>
                    <a:pt x="671" y="830"/>
                  </a:lnTo>
                  <a:lnTo>
                    <a:pt x="645" y="838"/>
                  </a:lnTo>
                  <a:lnTo>
                    <a:pt x="617" y="842"/>
                  </a:lnTo>
                  <a:lnTo>
                    <a:pt x="589" y="842"/>
                  </a:lnTo>
                  <a:lnTo>
                    <a:pt x="589" y="842"/>
                  </a:lnTo>
                  <a:close/>
                  <a:moveTo>
                    <a:pt x="795" y="637"/>
                  </a:moveTo>
                  <a:lnTo>
                    <a:pt x="795" y="637"/>
                  </a:lnTo>
                  <a:lnTo>
                    <a:pt x="793" y="643"/>
                  </a:lnTo>
                  <a:lnTo>
                    <a:pt x="791" y="649"/>
                  </a:lnTo>
                  <a:lnTo>
                    <a:pt x="791" y="649"/>
                  </a:lnTo>
                  <a:lnTo>
                    <a:pt x="785" y="653"/>
                  </a:lnTo>
                  <a:lnTo>
                    <a:pt x="779" y="653"/>
                  </a:lnTo>
                  <a:lnTo>
                    <a:pt x="673" y="653"/>
                  </a:lnTo>
                  <a:lnTo>
                    <a:pt x="673" y="758"/>
                  </a:lnTo>
                  <a:lnTo>
                    <a:pt x="673" y="758"/>
                  </a:lnTo>
                  <a:lnTo>
                    <a:pt x="671" y="764"/>
                  </a:lnTo>
                  <a:lnTo>
                    <a:pt x="669" y="770"/>
                  </a:lnTo>
                  <a:lnTo>
                    <a:pt x="663" y="774"/>
                  </a:lnTo>
                  <a:lnTo>
                    <a:pt x="657" y="774"/>
                  </a:lnTo>
                  <a:lnTo>
                    <a:pt x="523" y="774"/>
                  </a:lnTo>
                  <a:lnTo>
                    <a:pt x="523" y="774"/>
                  </a:lnTo>
                  <a:lnTo>
                    <a:pt x="517" y="774"/>
                  </a:lnTo>
                  <a:lnTo>
                    <a:pt x="511" y="770"/>
                  </a:lnTo>
                  <a:lnTo>
                    <a:pt x="507" y="764"/>
                  </a:lnTo>
                  <a:lnTo>
                    <a:pt x="507" y="758"/>
                  </a:lnTo>
                  <a:lnTo>
                    <a:pt x="507" y="653"/>
                  </a:lnTo>
                  <a:lnTo>
                    <a:pt x="401" y="655"/>
                  </a:lnTo>
                  <a:lnTo>
                    <a:pt x="401" y="655"/>
                  </a:lnTo>
                  <a:lnTo>
                    <a:pt x="395" y="653"/>
                  </a:lnTo>
                  <a:lnTo>
                    <a:pt x="389" y="649"/>
                  </a:lnTo>
                  <a:lnTo>
                    <a:pt x="389" y="649"/>
                  </a:lnTo>
                  <a:lnTo>
                    <a:pt x="387" y="645"/>
                  </a:lnTo>
                  <a:lnTo>
                    <a:pt x="385" y="639"/>
                  </a:lnTo>
                  <a:lnTo>
                    <a:pt x="385" y="503"/>
                  </a:lnTo>
                  <a:lnTo>
                    <a:pt x="385" y="503"/>
                  </a:lnTo>
                  <a:lnTo>
                    <a:pt x="387" y="497"/>
                  </a:lnTo>
                  <a:lnTo>
                    <a:pt x="389" y="493"/>
                  </a:lnTo>
                  <a:lnTo>
                    <a:pt x="395" y="489"/>
                  </a:lnTo>
                  <a:lnTo>
                    <a:pt x="401" y="487"/>
                  </a:lnTo>
                  <a:lnTo>
                    <a:pt x="507" y="487"/>
                  </a:lnTo>
                  <a:lnTo>
                    <a:pt x="507" y="381"/>
                  </a:lnTo>
                  <a:lnTo>
                    <a:pt x="507" y="381"/>
                  </a:lnTo>
                  <a:lnTo>
                    <a:pt x="507" y="375"/>
                  </a:lnTo>
                  <a:lnTo>
                    <a:pt x="511" y="371"/>
                  </a:lnTo>
                  <a:lnTo>
                    <a:pt x="517" y="367"/>
                  </a:lnTo>
                  <a:lnTo>
                    <a:pt x="523" y="365"/>
                  </a:lnTo>
                  <a:lnTo>
                    <a:pt x="657" y="365"/>
                  </a:lnTo>
                  <a:lnTo>
                    <a:pt x="657" y="365"/>
                  </a:lnTo>
                  <a:lnTo>
                    <a:pt x="663" y="367"/>
                  </a:lnTo>
                  <a:lnTo>
                    <a:pt x="669" y="371"/>
                  </a:lnTo>
                  <a:lnTo>
                    <a:pt x="671" y="375"/>
                  </a:lnTo>
                  <a:lnTo>
                    <a:pt x="673" y="381"/>
                  </a:lnTo>
                  <a:lnTo>
                    <a:pt x="673" y="487"/>
                  </a:lnTo>
                  <a:lnTo>
                    <a:pt x="779" y="487"/>
                  </a:lnTo>
                  <a:lnTo>
                    <a:pt x="779" y="487"/>
                  </a:lnTo>
                  <a:lnTo>
                    <a:pt x="785" y="489"/>
                  </a:lnTo>
                  <a:lnTo>
                    <a:pt x="789" y="491"/>
                  </a:lnTo>
                  <a:lnTo>
                    <a:pt x="793" y="497"/>
                  </a:lnTo>
                  <a:lnTo>
                    <a:pt x="795" y="503"/>
                  </a:lnTo>
                  <a:lnTo>
                    <a:pt x="795" y="637"/>
                  </a:lnTo>
                  <a:close/>
                  <a:moveTo>
                    <a:pt x="795" y="637"/>
                  </a:moveTo>
                  <a:lnTo>
                    <a:pt x="795" y="637"/>
                  </a:lnTo>
                  <a:close/>
                </a:path>
              </a:pathLst>
            </a:custGeom>
            <a:solidFill>
              <a:srgbClr val="0033CC"/>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23" name="직사각형 122">
              <a:extLst>
                <a:ext uri="{FF2B5EF4-FFF2-40B4-BE49-F238E27FC236}">
                  <a16:creationId xmlns:a16="http://schemas.microsoft.com/office/drawing/2014/main" id="{3A1E3E2F-EE47-4E56-8224-16251AB185FE}"/>
                </a:ext>
              </a:extLst>
            </p:cNvPr>
            <p:cNvSpPr/>
            <p:nvPr/>
          </p:nvSpPr>
          <p:spPr>
            <a:xfrm>
              <a:off x="2700696" y="4389515"/>
              <a:ext cx="402709" cy="123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r>
                <a:rPr lang="en-US" altLang="ko-KR" sz="800" b="1" dirty="0" err="1">
                  <a:solidFill>
                    <a:schemeClr val="tx1">
                      <a:lumMod val="75000"/>
                      <a:lumOff val="25000"/>
                    </a:schemeClr>
                  </a:solidFill>
                  <a:latin typeface="SamsungOne-700" panose="020B0803030303020204" pitchFamily="34" charset="0"/>
                  <a:ea typeface="SamsungOne-700" panose="020B0803030303020204" pitchFamily="34" charset="0"/>
                </a:rPr>
                <a:t>Nhà</a:t>
              </a:r>
              <a:endParaRPr lang="en-US" altLang="ko-KR" sz="800" b="1" dirty="0">
                <a:solidFill>
                  <a:schemeClr val="tx1">
                    <a:lumMod val="75000"/>
                    <a:lumOff val="25000"/>
                  </a:schemeClr>
                </a:solidFill>
                <a:latin typeface="SamsungOne-700" panose="020B0803030303020204" pitchFamily="34" charset="0"/>
                <a:ea typeface="SamsungOne-700" panose="020B0803030303020204" pitchFamily="34" charset="0"/>
              </a:endParaRPr>
            </a:p>
          </p:txBody>
        </p:sp>
        <p:sp>
          <p:nvSpPr>
            <p:cNvPr id="124" name="직사각형 123">
              <a:extLst>
                <a:ext uri="{FF2B5EF4-FFF2-40B4-BE49-F238E27FC236}">
                  <a16:creationId xmlns:a16="http://schemas.microsoft.com/office/drawing/2014/main" id="{B240BA79-7D7A-4DF7-A41B-5ECE936EE909}"/>
                </a:ext>
              </a:extLst>
            </p:cNvPr>
            <p:cNvSpPr/>
            <p:nvPr/>
          </p:nvSpPr>
          <p:spPr>
            <a:xfrm>
              <a:off x="3929502" y="4389515"/>
              <a:ext cx="402709" cy="123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r>
                <a:rPr lang="en-US" altLang="ko-KR" sz="800" b="1" dirty="0" err="1">
                  <a:solidFill>
                    <a:schemeClr val="tx1">
                      <a:lumMod val="75000"/>
                      <a:lumOff val="25000"/>
                    </a:schemeClr>
                  </a:solidFill>
                  <a:latin typeface="SamsungOne-700" panose="020B0803030303020204" pitchFamily="34" charset="0"/>
                  <a:ea typeface="SamsungOne-700" panose="020B0803030303020204" pitchFamily="34" charset="0"/>
                </a:rPr>
                <a:t>Nhà</a:t>
              </a:r>
              <a:endParaRPr lang="en-US" altLang="ko-KR" sz="800" b="1" dirty="0">
                <a:solidFill>
                  <a:schemeClr val="tx1">
                    <a:lumMod val="75000"/>
                    <a:lumOff val="25000"/>
                  </a:schemeClr>
                </a:solidFill>
                <a:latin typeface="SamsungOne-700" panose="020B0803030303020204" pitchFamily="34" charset="0"/>
                <a:ea typeface="SamsungOne-700" panose="020B0803030303020204" pitchFamily="34" charset="0"/>
              </a:endParaRPr>
            </a:p>
          </p:txBody>
        </p:sp>
        <p:sp>
          <p:nvSpPr>
            <p:cNvPr id="125" name="직사각형 124">
              <a:extLst>
                <a:ext uri="{FF2B5EF4-FFF2-40B4-BE49-F238E27FC236}">
                  <a16:creationId xmlns:a16="http://schemas.microsoft.com/office/drawing/2014/main" id="{9F7F1060-8CC1-4E27-A31D-CF41F27D0900}"/>
                </a:ext>
              </a:extLst>
            </p:cNvPr>
            <p:cNvSpPr/>
            <p:nvPr/>
          </p:nvSpPr>
          <p:spPr>
            <a:xfrm>
              <a:off x="2691633" y="5106937"/>
              <a:ext cx="643047"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r>
                <a:rPr lang="en-US" altLang="ko-KR" sz="800" b="1" dirty="0" err="1">
                  <a:solidFill>
                    <a:schemeClr val="tx1">
                      <a:lumMod val="75000"/>
                      <a:lumOff val="25000"/>
                    </a:schemeClr>
                  </a:solidFill>
                  <a:latin typeface="SamsungOne-700" panose="020B0803030303020204" pitchFamily="34" charset="0"/>
                  <a:ea typeface="SamsungOne-700" panose="020B0803030303020204" pitchFamily="34" charset="0"/>
                </a:rPr>
                <a:t>Phòng</a:t>
              </a:r>
              <a:r>
                <a:rPr lang="en-US" altLang="ko-KR" sz="800" b="1" dirty="0">
                  <a:solidFill>
                    <a:schemeClr val="tx1">
                      <a:lumMod val="75000"/>
                      <a:lumOff val="25000"/>
                    </a:schemeClr>
                  </a:solidFill>
                  <a:latin typeface="SamsungOne-700" panose="020B0803030303020204" pitchFamily="34" charset="0"/>
                  <a:ea typeface="SamsungOne-700" panose="020B0803030303020204" pitchFamily="34" charset="0"/>
                </a:rPr>
                <a:t> </a:t>
              </a:r>
              <a:r>
                <a:rPr lang="en-US" altLang="ko-KR" sz="800" b="1" dirty="0" err="1">
                  <a:solidFill>
                    <a:schemeClr val="tx1">
                      <a:lumMod val="75000"/>
                      <a:lumOff val="25000"/>
                    </a:schemeClr>
                  </a:solidFill>
                  <a:latin typeface="SamsungOne-700" panose="020B0803030303020204" pitchFamily="34" charset="0"/>
                  <a:ea typeface="SamsungOne-700" panose="020B0803030303020204" pitchFamily="34" charset="0"/>
                </a:rPr>
                <a:t>khám</a:t>
              </a:r>
              <a:r>
                <a:rPr lang="en-US" altLang="ko-KR" sz="800" b="1" dirty="0">
                  <a:solidFill>
                    <a:schemeClr val="tx1">
                      <a:lumMod val="75000"/>
                      <a:lumOff val="25000"/>
                    </a:schemeClr>
                  </a:solidFill>
                  <a:latin typeface="SamsungOne-700" panose="020B0803030303020204" pitchFamily="34" charset="0"/>
                  <a:ea typeface="SamsungOne-700" panose="020B0803030303020204" pitchFamily="34" charset="0"/>
                </a:rPr>
                <a:t> </a:t>
              </a:r>
              <a:r>
                <a:rPr lang="en-US" altLang="ko-KR" sz="800" b="1" dirty="0" err="1">
                  <a:solidFill>
                    <a:schemeClr val="tx1">
                      <a:lumMod val="75000"/>
                      <a:lumOff val="25000"/>
                    </a:schemeClr>
                  </a:solidFill>
                  <a:latin typeface="SamsungOne-700" panose="020B0803030303020204" pitchFamily="34" charset="0"/>
                  <a:ea typeface="SamsungOne-700" panose="020B0803030303020204" pitchFamily="34" charset="0"/>
                </a:rPr>
                <a:t>cộng</a:t>
              </a:r>
              <a:r>
                <a:rPr lang="en-US" altLang="ko-KR" sz="800" b="1" dirty="0">
                  <a:solidFill>
                    <a:schemeClr val="tx1">
                      <a:lumMod val="75000"/>
                      <a:lumOff val="25000"/>
                    </a:schemeClr>
                  </a:solidFill>
                  <a:latin typeface="SamsungOne-700" panose="020B0803030303020204" pitchFamily="34" charset="0"/>
                  <a:ea typeface="SamsungOne-700" panose="020B0803030303020204" pitchFamily="34" charset="0"/>
                </a:rPr>
                <a:t> </a:t>
              </a:r>
              <a:r>
                <a:rPr lang="en-US" altLang="ko-KR" sz="800" b="1" dirty="0" err="1">
                  <a:solidFill>
                    <a:schemeClr val="tx1">
                      <a:lumMod val="75000"/>
                      <a:lumOff val="25000"/>
                    </a:schemeClr>
                  </a:solidFill>
                  <a:latin typeface="SamsungOne-700" panose="020B0803030303020204" pitchFamily="34" charset="0"/>
                  <a:ea typeface="SamsungOne-700" panose="020B0803030303020204" pitchFamily="34" charset="0"/>
                </a:rPr>
                <a:t>đồng</a:t>
              </a:r>
              <a:endParaRPr lang="en-US" altLang="ko-KR" sz="800" b="1" dirty="0">
                <a:solidFill>
                  <a:schemeClr val="tx1">
                    <a:lumMod val="75000"/>
                    <a:lumOff val="25000"/>
                  </a:schemeClr>
                </a:solidFill>
                <a:latin typeface="SamsungOne-700" panose="020B0803030303020204" pitchFamily="34" charset="0"/>
                <a:ea typeface="SamsungOne-700" panose="020B0803030303020204" pitchFamily="34" charset="0"/>
              </a:endParaRPr>
            </a:p>
          </p:txBody>
        </p:sp>
        <p:sp>
          <p:nvSpPr>
            <p:cNvPr id="126" name="직사각형 125">
              <a:extLst>
                <a:ext uri="{FF2B5EF4-FFF2-40B4-BE49-F238E27FC236}">
                  <a16:creationId xmlns:a16="http://schemas.microsoft.com/office/drawing/2014/main" id="{7A541B0D-747E-48E7-B32F-6E2DDE8799B7}"/>
                </a:ext>
              </a:extLst>
            </p:cNvPr>
            <p:cNvSpPr/>
            <p:nvPr/>
          </p:nvSpPr>
          <p:spPr>
            <a:xfrm>
              <a:off x="3861220" y="5106937"/>
              <a:ext cx="643047"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r>
                <a:rPr lang="en-US" altLang="ko-KR" sz="800" b="1" dirty="0" err="1">
                  <a:solidFill>
                    <a:schemeClr val="tx1">
                      <a:lumMod val="75000"/>
                      <a:lumOff val="25000"/>
                    </a:schemeClr>
                  </a:solidFill>
                  <a:latin typeface="SamsungOne-700" panose="020B0803030303020204" pitchFamily="34" charset="0"/>
                  <a:ea typeface="SamsungOne-700" panose="020B0803030303020204" pitchFamily="34" charset="0"/>
                </a:rPr>
                <a:t>Phòng</a:t>
              </a:r>
              <a:r>
                <a:rPr lang="en-US" altLang="ko-KR" sz="800" b="1" dirty="0">
                  <a:solidFill>
                    <a:schemeClr val="tx1">
                      <a:lumMod val="75000"/>
                      <a:lumOff val="25000"/>
                    </a:schemeClr>
                  </a:solidFill>
                  <a:latin typeface="SamsungOne-700" panose="020B0803030303020204" pitchFamily="34" charset="0"/>
                  <a:ea typeface="SamsungOne-700" panose="020B0803030303020204" pitchFamily="34" charset="0"/>
                </a:rPr>
                <a:t> </a:t>
              </a:r>
              <a:r>
                <a:rPr lang="en-US" altLang="ko-KR" sz="800" b="1" dirty="0" err="1">
                  <a:solidFill>
                    <a:schemeClr val="tx1">
                      <a:lumMod val="75000"/>
                      <a:lumOff val="25000"/>
                    </a:schemeClr>
                  </a:solidFill>
                  <a:latin typeface="SamsungOne-700" panose="020B0803030303020204" pitchFamily="34" charset="0"/>
                  <a:ea typeface="SamsungOne-700" panose="020B0803030303020204" pitchFamily="34" charset="0"/>
                </a:rPr>
                <a:t>khám</a:t>
              </a:r>
              <a:r>
                <a:rPr lang="en-US" altLang="ko-KR" sz="800" b="1" dirty="0">
                  <a:solidFill>
                    <a:schemeClr val="tx1">
                      <a:lumMod val="75000"/>
                      <a:lumOff val="25000"/>
                    </a:schemeClr>
                  </a:solidFill>
                  <a:latin typeface="SamsungOne-700" panose="020B0803030303020204" pitchFamily="34" charset="0"/>
                  <a:ea typeface="SamsungOne-700" panose="020B0803030303020204" pitchFamily="34" charset="0"/>
                </a:rPr>
                <a:t> </a:t>
              </a:r>
              <a:r>
                <a:rPr lang="en-US" altLang="ko-KR" sz="800" b="1" dirty="0" err="1">
                  <a:solidFill>
                    <a:schemeClr val="tx1">
                      <a:lumMod val="75000"/>
                      <a:lumOff val="25000"/>
                    </a:schemeClr>
                  </a:solidFill>
                  <a:latin typeface="SamsungOne-700" panose="020B0803030303020204" pitchFamily="34" charset="0"/>
                  <a:ea typeface="SamsungOne-700" panose="020B0803030303020204" pitchFamily="34" charset="0"/>
                </a:rPr>
                <a:t>cộng</a:t>
              </a:r>
              <a:r>
                <a:rPr lang="en-US" altLang="ko-KR" sz="800" b="1" dirty="0">
                  <a:solidFill>
                    <a:schemeClr val="tx1">
                      <a:lumMod val="75000"/>
                      <a:lumOff val="25000"/>
                    </a:schemeClr>
                  </a:solidFill>
                  <a:latin typeface="SamsungOne-700" panose="020B0803030303020204" pitchFamily="34" charset="0"/>
                  <a:ea typeface="SamsungOne-700" panose="020B0803030303020204" pitchFamily="34" charset="0"/>
                </a:rPr>
                <a:t> </a:t>
              </a:r>
              <a:r>
                <a:rPr lang="en-US" altLang="ko-KR" sz="800" b="1" dirty="0" err="1">
                  <a:solidFill>
                    <a:schemeClr val="tx1">
                      <a:lumMod val="75000"/>
                      <a:lumOff val="25000"/>
                    </a:schemeClr>
                  </a:solidFill>
                  <a:latin typeface="SamsungOne-700" panose="020B0803030303020204" pitchFamily="34" charset="0"/>
                  <a:ea typeface="SamsungOne-700" panose="020B0803030303020204" pitchFamily="34" charset="0"/>
                </a:rPr>
                <a:t>đồng</a:t>
              </a:r>
              <a:endParaRPr lang="en-US" altLang="ko-KR" sz="800" b="1" dirty="0">
                <a:solidFill>
                  <a:schemeClr val="tx1">
                    <a:lumMod val="75000"/>
                    <a:lumOff val="25000"/>
                  </a:schemeClr>
                </a:solidFill>
                <a:latin typeface="SamsungOne-700" panose="020B0803030303020204" pitchFamily="34" charset="0"/>
                <a:ea typeface="SamsungOne-700" panose="020B0803030303020204" pitchFamily="34" charset="0"/>
              </a:endParaRPr>
            </a:p>
          </p:txBody>
        </p:sp>
        <p:sp>
          <p:nvSpPr>
            <p:cNvPr id="127" name="직사각형 126">
              <a:extLst>
                <a:ext uri="{FF2B5EF4-FFF2-40B4-BE49-F238E27FC236}">
                  <a16:creationId xmlns:a16="http://schemas.microsoft.com/office/drawing/2014/main" id="{E22AC94C-E0D2-4B95-BE81-DFB2ED993E88}"/>
                </a:ext>
              </a:extLst>
            </p:cNvPr>
            <p:cNvSpPr/>
            <p:nvPr/>
          </p:nvSpPr>
          <p:spPr>
            <a:xfrm>
              <a:off x="5045612" y="5106937"/>
              <a:ext cx="643047"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r>
                <a:rPr lang="en-US" altLang="ko-KR" sz="800" b="1" dirty="0" err="1">
                  <a:solidFill>
                    <a:schemeClr val="tx1">
                      <a:lumMod val="75000"/>
                      <a:lumOff val="25000"/>
                    </a:schemeClr>
                  </a:solidFill>
                  <a:latin typeface="SamsungOne-700" panose="020B0803030303020204" pitchFamily="34" charset="0"/>
                  <a:ea typeface="SamsungOne-700" panose="020B0803030303020204" pitchFamily="34" charset="0"/>
                </a:rPr>
                <a:t>Phòng</a:t>
              </a:r>
              <a:r>
                <a:rPr lang="en-US" altLang="ko-KR" sz="800" b="1" dirty="0">
                  <a:solidFill>
                    <a:schemeClr val="tx1">
                      <a:lumMod val="75000"/>
                      <a:lumOff val="25000"/>
                    </a:schemeClr>
                  </a:solidFill>
                  <a:latin typeface="SamsungOne-700" panose="020B0803030303020204" pitchFamily="34" charset="0"/>
                  <a:ea typeface="SamsungOne-700" panose="020B0803030303020204" pitchFamily="34" charset="0"/>
                </a:rPr>
                <a:t> </a:t>
              </a:r>
              <a:r>
                <a:rPr lang="en-US" altLang="ko-KR" sz="800" b="1" dirty="0" err="1">
                  <a:solidFill>
                    <a:schemeClr val="tx1">
                      <a:lumMod val="75000"/>
                      <a:lumOff val="25000"/>
                    </a:schemeClr>
                  </a:solidFill>
                  <a:latin typeface="SamsungOne-700" panose="020B0803030303020204" pitchFamily="34" charset="0"/>
                  <a:ea typeface="SamsungOne-700" panose="020B0803030303020204" pitchFamily="34" charset="0"/>
                </a:rPr>
                <a:t>khám</a:t>
              </a:r>
              <a:r>
                <a:rPr lang="en-US" altLang="ko-KR" sz="800" b="1" dirty="0">
                  <a:solidFill>
                    <a:schemeClr val="tx1">
                      <a:lumMod val="75000"/>
                      <a:lumOff val="25000"/>
                    </a:schemeClr>
                  </a:solidFill>
                  <a:latin typeface="SamsungOne-700" panose="020B0803030303020204" pitchFamily="34" charset="0"/>
                  <a:ea typeface="SamsungOne-700" panose="020B0803030303020204" pitchFamily="34" charset="0"/>
                </a:rPr>
                <a:t> </a:t>
              </a:r>
              <a:r>
                <a:rPr lang="en-US" altLang="ko-KR" sz="800" b="1" dirty="0" err="1">
                  <a:solidFill>
                    <a:schemeClr val="tx1">
                      <a:lumMod val="75000"/>
                      <a:lumOff val="25000"/>
                    </a:schemeClr>
                  </a:solidFill>
                  <a:latin typeface="SamsungOne-700" panose="020B0803030303020204" pitchFamily="34" charset="0"/>
                  <a:ea typeface="SamsungOne-700" panose="020B0803030303020204" pitchFamily="34" charset="0"/>
                </a:rPr>
                <a:t>cộng</a:t>
              </a:r>
              <a:r>
                <a:rPr lang="en-US" altLang="ko-KR" sz="800" b="1" dirty="0">
                  <a:solidFill>
                    <a:schemeClr val="tx1">
                      <a:lumMod val="75000"/>
                      <a:lumOff val="25000"/>
                    </a:schemeClr>
                  </a:solidFill>
                  <a:latin typeface="SamsungOne-700" panose="020B0803030303020204" pitchFamily="34" charset="0"/>
                  <a:ea typeface="SamsungOne-700" panose="020B0803030303020204" pitchFamily="34" charset="0"/>
                </a:rPr>
                <a:t> </a:t>
              </a:r>
              <a:r>
                <a:rPr lang="en-US" altLang="ko-KR" sz="800" b="1" dirty="0" err="1">
                  <a:solidFill>
                    <a:schemeClr val="tx1">
                      <a:lumMod val="75000"/>
                      <a:lumOff val="25000"/>
                    </a:schemeClr>
                  </a:solidFill>
                  <a:latin typeface="SamsungOne-700" panose="020B0803030303020204" pitchFamily="34" charset="0"/>
                  <a:ea typeface="SamsungOne-700" panose="020B0803030303020204" pitchFamily="34" charset="0"/>
                </a:rPr>
                <a:t>đồng</a:t>
              </a:r>
              <a:endParaRPr lang="en-US" altLang="ko-KR" sz="800" b="1" dirty="0">
                <a:solidFill>
                  <a:schemeClr val="tx1">
                    <a:lumMod val="75000"/>
                    <a:lumOff val="25000"/>
                  </a:schemeClr>
                </a:solidFill>
                <a:latin typeface="SamsungOne-700" panose="020B0803030303020204" pitchFamily="34" charset="0"/>
                <a:ea typeface="SamsungOne-700" panose="020B0803030303020204" pitchFamily="34" charset="0"/>
              </a:endParaRPr>
            </a:p>
          </p:txBody>
        </p:sp>
        <p:sp>
          <p:nvSpPr>
            <p:cNvPr id="129" name="직사각형 128">
              <a:extLst>
                <a:ext uri="{FF2B5EF4-FFF2-40B4-BE49-F238E27FC236}">
                  <a16:creationId xmlns:a16="http://schemas.microsoft.com/office/drawing/2014/main" id="{7E89E275-4A84-44FD-9A2C-2889A9A108CA}"/>
                </a:ext>
              </a:extLst>
            </p:cNvPr>
            <p:cNvSpPr/>
            <p:nvPr/>
          </p:nvSpPr>
          <p:spPr>
            <a:xfrm>
              <a:off x="6481246" y="4217216"/>
              <a:ext cx="590867"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r>
                <a:rPr lang="en-US" altLang="ko-KR" sz="800" b="1" dirty="0" err="1">
                  <a:solidFill>
                    <a:schemeClr val="tx1">
                      <a:lumMod val="75000"/>
                      <a:lumOff val="25000"/>
                    </a:schemeClr>
                  </a:solidFill>
                  <a:latin typeface="SamsungOne-700" panose="020B0803030303020204" pitchFamily="34" charset="0"/>
                  <a:ea typeface="SamsungOne-700" panose="020B0803030303020204" pitchFamily="34" charset="0"/>
                </a:rPr>
                <a:t>Máy</a:t>
              </a:r>
              <a:r>
                <a:rPr lang="en-US" altLang="ko-KR" sz="800" b="1" dirty="0">
                  <a:solidFill>
                    <a:schemeClr val="tx1">
                      <a:lumMod val="75000"/>
                      <a:lumOff val="25000"/>
                    </a:schemeClr>
                  </a:solidFill>
                  <a:latin typeface="SamsungOne-700" panose="020B0803030303020204" pitchFamily="34" charset="0"/>
                  <a:ea typeface="SamsungOne-700" panose="020B0803030303020204" pitchFamily="34" charset="0"/>
                </a:rPr>
                <a:t> </a:t>
              </a:r>
              <a:r>
                <a:rPr lang="en-US" altLang="ko-KR" sz="800" b="1" dirty="0" err="1">
                  <a:solidFill>
                    <a:schemeClr val="tx1">
                      <a:lumMod val="75000"/>
                      <a:lumOff val="25000"/>
                    </a:schemeClr>
                  </a:solidFill>
                  <a:latin typeface="SamsungOne-700" panose="020B0803030303020204" pitchFamily="34" charset="0"/>
                  <a:ea typeface="SamsungOne-700" panose="020B0803030303020204" pitchFamily="34" charset="0"/>
                </a:rPr>
                <a:t>chủ</a:t>
              </a:r>
              <a:r>
                <a:rPr lang="en-US" altLang="ko-KR" sz="800" b="1" dirty="0">
                  <a:solidFill>
                    <a:schemeClr val="tx1">
                      <a:lumMod val="75000"/>
                      <a:lumOff val="25000"/>
                    </a:schemeClr>
                  </a:solidFill>
                  <a:latin typeface="SamsungOne-700" panose="020B0803030303020204" pitchFamily="34" charset="0"/>
                  <a:ea typeface="SamsungOne-700" panose="020B0803030303020204" pitchFamily="34" charset="0"/>
                </a:rPr>
                <a:t> </a:t>
              </a:r>
              <a:r>
                <a:rPr lang="en-US" altLang="ko-KR" sz="800" b="1" dirty="0" err="1">
                  <a:solidFill>
                    <a:schemeClr val="tx1">
                      <a:lumMod val="75000"/>
                      <a:lumOff val="25000"/>
                    </a:schemeClr>
                  </a:solidFill>
                  <a:latin typeface="SamsungOne-700" panose="020B0803030303020204" pitchFamily="34" charset="0"/>
                  <a:ea typeface="SamsungOne-700" panose="020B0803030303020204" pitchFamily="34" charset="0"/>
                </a:rPr>
                <a:t>đám</a:t>
              </a:r>
              <a:r>
                <a:rPr lang="en-US" altLang="ko-KR" sz="800" b="1" dirty="0">
                  <a:solidFill>
                    <a:schemeClr val="tx1">
                      <a:lumMod val="75000"/>
                      <a:lumOff val="25000"/>
                    </a:schemeClr>
                  </a:solidFill>
                  <a:latin typeface="SamsungOne-700" panose="020B0803030303020204" pitchFamily="34" charset="0"/>
                  <a:ea typeface="SamsungOne-700" panose="020B0803030303020204" pitchFamily="34" charset="0"/>
                </a:rPr>
                <a:t> </a:t>
              </a:r>
              <a:r>
                <a:rPr lang="en-US" altLang="ko-KR" sz="800" b="1" dirty="0" err="1">
                  <a:solidFill>
                    <a:schemeClr val="tx1">
                      <a:lumMod val="75000"/>
                      <a:lumOff val="25000"/>
                    </a:schemeClr>
                  </a:solidFill>
                  <a:latin typeface="SamsungOne-700" panose="020B0803030303020204" pitchFamily="34" charset="0"/>
                  <a:ea typeface="SamsungOne-700" panose="020B0803030303020204" pitchFamily="34" charset="0"/>
                </a:rPr>
                <a:t>mây</a:t>
              </a:r>
              <a:endParaRPr lang="en-US" altLang="ko-KR" sz="800" b="1" dirty="0">
                <a:solidFill>
                  <a:schemeClr val="tx1">
                    <a:lumMod val="75000"/>
                    <a:lumOff val="25000"/>
                  </a:schemeClr>
                </a:solidFill>
                <a:latin typeface="SamsungOne-700" panose="020B0803030303020204" pitchFamily="34" charset="0"/>
                <a:ea typeface="SamsungOne-700" panose="020B0803030303020204" pitchFamily="34" charset="0"/>
              </a:endParaRPr>
            </a:p>
          </p:txBody>
        </p:sp>
        <p:sp>
          <p:nvSpPr>
            <p:cNvPr id="130" name="직사각형 129">
              <a:extLst>
                <a:ext uri="{FF2B5EF4-FFF2-40B4-BE49-F238E27FC236}">
                  <a16:creationId xmlns:a16="http://schemas.microsoft.com/office/drawing/2014/main" id="{FC4D3D8E-4E67-4FE1-853B-CF007F83E073}"/>
                </a:ext>
              </a:extLst>
            </p:cNvPr>
            <p:cNvSpPr/>
            <p:nvPr/>
          </p:nvSpPr>
          <p:spPr>
            <a:xfrm>
              <a:off x="7161905" y="5043398"/>
              <a:ext cx="402709" cy="1195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r>
                <a:rPr lang="en-US" altLang="ko-KR" sz="800" b="1" dirty="0">
                  <a:solidFill>
                    <a:schemeClr val="tx1">
                      <a:lumMod val="75000"/>
                      <a:lumOff val="25000"/>
                    </a:schemeClr>
                  </a:solidFill>
                  <a:latin typeface="SamsungOne-700" panose="020B0803030303020204" pitchFamily="34" charset="0"/>
                  <a:ea typeface="SamsungOne-700" panose="020B0803030303020204" pitchFamily="34" charset="0"/>
                </a:rPr>
                <a:t>Home</a:t>
              </a:r>
            </a:p>
          </p:txBody>
        </p:sp>
        <p:sp>
          <p:nvSpPr>
            <p:cNvPr id="131" name="자유형: 도형 130">
              <a:extLst>
                <a:ext uri="{FF2B5EF4-FFF2-40B4-BE49-F238E27FC236}">
                  <a16:creationId xmlns:a16="http://schemas.microsoft.com/office/drawing/2014/main" id="{C3AC6C44-B020-4C80-8B0C-69E4D870CF64}"/>
                </a:ext>
              </a:extLst>
            </p:cNvPr>
            <p:cNvSpPr/>
            <p:nvPr/>
          </p:nvSpPr>
          <p:spPr>
            <a:xfrm>
              <a:off x="3069264" y="3916456"/>
              <a:ext cx="3152209" cy="289929"/>
            </a:xfrm>
            <a:custGeom>
              <a:avLst/>
              <a:gdLst>
                <a:gd name="connsiteX0" fmla="*/ 0 w 3244850"/>
                <a:gd name="connsiteY0" fmla="*/ 298450 h 298450"/>
                <a:gd name="connsiteX1" fmla="*/ 0 w 3244850"/>
                <a:gd name="connsiteY1" fmla="*/ 0 h 298450"/>
                <a:gd name="connsiteX2" fmla="*/ 3244850 w 3244850"/>
                <a:gd name="connsiteY2" fmla="*/ 0 h 298450"/>
                <a:gd name="connsiteX3" fmla="*/ 3244850 w 3244850"/>
                <a:gd name="connsiteY3" fmla="*/ 279400 h 298450"/>
              </a:gdLst>
              <a:ahLst/>
              <a:cxnLst>
                <a:cxn ang="0">
                  <a:pos x="connsiteX0" y="connsiteY0"/>
                </a:cxn>
                <a:cxn ang="0">
                  <a:pos x="connsiteX1" y="connsiteY1"/>
                </a:cxn>
                <a:cxn ang="0">
                  <a:pos x="connsiteX2" y="connsiteY2"/>
                </a:cxn>
                <a:cxn ang="0">
                  <a:pos x="connsiteX3" y="connsiteY3"/>
                </a:cxn>
              </a:cxnLst>
              <a:rect l="l" t="t" r="r" b="b"/>
              <a:pathLst>
                <a:path w="3244850" h="298450">
                  <a:moveTo>
                    <a:pt x="0" y="298450"/>
                  </a:moveTo>
                  <a:lnTo>
                    <a:pt x="0" y="0"/>
                  </a:lnTo>
                  <a:lnTo>
                    <a:pt x="3244850" y="0"/>
                  </a:lnTo>
                  <a:lnTo>
                    <a:pt x="3244850" y="279400"/>
                  </a:lnTo>
                </a:path>
              </a:pathLst>
            </a:custGeom>
            <a:noFill/>
            <a:ln>
              <a:solidFill>
                <a:srgbClr val="FFB5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2" name="자유형: 도형 131">
              <a:extLst>
                <a:ext uri="{FF2B5EF4-FFF2-40B4-BE49-F238E27FC236}">
                  <a16:creationId xmlns:a16="http://schemas.microsoft.com/office/drawing/2014/main" id="{CF62E581-F722-4A4E-9D43-8DB8C21A9152}"/>
                </a:ext>
              </a:extLst>
            </p:cNvPr>
            <p:cNvSpPr/>
            <p:nvPr/>
          </p:nvSpPr>
          <p:spPr>
            <a:xfrm>
              <a:off x="4352355" y="4305084"/>
              <a:ext cx="2968419" cy="526562"/>
            </a:xfrm>
            <a:custGeom>
              <a:avLst/>
              <a:gdLst>
                <a:gd name="connsiteX0" fmla="*/ 0 w 3257550"/>
                <a:gd name="connsiteY0" fmla="*/ 0 h 577850"/>
                <a:gd name="connsiteX1" fmla="*/ 1968500 w 3257550"/>
                <a:gd name="connsiteY1" fmla="*/ 0 h 577850"/>
                <a:gd name="connsiteX2" fmla="*/ 3257550 w 3257550"/>
                <a:gd name="connsiteY2" fmla="*/ 577850 h 577850"/>
              </a:gdLst>
              <a:ahLst/>
              <a:cxnLst>
                <a:cxn ang="0">
                  <a:pos x="connsiteX0" y="connsiteY0"/>
                </a:cxn>
                <a:cxn ang="0">
                  <a:pos x="connsiteX1" y="connsiteY1"/>
                </a:cxn>
                <a:cxn ang="0">
                  <a:pos x="connsiteX2" y="connsiteY2"/>
                </a:cxn>
              </a:cxnLst>
              <a:rect l="l" t="t" r="r" b="b"/>
              <a:pathLst>
                <a:path w="3257550" h="577850">
                  <a:moveTo>
                    <a:pt x="0" y="0"/>
                  </a:moveTo>
                  <a:lnTo>
                    <a:pt x="1968500" y="0"/>
                  </a:lnTo>
                  <a:lnTo>
                    <a:pt x="3257550" y="577850"/>
                  </a:lnTo>
                </a:path>
              </a:pathLst>
            </a:custGeom>
            <a:noFill/>
            <a:ln>
              <a:solidFill>
                <a:srgbClr val="FFB5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3" name="자유형: 도형 132">
              <a:extLst>
                <a:ext uri="{FF2B5EF4-FFF2-40B4-BE49-F238E27FC236}">
                  <a16:creationId xmlns:a16="http://schemas.microsoft.com/office/drawing/2014/main" id="{F6B95DCB-4328-4552-B497-F56795C92C09}"/>
                </a:ext>
              </a:extLst>
            </p:cNvPr>
            <p:cNvSpPr/>
            <p:nvPr/>
          </p:nvSpPr>
          <p:spPr>
            <a:xfrm>
              <a:off x="2945890" y="4311253"/>
              <a:ext cx="3201559" cy="493497"/>
            </a:xfrm>
            <a:custGeom>
              <a:avLst/>
              <a:gdLst>
                <a:gd name="connsiteX0" fmla="*/ 0 w 3295650"/>
                <a:gd name="connsiteY0" fmla="*/ 508000 h 508000"/>
                <a:gd name="connsiteX1" fmla="*/ 3295650 w 3295650"/>
                <a:gd name="connsiteY1" fmla="*/ 0 h 508000"/>
              </a:gdLst>
              <a:ahLst/>
              <a:cxnLst>
                <a:cxn ang="0">
                  <a:pos x="connsiteX0" y="connsiteY0"/>
                </a:cxn>
                <a:cxn ang="0">
                  <a:pos x="connsiteX1" y="connsiteY1"/>
                </a:cxn>
              </a:cxnLst>
              <a:rect l="l" t="t" r="r" b="b"/>
              <a:pathLst>
                <a:path w="3295650" h="508000">
                  <a:moveTo>
                    <a:pt x="0" y="508000"/>
                  </a:moveTo>
                  <a:lnTo>
                    <a:pt x="3295650" y="0"/>
                  </a:lnTo>
                </a:path>
              </a:pathLst>
            </a:custGeom>
            <a:noFill/>
            <a:ln>
              <a:solidFill>
                <a:srgbClr val="0033C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4" name="자유형: 도형 133">
              <a:extLst>
                <a:ext uri="{FF2B5EF4-FFF2-40B4-BE49-F238E27FC236}">
                  <a16:creationId xmlns:a16="http://schemas.microsoft.com/office/drawing/2014/main" id="{84D5F61B-9318-4F06-A46D-875BE047D12B}"/>
                </a:ext>
              </a:extLst>
            </p:cNvPr>
            <p:cNvSpPr/>
            <p:nvPr/>
          </p:nvSpPr>
          <p:spPr>
            <a:xfrm>
              <a:off x="4074763" y="4342097"/>
              <a:ext cx="2066517" cy="481159"/>
            </a:xfrm>
            <a:custGeom>
              <a:avLst/>
              <a:gdLst>
                <a:gd name="connsiteX0" fmla="*/ 0 w 2127250"/>
                <a:gd name="connsiteY0" fmla="*/ 495300 h 495300"/>
                <a:gd name="connsiteX1" fmla="*/ 2127250 w 2127250"/>
                <a:gd name="connsiteY1" fmla="*/ 0 h 495300"/>
              </a:gdLst>
              <a:ahLst/>
              <a:cxnLst>
                <a:cxn ang="0">
                  <a:pos x="connsiteX0" y="connsiteY0"/>
                </a:cxn>
                <a:cxn ang="0">
                  <a:pos x="connsiteX1" y="connsiteY1"/>
                </a:cxn>
              </a:cxnLst>
              <a:rect l="l" t="t" r="r" b="b"/>
              <a:pathLst>
                <a:path w="2127250" h="495300">
                  <a:moveTo>
                    <a:pt x="0" y="495300"/>
                  </a:moveTo>
                  <a:lnTo>
                    <a:pt x="2127250" y="0"/>
                  </a:lnTo>
                </a:path>
              </a:pathLst>
            </a:custGeom>
            <a:noFill/>
            <a:ln>
              <a:solidFill>
                <a:srgbClr val="0033C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5" name="자유형: 도형 134">
              <a:extLst>
                <a:ext uri="{FF2B5EF4-FFF2-40B4-BE49-F238E27FC236}">
                  <a16:creationId xmlns:a16="http://schemas.microsoft.com/office/drawing/2014/main" id="{1608ED69-D7D8-4A41-81EA-0C22E5218025}"/>
                </a:ext>
              </a:extLst>
            </p:cNvPr>
            <p:cNvSpPr/>
            <p:nvPr/>
          </p:nvSpPr>
          <p:spPr>
            <a:xfrm>
              <a:off x="5215974" y="4342097"/>
              <a:ext cx="906800" cy="474990"/>
            </a:xfrm>
            <a:custGeom>
              <a:avLst/>
              <a:gdLst>
                <a:gd name="connsiteX0" fmla="*/ 0 w 933450"/>
                <a:gd name="connsiteY0" fmla="*/ 488950 h 488950"/>
                <a:gd name="connsiteX1" fmla="*/ 933450 w 933450"/>
                <a:gd name="connsiteY1" fmla="*/ 0 h 488950"/>
              </a:gdLst>
              <a:ahLst/>
              <a:cxnLst>
                <a:cxn ang="0">
                  <a:pos x="connsiteX0" y="connsiteY0"/>
                </a:cxn>
                <a:cxn ang="0">
                  <a:pos x="connsiteX1" y="connsiteY1"/>
                </a:cxn>
              </a:cxnLst>
              <a:rect l="l" t="t" r="r" b="b"/>
              <a:pathLst>
                <a:path w="933450" h="488950">
                  <a:moveTo>
                    <a:pt x="0" y="488950"/>
                  </a:moveTo>
                  <a:lnTo>
                    <a:pt x="933450" y="0"/>
                  </a:lnTo>
                </a:path>
              </a:pathLst>
            </a:custGeom>
            <a:noFill/>
            <a:ln>
              <a:solidFill>
                <a:srgbClr val="0033C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6" name="자유형: 도형 135">
              <a:extLst>
                <a:ext uri="{FF2B5EF4-FFF2-40B4-BE49-F238E27FC236}">
                  <a16:creationId xmlns:a16="http://schemas.microsoft.com/office/drawing/2014/main" id="{E96ACFE6-E7D4-4229-B380-290F2F8A8A23}"/>
                </a:ext>
              </a:extLst>
            </p:cNvPr>
            <p:cNvSpPr/>
            <p:nvPr/>
          </p:nvSpPr>
          <p:spPr>
            <a:xfrm>
              <a:off x="5327011" y="4323590"/>
              <a:ext cx="875956" cy="1387959"/>
            </a:xfrm>
            <a:custGeom>
              <a:avLst/>
              <a:gdLst>
                <a:gd name="connsiteX0" fmla="*/ 0 w 901700"/>
                <a:gd name="connsiteY0" fmla="*/ 1428750 h 1428750"/>
                <a:gd name="connsiteX1" fmla="*/ 901700 w 901700"/>
                <a:gd name="connsiteY1" fmla="*/ 0 h 1428750"/>
              </a:gdLst>
              <a:ahLst/>
              <a:cxnLst>
                <a:cxn ang="0">
                  <a:pos x="connsiteX0" y="connsiteY0"/>
                </a:cxn>
                <a:cxn ang="0">
                  <a:pos x="connsiteX1" y="connsiteY1"/>
                </a:cxn>
              </a:cxnLst>
              <a:rect l="l" t="t" r="r" b="b"/>
              <a:pathLst>
                <a:path w="901700" h="1428750">
                  <a:moveTo>
                    <a:pt x="0" y="1428750"/>
                  </a:moveTo>
                  <a:lnTo>
                    <a:pt x="901700" y="0"/>
                  </a:lnTo>
                </a:path>
              </a:pathLst>
            </a:custGeom>
            <a:noFill/>
            <a:ln>
              <a:solidFill>
                <a:srgbClr val="0033C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7" name="자유형: 도형 136">
              <a:extLst>
                <a:ext uri="{FF2B5EF4-FFF2-40B4-BE49-F238E27FC236}">
                  <a16:creationId xmlns:a16="http://schemas.microsoft.com/office/drawing/2014/main" id="{B8D6933C-01FE-4282-8E81-03CFEBBCE443}"/>
                </a:ext>
              </a:extLst>
            </p:cNvPr>
            <p:cNvSpPr/>
            <p:nvPr/>
          </p:nvSpPr>
          <p:spPr>
            <a:xfrm>
              <a:off x="5456553" y="4983642"/>
              <a:ext cx="1764250" cy="0"/>
            </a:xfrm>
            <a:custGeom>
              <a:avLst/>
              <a:gdLst>
                <a:gd name="connsiteX0" fmla="*/ 0 w 1816100"/>
                <a:gd name="connsiteY0" fmla="*/ 0 h 0"/>
                <a:gd name="connsiteX1" fmla="*/ 1816100 w 1816100"/>
                <a:gd name="connsiteY1" fmla="*/ 0 h 0"/>
              </a:gdLst>
              <a:ahLst/>
              <a:cxnLst>
                <a:cxn ang="0">
                  <a:pos x="connsiteX0" y="connsiteY0"/>
                </a:cxn>
                <a:cxn ang="0">
                  <a:pos x="connsiteX1" y="connsiteY1"/>
                </a:cxn>
              </a:cxnLst>
              <a:rect l="l" t="t" r="r" b="b"/>
              <a:pathLst>
                <a:path w="1816100">
                  <a:moveTo>
                    <a:pt x="0" y="0"/>
                  </a:moveTo>
                  <a:lnTo>
                    <a:pt x="1816100" y="0"/>
                  </a:lnTo>
                </a:path>
              </a:pathLst>
            </a:cu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8" name="자유형: 도형 137">
              <a:extLst>
                <a:ext uri="{FF2B5EF4-FFF2-40B4-BE49-F238E27FC236}">
                  <a16:creationId xmlns:a16="http://schemas.microsoft.com/office/drawing/2014/main" id="{ADF962B0-882C-42C3-9DDE-A5043BE73CD3}"/>
                </a:ext>
              </a:extLst>
            </p:cNvPr>
            <p:cNvSpPr/>
            <p:nvPr/>
          </p:nvSpPr>
          <p:spPr>
            <a:xfrm>
              <a:off x="4179631" y="5248896"/>
              <a:ext cx="869788" cy="505834"/>
            </a:xfrm>
            <a:custGeom>
              <a:avLst/>
              <a:gdLst>
                <a:gd name="connsiteX0" fmla="*/ 0 w 895350"/>
                <a:gd name="connsiteY0" fmla="*/ 0 h 520700"/>
                <a:gd name="connsiteX1" fmla="*/ 895350 w 895350"/>
                <a:gd name="connsiteY1" fmla="*/ 520700 h 520700"/>
              </a:gdLst>
              <a:ahLst/>
              <a:cxnLst>
                <a:cxn ang="0">
                  <a:pos x="connsiteX0" y="connsiteY0"/>
                </a:cxn>
                <a:cxn ang="0">
                  <a:pos x="connsiteX1" y="connsiteY1"/>
                </a:cxn>
              </a:cxnLst>
              <a:rect l="l" t="t" r="r" b="b"/>
              <a:pathLst>
                <a:path w="895350" h="520700">
                  <a:moveTo>
                    <a:pt x="0" y="0"/>
                  </a:moveTo>
                  <a:lnTo>
                    <a:pt x="895350" y="520700"/>
                  </a:ln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자유형: 도형 138">
              <a:extLst>
                <a:ext uri="{FF2B5EF4-FFF2-40B4-BE49-F238E27FC236}">
                  <a16:creationId xmlns:a16="http://schemas.microsoft.com/office/drawing/2014/main" id="{DF34DE7A-3A3F-4025-B2D2-9866BA4715EC}"/>
                </a:ext>
              </a:extLst>
            </p:cNvPr>
            <p:cNvSpPr/>
            <p:nvPr/>
          </p:nvSpPr>
          <p:spPr>
            <a:xfrm>
              <a:off x="3161794" y="5242728"/>
              <a:ext cx="1887624" cy="604533"/>
            </a:xfrm>
            <a:custGeom>
              <a:avLst/>
              <a:gdLst>
                <a:gd name="connsiteX0" fmla="*/ 0 w 1943100"/>
                <a:gd name="connsiteY0" fmla="*/ 0 h 622300"/>
                <a:gd name="connsiteX1" fmla="*/ 1943100 w 1943100"/>
                <a:gd name="connsiteY1" fmla="*/ 622300 h 622300"/>
              </a:gdLst>
              <a:ahLst/>
              <a:cxnLst>
                <a:cxn ang="0">
                  <a:pos x="connsiteX0" y="connsiteY0"/>
                </a:cxn>
                <a:cxn ang="0">
                  <a:pos x="connsiteX1" y="connsiteY1"/>
                </a:cxn>
              </a:cxnLst>
              <a:rect l="l" t="t" r="r" b="b"/>
              <a:pathLst>
                <a:path w="1943100" h="622300">
                  <a:moveTo>
                    <a:pt x="0" y="0"/>
                  </a:moveTo>
                  <a:lnTo>
                    <a:pt x="1943100" y="622300"/>
                  </a:ln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0" name="자유형: 도형 139">
              <a:extLst>
                <a:ext uri="{FF2B5EF4-FFF2-40B4-BE49-F238E27FC236}">
                  <a16:creationId xmlns:a16="http://schemas.microsoft.com/office/drawing/2014/main" id="{451FB9B8-AEC9-4CBE-8C80-852B51526E86}"/>
                </a:ext>
              </a:extLst>
            </p:cNvPr>
            <p:cNvSpPr/>
            <p:nvPr/>
          </p:nvSpPr>
          <p:spPr>
            <a:xfrm>
              <a:off x="5172793" y="5335258"/>
              <a:ext cx="0" cy="314604"/>
            </a:xfrm>
            <a:custGeom>
              <a:avLst/>
              <a:gdLst>
                <a:gd name="connsiteX0" fmla="*/ 0 w 0"/>
                <a:gd name="connsiteY0" fmla="*/ 0 h 323850"/>
                <a:gd name="connsiteX1" fmla="*/ 0 w 0"/>
                <a:gd name="connsiteY1" fmla="*/ 323850 h 323850"/>
              </a:gdLst>
              <a:ahLst/>
              <a:cxnLst>
                <a:cxn ang="0">
                  <a:pos x="connsiteX0" y="connsiteY0"/>
                </a:cxn>
                <a:cxn ang="0">
                  <a:pos x="connsiteX1" y="connsiteY1"/>
                </a:cxn>
              </a:cxnLst>
              <a:rect l="l" t="t" r="r" b="b"/>
              <a:pathLst>
                <a:path h="323850">
                  <a:moveTo>
                    <a:pt x="0" y="0"/>
                  </a:moveTo>
                  <a:lnTo>
                    <a:pt x="0" y="323850"/>
                  </a:ln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2" name="그룹 81">
              <a:extLst>
                <a:ext uri="{FF2B5EF4-FFF2-40B4-BE49-F238E27FC236}">
                  <a16:creationId xmlns:a16="http://schemas.microsoft.com/office/drawing/2014/main" id="{3DBDAB12-0635-417C-9B56-185C28782B51}"/>
                </a:ext>
              </a:extLst>
            </p:cNvPr>
            <p:cNvGrpSpPr/>
            <p:nvPr/>
          </p:nvGrpSpPr>
          <p:grpSpPr>
            <a:xfrm>
              <a:off x="5014858" y="5605297"/>
              <a:ext cx="376294" cy="360097"/>
              <a:chOff x="10757537" y="4000631"/>
              <a:chExt cx="1106488" cy="1058862"/>
            </a:xfrm>
            <a:solidFill>
              <a:schemeClr val="bg1">
                <a:lumMod val="65000"/>
              </a:schemeClr>
            </a:solidFill>
          </p:grpSpPr>
          <p:sp>
            <p:nvSpPr>
              <p:cNvPr id="22" name="Freeform 14">
                <a:extLst>
                  <a:ext uri="{FF2B5EF4-FFF2-40B4-BE49-F238E27FC236}">
                    <a16:creationId xmlns:a16="http://schemas.microsoft.com/office/drawing/2014/main" id="{1832B67B-470E-4E2D-869F-817E99AF447A}"/>
                  </a:ext>
                </a:extLst>
              </p:cNvPr>
              <p:cNvSpPr>
                <a:spLocks noEditPoints="1"/>
              </p:cNvSpPr>
              <p:nvPr/>
            </p:nvSpPr>
            <p:spPr bwMode="auto">
              <a:xfrm>
                <a:off x="10757537" y="4216531"/>
                <a:ext cx="1106488" cy="842962"/>
              </a:xfrm>
              <a:custGeom>
                <a:avLst/>
                <a:gdLst>
                  <a:gd name="T0" fmla="*/ 1996 w 2091"/>
                  <a:gd name="T1" fmla="*/ 19 h 1592"/>
                  <a:gd name="T2" fmla="*/ 1989 w 2091"/>
                  <a:gd name="T3" fmla="*/ 7 h 1592"/>
                  <a:gd name="T4" fmla="*/ 1401 w 2091"/>
                  <a:gd name="T5" fmla="*/ 83 h 1592"/>
                  <a:gd name="T6" fmla="*/ 1395 w 2091"/>
                  <a:gd name="T7" fmla="*/ 122 h 1592"/>
                  <a:gd name="T8" fmla="*/ 1370 w 2091"/>
                  <a:gd name="T9" fmla="*/ 166 h 1592"/>
                  <a:gd name="T10" fmla="*/ 1333 w 2091"/>
                  <a:gd name="T11" fmla="*/ 198 h 1592"/>
                  <a:gd name="T12" fmla="*/ 1284 w 2091"/>
                  <a:gd name="T13" fmla="*/ 214 h 1592"/>
                  <a:gd name="T14" fmla="*/ 1157 w 2091"/>
                  <a:gd name="T15" fmla="*/ 214 h 1592"/>
                  <a:gd name="T16" fmla="*/ 1112 w 2091"/>
                  <a:gd name="T17" fmla="*/ 200 h 1592"/>
                  <a:gd name="T18" fmla="*/ 1074 w 2091"/>
                  <a:gd name="T19" fmla="*/ 172 h 1592"/>
                  <a:gd name="T20" fmla="*/ 1049 w 2091"/>
                  <a:gd name="T21" fmla="*/ 132 h 1592"/>
                  <a:gd name="T22" fmla="*/ 1039 w 2091"/>
                  <a:gd name="T23" fmla="*/ 96 h 1592"/>
                  <a:gd name="T24" fmla="*/ 1025 w 2091"/>
                  <a:gd name="T25" fmla="*/ 142 h 1592"/>
                  <a:gd name="T26" fmla="*/ 996 w 2091"/>
                  <a:gd name="T27" fmla="*/ 180 h 1592"/>
                  <a:gd name="T28" fmla="*/ 956 w 2091"/>
                  <a:gd name="T29" fmla="*/ 205 h 1592"/>
                  <a:gd name="T30" fmla="*/ 908 w 2091"/>
                  <a:gd name="T31" fmla="*/ 214 h 1592"/>
                  <a:gd name="T32" fmla="*/ 782 w 2091"/>
                  <a:gd name="T33" fmla="*/ 211 h 1592"/>
                  <a:gd name="T34" fmla="*/ 736 w 2091"/>
                  <a:gd name="T35" fmla="*/ 192 h 1592"/>
                  <a:gd name="T36" fmla="*/ 702 w 2091"/>
                  <a:gd name="T37" fmla="*/ 156 h 1592"/>
                  <a:gd name="T38" fmla="*/ 684 w 2091"/>
                  <a:gd name="T39" fmla="*/ 109 h 1592"/>
                  <a:gd name="T40" fmla="*/ 109 w 2091"/>
                  <a:gd name="T41" fmla="*/ 0 h 1592"/>
                  <a:gd name="T42" fmla="*/ 100 w 2091"/>
                  <a:gd name="T43" fmla="*/ 4 h 1592"/>
                  <a:gd name="T44" fmla="*/ 95 w 2091"/>
                  <a:gd name="T45" fmla="*/ 1493 h 1592"/>
                  <a:gd name="T46" fmla="*/ 29 w 2091"/>
                  <a:gd name="T47" fmla="*/ 1497 h 1592"/>
                  <a:gd name="T48" fmla="*/ 4 w 2091"/>
                  <a:gd name="T49" fmla="*/ 1523 h 1592"/>
                  <a:gd name="T50" fmla="*/ 1 w 2091"/>
                  <a:gd name="T51" fmla="*/ 1553 h 1592"/>
                  <a:gd name="T52" fmla="*/ 22 w 2091"/>
                  <a:gd name="T53" fmla="*/ 1583 h 1592"/>
                  <a:gd name="T54" fmla="*/ 2042 w 2091"/>
                  <a:gd name="T55" fmla="*/ 1592 h 1592"/>
                  <a:gd name="T56" fmla="*/ 2069 w 2091"/>
                  <a:gd name="T57" fmla="*/ 1583 h 1592"/>
                  <a:gd name="T58" fmla="*/ 2090 w 2091"/>
                  <a:gd name="T59" fmla="*/ 1553 h 1592"/>
                  <a:gd name="T60" fmla="*/ 2087 w 2091"/>
                  <a:gd name="T61" fmla="*/ 1523 h 1592"/>
                  <a:gd name="T62" fmla="*/ 2062 w 2091"/>
                  <a:gd name="T63" fmla="*/ 1497 h 1592"/>
                  <a:gd name="T64" fmla="*/ 1487 w 2091"/>
                  <a:gd name="T65" fmla="*/ 280 h 1592"/>
                  <a:gd name="T66" fmla="*/ 1487 w 2091"/>
                  <a:gd name="T67" fmla="*/ 280 h 1592"/>
                  <a:gd name="T68" fmla="*/ 1487 w 2091"/>
                  <a:gd name="T69" fmla="*/ 903 h 1592"/>
                  <a:gd name="T70" fmla="*/ 1734 w 2091"/>
                  <a:gd name="T71" fmla="*/ 1280 h 1592"/>
                  <a:gd name="T72" fmla="*/ 1357 w 2091"/>
                  <a:gd name="T73" fmla="*/ 280 h 1592"/>
                  <a:gd name="T74" fmla="*/ 1111 w 2091"/>
                  <a:gd name="T75" fmla="*/ 657 h 1592"/>
                  <a:gd name="T76" fmla="*/ 1111 w 2091"/>
                  <a:gd name="T77" fmla="*/ 657 h 1592"/>
                  <a:gd name="T78" fmla="*/ 1078 w 2091"/>
                  <a:gd name="T79" fmla="*/ 1034 h 1592"/>
                  <a:gd name="T80" fmla="*/ 980 w 2091"/>
                  <a:gd name="T81" fmla="*/ 526 h 1592"/>
                  <a:gd name="T82" fmla="*/ 980 w 2091"/>
                  <a:gd name="T83" fmla="*/ 657 h 1592"/>
                  <a:gd name="T84" fmla="*/ 357 w 2091"/>
                  <a:gd name="T85" fmla="*/ 280 h 1592"/>
                  <a:gd name="T86" fmla="*/ 357 w 2091"/>
                  <a:gd name="T87" fmla="*/ 280 h 1592"/>
                  <a:gd name="T88" fmla="*/ 357 w 2091"/>
                  <a:gd name="T89" fmla="*/ 903 h 1592"/>
                  <a:gd name="T90" fmla="*/ 604 w 2091"/>
                  <a:gd name="T91" fmla="*/ 1280 h 1592"/>
                  <a:gd name="T92" fmla="*/ 1013 w 2091"/>
                  <a:gd name="T93" fmla="*/ 1034 h 1592"/>
                  <a:gd name="T94" fmla="*/ 734 w 2091"/>
                  <a:gd name="T95" fmla="*/ 1034 h 1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91" h="1592">
                    <a:moveTo>
                      <a:pt x="2042" y="1493"/>
                    </a:moveTo>
                    <a:lnTo>
                      <a:pt x="1996" y="1493"/>
                    </a:lnTo>
                    <a:lnTo>
                      <a:pt x="1996" y="19"/>
                    </a:lnTo>
                    <a:lnTo>
                      <a:pt x="1996" y="19"/>
                    </a:lnTo>
                    <a:lnTo>
                      <a:pt x="1996" y="15"/>
                    </a:lnTo>
                    <a:lnTo>
                      <a:pt x="1993" y="11"/>
                    </a:lnTo>
                    <a:lnTo>
                      <a:pt x="1992" y="9"/>
                    </a:lnTo>
                    <a:lnTo>
                      <a:pt x="1989" y="7"/>
                    </a:lnTo>
                    <a:lnTo>
                      <a:pt x="1982" y="3"/>
                    </a:lnTo>
                    <a:lnTo>
                      <a:pt x="1975" y="0"/>
                    </a:lnTo>
                    <a:lnTo>
                      <a:pt x="1401" y="0"/>
                    </a:lnTo>
                    <a:lnTo>
                      <a:pt x="1401" y="83"/>
                    </a:lnTo>
                    <a:lnTo>
                      <a:pt x="1401" y="83"/>
                    </a:lnTo>
                    <a:lnTo>
                      <a:pt x="1401" y="97"/>
                    </a:lnTo>
                    <a:lnTo>
                      <a:pt x="1398" y="109"/>
                    </a:lnTo>
                    <a:lnTo>
                      <a:pt x="1395" y="122"/>
                    </a:lnTo>
                    <a:lnTo>
                      <a:pt x="1391" y="133"/>
                    </a:lnTo>
                    <a:lnTo>
                      <a:pt x="1385" y="145"/>
                    </a:lnTo>
                    <a:lnTo>
                      <a:pt x="1379" y="156"/>
                    </a:lnTo>
                    <a:lnTo>
                      <a:pt x="1370" y="166"/>
                    </a:lnTo>
                    <a:lnTo>
                      <a:pt x="1363" y="176"/>
                    </a:lnTo>
                    <a:lnTo>
                      <a:pt x="1353" y="184"/>
                    </a:lnTo>
                    <a:lnTo>
                      <a:pt x="1344" y="192"/>
                    </a:lnTo>
                    <a:lnTo>
                      <a:pt x="1333" y="198"/>
                    </a:lnTo>
                    <a:lnTo>
                      <a:pt x="1320" y="204"/>
                    </a:lnTo>
                    <a:lnTo>
                      <a:pt x="1308" y="208"/>
                    </a:lnTo>
                    <a:lnTo>
                      <a:pt x="1296" y="211"/>
                    </a:lnTo>
                    <a:lnTo>
                      <a:pt x="1284" y="214"/>
                    </a:lnTo>
                    <a:lnTo>
                      <a:pt x="1270" y="214"/>
                    </a:lnTo>
                    <a:lnTo>
                      <a:pt x="1170" y="214"/>
                    </a:lnTo>
                    <a:lnTo>
                      <a:pt x="1170" y="214"/>
                    </a:lnTo>
                    <a:lnTo>
                      <a:pt x="1157" y="214"/>
                    </a:lnTo>
                    <a:lnTo>
                      <a:pt x="1145" y="211"/>
                    </a:lnTo>
                    <a:lnTo>
                      <a:pt x="1134" y="209"/>
                    </a:lnTo>
                    <a:lnTo>
                      <a:pt x="1123" y="205"/>
                    </a:lnTo>
                    <a:lnTo>
                      <a:pt x="1112" y="200"/>
                    </a:lnTo>
                    <a:lnTo>
                      <a:pt x="1101" y="194"/>
                    </a:lnTo>
                    <a:lnTo>
                      <a:pt x="1091" y="188"/>
                    </a:lnTo>
                    <a:lnTo>
                      <a:pt x="1083" y="181"/>
                    </a:lnTo>
                    <a:lnTo>
                      <a:pt x="1074" y="172"/>
                    </a:lnTo>
                    <a:lnTo>
                      <a:pt x="1067" y="163"/>
                    </a:lnTo>
                    <a:lnTo>
                      <a:pt x="1060" y="153"/>
                    </a:lnTo>
                    <a:lnTo>
                      <a:pt x="1053" y="143"/>
                    </a:lnTo>
                    <a:lnTo>
                      <a:pt x="1049" y="132"/>
                    </a:lnTo>
                    <a:lnTo>
                      <a:pt x="1044" y="120"/>
                    </a:lnTo>
                    <a:lnTo>
                      <a:pt x="1041" y="109"/>
                    </a:lnTo>
                    <a:lnTo>
                      <a:pt x="1039" y="96"/>
                    </a:lnTo>
                    <a:lnTo>
                      <a:pt x="1039" y="96"/>
                    </a:lnTo>
                    <a:lnTo>
                      <a:pt x="1038" y="108"/>
                    </a:lnTo>
                    <a:lnTo>
                      <a:pt x="1034" y="120"/>
                    </a:lnTo>
                    <a:lnTo>
                      <a:pt x="1030" y="131"/>
                    </a:lnTo>
                    <a:lnTo>
                      <a:pt x="1025" y="142"/>
                    </a:lnTo>
                    <a:lnTo>
                      <a:pt x="1019" y="153"/>
                    </a:lnTo>
                    <a:lnTo>
                      <a:pt x="1013" y="163"/>
                    </a:lnTo>
                    <a:lnTo>
                      <a:pt x="1005" y="171"/>
                    </a:lnTo>
                    <a:lnTo>
                      <a:pt x="996" y="180"/>
                    </a:lnTo>
                    <a:lnTo>
                      <a:pt x="988" y="187"/>
                    </a:lnTo>
                    <a:lnTo>
                      <a:pt x="978" y="194"/>
                    </a:lnTo>
                    <a:lnTo>
                      <a:pt x="967" y="200"/>
                    </a:lnTo>
                    <a:lnTo>
                      <a:pt x="956" y="205"/>
                    </a:lnTo>
                    <a:lnTo>
                      <a:pt x="945" y="209"/>
                    </a:lnTo>
                    <a:lnTo>
                      <a:pt x="933" y="211"/>
                    </a:lnTo>
                    <a:lnTo>
                      <a:pt x="921" y="214"/>
                    </a:lnTo>
                    <a:lnTo>
                      <a:pt x="908" y="214"/>
                    </a:lnTo>
                    <a:lnTo>
                      <a:pt x="808" y="214"/>
                    </a:lnTo>
                    <a:lnTo>
                      <a:pt x="808" y="214"/>
                    </a:lnTo>
                    <a:lnTo>
                      <a:pt x="795" y="214"/>
                    </a:lnTo>
                    <a:lnTo>
                      <a:pt x="782" y="211"/>
                    </a:lnTo>
                    <a:lnTo>
                      <a:pt x="769" y="208"/>
                    </a:lnTo>
                    <a:lnTo>
                      <a:pt x="757" y="204"/>
                    </a:lnTo>
                    <a:lnTo>
                      <a:pt x="746" y="198"/>
                    </a:lnTo>
                    <a:lnTo>
                      <a:pt x="736" y="192"/>
                    </a:lnTo>
                    <a:lnTo>
                      <a:pt x="727" y="184"/>
                    </a:lnTo>
                    <a:lnTo>
                      <a:pt x="718" y="176"/>
                    </a:lnTo>
                    <a:lnTo>
                      <a:pt x="710" y="166"/>
                    </a:lnTo>
                    <a:lnTo>
                      <a:pt x="702" y="156"/>
                    </a:lnTo>
                    <a:lnTo>
                      <a:pt x="696" y="145"/>
                    </a:lnTo>
                    <a:lnTo>
                      <a:pt x="691" y="133"/>
                    </a:lnTo>
                    <a:lnTo>
                      <a:pt x="688" y="122"/>
                    </a:lnTo>
                    <a:lnTo>
                      <a:pt x="684" y="109"/>
                    </a:lnTo>
                    <a:lnTo>
                      <a:pt x="683" y="97"/>
                    </a:lnTo>
                    <a:lnTo>
                      <a:pt x="682" y="83"/>
                    </a:lnTo>
                    <a:lnTo>
                      <a:pt x="682" y="0"/>
                    </a:lnTo>
                    <a:lnTo>
                      <a:pt x="109" y="0"/>
                    </a:lnTo>
                    <a:lnTo>
                      <a:pt x="109" y="0"/>
                    </a:lnTo>
                    <a:lnTo>
                      <a:pt x="105" y="2"/>
                    </a:lnTo>
                    <a:lnTo>
                      <a:pt x="102" y="3"/>
                    </a:lnTo>
                    <a:lnTo>
                      <a:pt x="100" y="4"/>
                    </a:lnTo>
                    <a:lnTo>
                      <a:pt x="98" y="7"/>
                    </a:lnTo>
                    <a:lnTo>
                      <a:pt x="95" y="11"/>
                    </a:lnTo>
                    <a:lnTo>
                      <a:pt x="95" y="19"/>
                    </a:lnTo>
                    <a:lnTo>
                      <a:pt x="95" y="1493"/>
                    </a:lnTo>
                    <a:lnTo>
                      <a:pt x="49" y="1493"/>
                    </a:lnTo>
                    <a:lnTo>
                      <a:pt x="49" y="1493"/>
                    </a:lnTo>
                    <a:lnTo>
                      <a:pt x="39" y="1495"/>
                    </a:lnTo>
                    <a:lnTo>
                      <a:pt x="29" y="1497"/>
                    </a:lnTo>
                    <a:lnTo>
                      <a:pt x="22" y="1502"/>
                    </a:lnTo>
                    <a:lnTo>
                      <a:pt x="15" y="1508"/>
                    </a:lnTo>
                    <a:lnTo>
                      <a:pt x="9" y="1514"/>
                    </a:lnTo>
                    <a:lnTo>
                      <a:pt x="4" y="1523"/>
                    </a:lnTo>
                    <a:lnTo>
                      <a:pt x="1" y="1532"/>
                    </a:lnTo>
                    <a:lnTo>
                      <a:pt x="0" y="1542"/>
                    </a:lnTo>
                    <a:lnTo>
                      <a:pt x="0" y="1542"/>
                    </a:lnTo>
                    <a:lnTo>
                      <a:pt x="1" y="1553"/>
                    </a:lnTo>
                    <a:lnTo>
                      <a:pt x="4" y="1562"/>
                    </a:lnTo>
                    <a:lnTo>
                      <a:pt x="9" y="1570"/>
                    </a:lnTo>
                    <a:lnTo>
                      <a:pt x="15" y="1577"/>
                    </a:lnTo>
                    <a:lnTo>
                      <a:pt x="22" y="1583"/>
                    </a:lnTo>
                    <a:lnTo>
                      <a:pt x="29" y="1588"/>
                    </a:lnTo>
                    <a:lnTo>
                      <a:pt x="39" y="1591"/>
                    </a:lnTo>
                    <a:lnTo>
                      <a:pt x="49" y="1592"/>
                    </a:lnTo>
                    <a:lnTo>
                      <a:pt x="2042" y="1592"/>
                    </a:lnTo>
                    <a:lnTo>
                      <a:pt x="2042" y="1592"/>
                    </a:lnTo>
                    <a:lnTo>
                      <a:pt x="2052" y="1591"/>
                    </a:lnTo>
                    <a:lnTo>
                      <a:pt x="2062" y="1588"/>
                    </a:lnTo>
                    <a:lnTo>
                      <a:pt x="2069" y="1583"/>
                    </a:lnTo>
                    <a:lnTo>
                      <a:pt x="2076" y="1577"/>
                    </a:lnTo>
                    <a:lnTo>
                      <a:pt x="2082" y="1570"/>
                    </a:lnTo>
                    <a:lnTo>
                      <a:pt x="2087" y="1562"/>
                    </a:lnTo>
                    <a:lnTo>
                      <a:pt x="2090" y="1553"/>
                    </a:lnTo>
                    <a:lnTo>
                      <a:pt x="2091" y="1542"/>
                    </a:lnTo>
                    <a:lnTo>
                      <a:pt x="2091" y="1542"/>
                    </a:lnTo>
                    <a:lnTo>
                      <a:pt x="2090" y="1532"/>
                    </a:lnTo>
                    <a:lnTo>
                      <a:pt x="2087" y="1523"/>
                    </a:lnTo>
                    <a:lnTo>
                      <a:pt x="2082" y="1514"/>
                    </a:lnTo>
                    <a:lnTo>
                      <a:pt x="2076" y="1508"/>
                    </a:lnTo>
                    <a:lnTo>
                      <a:pt x="2069" y="1502"/>
                    </a:lnTo>
                    <a:lnTo>
                      <a:pt x="2062" y="1497"/>
                    </a:lnTo>
                    <a:lnTo>
                      <a:pt x="2052" y="1495"/>
                    </a:lnTo>
                    <a:lnTo>
                      <a:pt x="2042" y="1493"/>
                    </a:lnTo>
                    <a:lnTo>
                      <a:pt x="2042" y="1493"/>
                    </a:lnTo>
                    <a:close/>
                    <a:moveTo>
                      <a:pt x="1487" y="280"/>
                    </a:moveTo>
                    <a:lnTo>
                      <a:pt x="1734" y="280"/>
                    </a:lnTo>
                    <a:lnTo>
                      <a:pt x="1734" y="526"/>
                    </a:lnTo>
                    <a:lnTo>
                      <a:pt x="1487" y="526"/>
                    </a:lnTo>
                    <a:lnTo>
                      <a:pt x="1487" y="280"/>
                    </a:lnTo>
                    <a:close/>
                    <a:moveTo>
                      <a:pt x="1487" y="657"/>
                    </a:moveTo>
                    <a:lnTo>
                      <a:pt x="1734" y="657"/>
                    </a:lnTo>
                    <a:lnTo>
                      <a:pt x="1734" y="903"/>
                    </a:lnTo>
                    <a:lnTo>
                      <a:pt x="1487" y="903"/>
                    </a:lnTo>
                    <a:lnTo>
                      <a:pt x="1487" y="657"/>
                    </a:lnTo>
                    <a:close/>
                    <a:moveTo>
                      <a:pt x="1487" y="1034"/>
                    </a:moveTo>
                    <a:lnTo>
                      <a:pt x="1734" y="1034"/>
                    </a:lnTo>
                    <a:lnTo>
                      <a:pt x="1734" y="1280"/>
                    </a:lnTo>
                    <a:lnTo>
                      <a:pt x="1487" y="1280"/>
                    </a:lnTo>
                    <a:lnTo>
                      <a:pt x="1487" y="1034"/>
                    </a:lnTo>
                    <a:close/>
                    <a:moveTo>
                      <a:pt x="1111" y="280"/>
                    </a:moveTo>
                    <a:lnTo>
                      <a:pt x="1357" y="280"/>
                    </a:lnTo>
                    <a:lnTo>
                      <a:pt x="1357" y="526"/>
                    </a:lnTo>
                    <a:lnTo>
                      <a:pt x="1111" y="526"/>
                    </a:lnTo>
                    <a:lnTo>
                      <a:pt x="1111" y="280"/>
                    </a:lnTo>
                    <a:close/>
                    <a:moveTo>
                      <a:pt x="1111" y="657"/>
                    </a:moveTo>
                    <a:lnTo>
                      <a:pt x="1357" y="657"/>
                    </a:lnTo>
                    <a:lnTo>
                      <a:pt x="1357" y="903"/>
                    </a:lnTo>
                    <a:lnTo>
                      <a:pt x="1111" y="903"/>
                    </a:lnTo>
                    <a:lnTo>
                      <a:pt x="1111" y="657"/>
                    </a:lnTo>
                    <a:close/>
                    <a:moveTo>
                      <a:pt x="1357" y="1034"/>
                    </a:moveTo>
                    <a:lnTo>
                      <a:pt x="1357" y="1493"/>
                    </a:lnTo>
                    <a:lnTo>
                      <a:pt x="1078" y="1493"/>
                    </a:lnTo>
                    <a:lnTo>
                      <a:pt x="1078" y="1034"/>
                    </a:lnTo>
                    <a:lnTo>
                      <a:pt x="1357" y="1034"/>
                    </a:lnTo>
                    <a:close/>
                    <a:moveTo>
                      <a:pt x="734" y="280"/>
                    </a:moveTo>
                    <a:lnTo>
                      <a:pt x="980" y="280"/>
                    </a:lnTo>
                    <a:lnTo>
                      <a:pt x="980" y="526"/>
                    </a:lnTo>
                    <a:lnTo>
                      <a:pt x="734" y="526"/>
                    </a:lnTo>
                    <a:lnTo>
                      <a:pt x="734" y="280"/>
                    </a:lnTo>
                    <a:close/>
                    <a:moveTo>
                      <a:pt x="734" y="657"/>
                    </a:moveTo>
                    <a:lnTo>
                      <a:pt x="980" y="657"/>
                    </a:lnTo>
                    <a:lnTo>
                      <a:pt x="980" y="903"/>
                    </a:lnTo>
                    <a:lnTo>
                      <a:pt x="734" y="903"/>
                    </a:lnTo>
                    <a:lnTo>
                      <a:pt x="734" y="657"/>
                    </a:lnTo>
                    <a:close/>
                    <a:moveTo>
                      <a:pt x="357" y="280"/>
                    </a:moveTo>
                    <a:lnTo>
                      <a:pt x="604" y="280"/>
                    </a:lnTo>
                    <a:lnTo>
                      <a:pt x="604" y="526"/>
                    </a:lnTo>
                    <a:lnTo>
                      <a:pt x="357" y="526"/>
                    </a:lnTo>
                    <a:lnTo>
                      <a:pt x="357" y="280"/>
                    </a:lnTo>
                    <a:close/>
                    <a:moveTo>
                      <a:pt x="357" y="657"/>
                    </a:moveTo>
                    <a:lnTo>
                      <a:pt x="604" y="657"/>
                    </a:lnTo>
                    <a:lnTo>
                      <a:pt x="604" y="903"/>
                    </a:lnTo>
                    <a:lnTo>
                      <a:pt x="357" y="903"/>
                    </a:lnTo>
                    <a:lnTo>
                      <a:pt x="357" y="657"/>
                    </a:lnTo>
                    <a:close/>
                    <a:moveTo>
                      <a:pt x="357" y="1034"/>
                    </a:moveTo>
                    <a:lnTo>
                      <a:pt x="604" y="1034"/>
                    </a:lnTo>
                    <a:lnTo>
                      <a:pt x="604" y="1280"/>
                    </a:lnTo>
                    <a:lnTo>
                      <a:pt x="357" y="1280"/>
                    </a:lnTo>
                    <a:lnTo>
                      <a:pt x="357" y="1034"/>
                    </a:lnTo>
                    <a:close/>
                    <a:moveTo>
                      <a:pt x="734" y="1034"/>
                    </a:moveTo>
                    <a:lnTo>
                      <a:pt x="1013" y="1034"/>
                    </a:lnTo>
                    <a:lnTo>
                      <a:pt x="1013" y="1493"/>
                    </a:lnTo>
                    <a:lnTo>
                      <a:pt x="734" y="1493"/>
                    </a:lnTo>
                    <a:lnTo>
                      <a:pt x="734" y="1034"/>
                    </a:lnTo>
                    <a:close/>
                    <a:moveTo>
                      <a:pt x="734" y="1034"/>
                    </a:moveTo>
                    <a:lnTo>
                      <a:pt x="734" y="10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79" name="Freeform 29">
                <a:extLst>
                  <a:ext uri="{FF2B5EF4-FFF2-40B4-BE49-F238E27FC236}">
                    <a16:creationId xmlns:a16="http://schemas.microsoft.com/office/drawing/2014/main" id="{92EB79F2-FC05-4119-99B4-5C9889FC1C67}"/>
                  </a:ext>
                </a:extLst>
              </p:cNvPr>
              <p:cNvSpPr>
                <a:spLocks noEditPoints="1"/>
              </p:cNvSpPr>
              <p:nvPr/>
            </p:nvSpPr>
            <p:spPr bwMode="auto">
              <a:xfrm>
                <a:off x="11171875" y="4000631"/>
                <a:ext cx="276225" cy="277812"/>
              </a:xfrm>
              <a:custGeom>
                <a:avLst/>
                <a:gdLst>
                  <a:gd name="T0" fmla="*/ 128 w 522"/>
                  <a:gd name="T1" fmla="*/ 525 h 525"/>
                  <a:gd name="T2" fmla="*/ 135 w 522"/>
                  <a:gd name="T3" fmla="*/ 524 h 525"/>
                  <a:gd name="T4" fmla="*/ 146 w 522"/>
                  <a:gd name="T5" fmla="*/ 519 h 525"/>
                  <a:gd name="T6" fmla="*/ 156 w 522"/>
                  <a:gd name="T7" fmla="*/ 511 h 525"/>
                  <a:gd name="T8" fmla="*/ 161 w 522"/>
                  <a:gd name="T9" fmla="*/ 498 h 525"/>
                  <a:gd name="T10" fmla="*/ 161 w 522"/>
                  <a:gd name="T11" fmla="*/ 345 h 525"/>
                  <a:gd name="T12" fmla="*/ 361 w 522"/>
                  <a:gd name="T13" fmla="*/ 492 h 525"/>
                  <a:gd name="T14" fmla="*/ 361 w 522"/>
                  <a:gd name="T15" fmla="*/ 498 h 525"/>
                  <a:gd name="T16" fmla="*/ 364 w 522"/>
                  <a:gd name="T17" fmla="*/ 511 h 525"/>
                  <a:gd name="T18" fmla="*/ 372 w 522"/>
                  <a:gd name="T19" fmla="*/ 519 h 525"/>
                  <a:gd name="T20" fmla="*/ 383 w 522"/>
                  <a:gd name="T21" fmla="*/ 524 h 525"/>
                  <a:gd name="T22" fmla="*/ 489 w 522"/>
                  <a:gd name="T23" fmla="*/ 525 h 525"/>
                  <a:gd name="T24" fmla="*/ 495 w 522"/>
                  <a:gd name="T25" fmla="*/ 524 h 525"/>
                  <a:gd name="T26" fmla="*/ 507 w 522"/>
                  <a:gd name="T27" fmla="*/ 519 h 525"/>
                  <a:gd name="T28" fmla="*/ 515 w 522"/>
                  <a:gd name="T29" fmla="*/ 511 h 525"/>
                  <a:gd name="T30" fmla="*/ 520 w 522"/>
                  <a:gd name="T31" fmla="*/ 498 h 525"/>
                  <a:gd name="T32" fmla="*/ 519 w 522"/>
                  <a:gd name="T33" fmla="*/ 33 h 525"/>
                  <a:gd name="T34" fmla="*/ 519 w 522"/>
                  <a:gd name="T35" fmla="*/ 27 h 525"/>
                  <a:gd name="T36" fmla="*/ 514 w 522"/>
                  <a:gd name="T37" fmla="*/ 15 h 525"/>
                  <a:gd name="T38" fmla="*/ 506 w 522"/>
                  <a:gd name="T39" fmla="*/ 6 h 525"/>
                  <a:gd name="T40" fmla="*/ 494 w 522"/>
                  <a:gd name="T41" fmla="*/ 1 h 525"/>
                  <a:gd name="T42" fmla="*/ 389 w 522"/>
                  <a:gd name="T43" fmla="*/ 0 h 525"/>
                  <a:gd name="T44" fmla="*/ 383 w 522"/>
                  <a:gd name="T45" fmla="*/ 1 h 525"/>
                  <a:gd name="T46" fmla="*/ 372 w 522"/>
                  <a:gd name="T47" fmla="*/ 6 h 525"/>
                  <a:gd name="T48" fmla="*/ 364 w 522"/>
                  <a:gd name="T49" fmla="*/ 16 h 525"/>
                  <a:gd name="T50" fmla="*/ 361 w 522"/>
                  <a:gd name="T51" fmla="*/ 28 h 525"/>
                  <a:gd name="T52" fmla="*/ 361 w 522"/>
                  <a:gd name="T53" fmla="*/ 182 h 525"/>
                  <a:gd name="T54" fmla="*/ 161 w 522"/>
                  <a:gd name="T55" fmla="*/ 34 h 525"/>
                  <a:gd name="T56" fmla="*/ 161 w 522"/>
                  <a:gd name="T57" fmla="*/ 28 h 525"/>
                  <a:gd name="T58" fmla="*/ 155 w 522"/>
                  <a:gd name="T59" fmla="*/ 16 h 525"/>
                  <a:gd name="T60" fmla="*/ 145 w 522"/>
                  <a:gd name="T61" fmla="*/ 7 h 525"/>
                  <a:gd name="T62" fmla="*/ 133 w 522"/>
                  <a:gd name="T63" fmla="*/ 2 h 525"/>
                  <a:gd name="T64" fmla="*/ 28 w 522"/>
                  <a:gd name="T65" fmla="*/ 1 h 525"/>
                  <a:gd name="T66" fmla="*/ 22 w 522"/>
                  <a:gd name="T67" fmla="*/ 2 h 525"/>
                  <a:gd name="T68" fmla="*/ 12 w 522"/>
                  <a:gd name="T69" fmla="*/ 6 h 525"/>
                  <a:gd name="T70" fmla="*/ 5 w 522"/>
                  <a:gd name="T71" fmla="*/ 16 h 525"/>
                  <a:gd name="T72" fmla="*/ 1 w 522"/>
                  <a:gd name="T73" fmla="*/ 28 h 525"/>
                  <a:gd name="T74" fmla="*/ 0 w 522"/>
                  <a:gd name="T75" fmla="*/ 492 h 525"/>
                  <a:gd name="T76" fmla="*/ 1 w 522"/>
                  <a:gd name="T77" fmla="*/ 498 h 525"/>
                  <a:gd name="T78" fmla="*/ 5 w 522"/>
                  <a:gd name="T79" fmla="*/ 511 h 525"/>
                  <a:gd name="T80" fmla="*/ 12 w 522"/>
                  <a:gd name="T81" fmla="*/ 519 h 525"/>
                  <a:gd name="T82" fmla="*/ 22 w 522"/>
                  <a:gd name="T83" fmla="*/ 524 h 525"/>
                  <a:gd name="T84" fmla="*/ 28 w 522"/>
                  <a:gd name="T85" fmla="*/ 525 h 525"/>
                  <a:gd name="T86" fmla="*/ 28 w 522"/>
                  <a:gd name="T87" fmla="*/ 525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22" h="525">
                    <a:moveTo>
                      <a:pt x="28" y="525"/>
                    </a:moveTo>
                    <a:lnTo>
                      <a:pt x="128" y="525"/>
                    </a:lnTo>
                    <a:lnTo>
                      <a:pt x="128" y="525"/>
                    </a:lnTo>
                    <a:lnTo>
                      <a:pt x="135" y="524"/>
                    </a:lnTo>
                    <a:lnTo>
                      <a:pt x="141" y="522"/>
                    </a:lnTo>
                    <a:lnTo>
                      <a:pt x="146" y="519"/>
                    </a:lnTo>
                    <a:lnTo>
                      <a:pt x="151" y="515"/>
                    </a:lnTo>
                    <a:lnTo>
                      <a:pt x="156" y="511"/>
                    </a:lnTo>
                    <a:lnTo>
                      <a:pt x="158" y="505"/>
                    </a:lnTo>
                    <a:lnTo>
                      <a:pt x="161" y="498"/>
                    </a:lnTo>
                    <a:lnTo>
                      <a:pt x="161" y="492"/>
                    </a:lnTo>
                    <a:lnTo>
                      <a:pt x="161" y="345"/>
                    </a:lnTo>
                    <a:lnTo>
                      <a:pt x="361" y="345"/>
                    </a:lnTo>
                    <a:lnTo>
                      <a:pt x="361" y="492"/>
                    </a:lnTo>
                    <a:lnTo>
                      <a:pt x="361" y="492"/>
                    </a:lnTo>
                    <a:lnTo>
                      <a:pt x="361" y="498"/>
                    </a:lnTo>
                    <a:lnTo>
                      <a:pt x="363" y="505"/>
                    </a:lnTo>
                    <a:lnTo>
                      <a:pt x="364" y="511"/>
                    </a:lnTo>
                    <a:lnTo>
                      <a:pt x="368" y="515"/>
                    </a:lnTo>
                    <a:lnTo>
                      <a:pt x="372" y="519"/>
                    </a:lnTo>
                    <a:lnTo>
                      <a:pt x="376" y="522"/>
                    </a:lnTo>
                    <a:lnTo>
                      <a:pt x="383" y="524"/>
                    </a:lnTo>
                    <a:lnTo>
                      <a:pt x="389" y="525"/>
                    </a:lnTo>
                    <a:lnTo>
                      <a:pt x="489" y="525"/>
                    </a:lnTo>
                    <a:lnTo>
                      <a:pt x="489" y="525"/>
                    </a:lnTo>
                    <a:lnTo>
                      <a:pt x="495" y="524"/>
                    </a:lnTo>
                    <a:lnTo>
                      <a:pt x="501" y="522"/>
                    </a:lnTo>
                    <a:lnTo>
                      <a:pt x="507" y="519"/>
                    </a:lnTo>
                    <a:lnTo>
                      <a:pt x="512" y="515"/>
                    </a:lnTo>
                    <a:lnTo>
                      <a:pt x="515" y="511"/>
                    </a:lnTo>
                    <a:lnTo>
                      <a:pt x="519" y="505"/>
                    </a:lnTo>
                    <a:lnTo>
                      <a:pt x="520" y="498"/>
                    </a:lnTo>
                    <a:lnTo>
                      <a:pt x="522" y="492"/>
                    </a:lnTo>
                    <a:lnTo>
                      <a:pt x="519" y="33"/>
                    </a:lnTo>
                    <a:lnTo>
                      <a:pt x="519" y="33"/>
                    </a:lnTo>
                    <a:lnTo>
                      <a:pt x="519" y="27"/>
                    </a:lnTo>
                    <a:lnTo>
                      <a:pt x="517" y="19"/>
                    </a:lnTo>
                    <a:lnTo>
                      <a:pt x="514" y="15"/>
                    </a:lnTo>
                    <a:lnTo>
                      <a:pt x="511" y="10"/>
                    </a:lnTo>
                    <a:lnTo>
                      <a:pt x="506" y="6"/>
                    </a:lnTo>
                    <a:lnTo>
                      <a:pt x="500" y="2"/>
                    </a:lnTo>
                    <a:lnTo>
                      <a:pt x="494" y="1"/>
                    </a:lnTo>
                    <a:lnTo>
                      <a:pt x="487" y="0"/>
                    </a:lnTo>
                    <a:lnTo>
                      <a:pt x="389" y="0"/>
                    </a:lnTo>
                    <a:lnTo>
                      <a:pt x="389" y="0"/>
                    </a:lnTo>
                    <a:lnTo>
                      <a:pt x="383" y="1"/>
                    </a:lnTo>
                    <a:lnTo>
                      <a:pt x="376" y="2"/>
                    </a:lnTo>
                    <a:lnTo>
                      <a:pt x="372" y="6"/>
                    </a:lnTo>
                    <a:lnTo>
                      <a:pt x="368" y="11"/>
                    </a:lnTo>
                    <a:lnTo>
                      <a:pt x="364" y="16"/>
                    </a:lnTo>
                    <a:lnTo>
                      <a:pt x="363" y="22"/>
                    </a:lnTo>
                    <a:lnTo>
                      <a:pt x="361" y="28"/>
                    </a:lnTo>
                    <a:lnTo>
                      <a:pt x="361" y="34"/>
                    </a:lnTo>
                    <a:lnTo>
                      <a:pt x="361" y="182"/>
                    </a:lnTo>
                    <a:lnTo>
                      <a:pt x="162" y="182"/>
                    </a:lnTo>
                    <a:lnTo>
                      <a:pt x="161" y="34"/>
                    </a:lnTo>
                    <a:lnTo>
                      <a:pt x="161" y="34"/>
                    </a:lnTo>
                    <a:lnTo>
                      <a:pt x="161" y="28"/>
                    </a:lnTo>
                    <a:lnTo>
                      <a:pt x="158" y="22"/>
                    </a:lnTo>
                    <a:lnTo>
                      <a:pt x="155" y="16"/>
                    </a:lnTo>
                    <a:lnTo>
                      <a:pt x="151" y="11"/>
                    </a:lnTo>
                    <a:lnTo>
                      <a:pt x="145" y="7"/>
                    </a:lnTo>
                    <a:lnTo>
                      <a:pt x="140" y="4"/>
                    </a:lnTo>
                    <a:lnTo>
                      <a:pt x="133" y="2"/>
                    </a:lnTo>
                    <a:lnTo>
                      <a:pt x="127" y="1"/>
                    </a:lnTo>
                    <a:lnTo>
                      <a:pt x="28" y="1"/>
                    </a:lnTo>
                    <a:lnTo>
                      <a:pt x="28" y="1"/>
                    </a:lnTo>
                    <a:lnTo>
                      <a:pt x="22" y="2"/>
                    </a:lnTo>
                    <a:lnTo>
                      <a:pt x="16" y="4"/>
                    </a:lnTo>
                    <a:lnTo>
                      <a:pt x="12" y="6"/>
                    </a:lnTo>
                    <a:lnTo>
                      <a:pt x="7" y="11"/>
                    </a:lnTo>
                    <a:lnTo>
                      <a:pt x="5" y="16"/>
                    </a:lnTo>
                    <a:lnTo>
                      <a:pt x="2" y="22"/>
                    </a:lnTo>
                    <a:lnTo>
                      <a:pt x="1" y="28"/>
                    </a:lnTo>
                    <a:lnTo>
                      <a:pt x="0" y="34"/>
                    </a:lnTo>
                    <a:lnTo>
                      <a:pt x="0" y="492"/>
                    </a:lnTo>
                    <a:lnTo>
                      <a:pt x="0" y="492"/>
                    </a:lnTo>
                    <a:lnTo>
                      <a:pt x="1" y="498"/>
                    </a:lnTo>
                    <a:lnTo>
                      <a:pt x="2" y="505"/>
                    </a:lnTo>
                    <a:lnTo>
                      <a:pt x="5" y="511"/>
                    </a:lnTo>
                    <a:lnTo>
                      <a:pt x="7" y="515"/>
                    </a:lnTo>
                    <a:lnTo>
                      <a:pt x="12" y="519"/>
                    </a:lnTo>
                    <a:lnTo>
                      <a:pt x="16" y="522"/>
                    </a:lnTo>
                    <a:lnTo>
                      <a:pt x="22" y="524"/>
                    </a:lnTo>
                    <a:lnTo>
                      <a:pt x="28" y="525"/>
                    </a:lnTo>
                    <a:lnTo>
                      <a:pt x="28" y="525"/>
                    </a:lnTo>
                    <a:close/>
                    <a:moveTo>
                      <a:pt x="28" y="525"/>
                    </a:moveTo>
                    <a:lnTo>
                      <a:pt x="28" y="5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111" name="그룹 110">
              <a:extLst>
                <a:ext uri="{FF2B5EF4-FFF2-40B4-BE49-F238E27FC236}">
                  <a16:creationId xmlns:a16="http://schemas.microsoft.com/office/drawing/2014/main" id="{52018E5B-A39A-4727-9510-8B674F07E31C}"/>
                </a:ext>
              </a:extLst>
            </p:cNvPr>
            <p:cNvGrpSpPr/>
            <p:nvPr/>
          </p:nvGrpSpPr>
          <p:grpSpPr>
            <a:xfrm>
              <a:off x="2700260" y="4040029"/>
              <a:ext cx="504031" cy="311588"/>
              <a:chOff x="13869552" y="3638755"/>
              <a:chExt cx="518844" cy="320745"/>
            </a:xfrm>
          </p:grpSpPr>
          <p:sp>
            <p:nvSpPr>
              <p:cNvPr id="12" name="Freeform 5">
                <a:extLst>
                  <a:ext uri="{FF2B5EF4-FFF2-40B4-BE49-F238E27FC236}">
                    <a16:creationId xmlns:a16="http://schemas.microsoft.com/office/drawing/2014/main" id="{894744E6-55EC-4EC6-8B93-FF9E2E819D66}"/>
                  </a:ext>
                </a:extLst>
              </p:cNvPr>
              <p:cNvSpPr>
                <a:spLocks noEditPoints="1"/>
              </p:cNvSpPr>
              <p:nvPr/>
            </p:nvSpPr>
            <p:spPr bwMode="auto">
              <a:xfrm>
                <a:off x="14194394" y="3797065"/>
                <a:ext cx="194002" cy="162435"/>
              </a:xfrm>
              <a:custGeom>
                <a:avLst/>
                <a:gdLst>
                  <a:gd name="T0" fmla="*/ 1004 w 1180"/>
                  <a:gd name="T1" fmla="*/ 110 h 988"/>
                  <a:gd name="T2" fmla="*/ 900 w 1180"/>
                  <a:gd name="T3" fmla="*/ 100 h 988"/>
                  <a:gd name="T4" fmla="*/ 883 w 1180"/>
                  <a:gd name="T5" fmla="*/ 154 h 988"/>
                  <a:gd name="T6" fmla="*/ 795 w 1180"/>
                  <a:gd name="T7" fmla="*/ 68 h 988"/>
                  <a:gd name="T8" fmla="*/ 713 w 1180"/>
                  <a:gd name="T9" fmla="*/ 2 h 988"/>
                  <a:gd name="T10" fmla="*/ 445 w 1180"/>
                  <a:gd name="T11" fmla="*/ 8 h 988"/>
                  <a:gd name="T12" fmla="*/ 379 w 1180"/>
                  <a:gd name="T13" fmla="*/ 90 h 988"/>
                  <a:gd name="T14" fmla="*/ 297 w 1180"/>
                  <a:gd name="T15" fmla="*/ 116 h 988"/>
                  <a:gd name="T16" fmla="*/ 190 w 1180"/>
                  <a:gd name="T17" fmla="*/ 100 h 988"/>
                  <a:gd name="T18" fmla="*/ 174 w 1180"/>
                  <a:gd name="T19" fmla="*/ 116 h 988"/>
                  <a:gd name="T20" fmla="*/ 120 w 1180"/>
                  <a:gd name="T21" fmla="*/ 156 h 988"/>
                  <a:gd name="T22" fmla="*/ 56 w 1180"/>
                  <a:gd name="T23" fmla="*/ 188 h 988"/>
                  <a:gd name="T24" fmla="*/ 12 w 1180"/>
                  <a:gd name="T25" fmla="*/ 246 h 988"/>
                  <a:gd name="T26" fmla="*/ 0 w 1180"/>
                  <a:gd name="T27" fmla="*/ 836 h 988"/>
                  <a:gd name="T28" fmla="*/ 12 w 1180"/>
                  <a:gd name="T29" fmla="*/ 896 h 988"/>
                  <a:gd name="T30" fmla="*/ 56 w 1180"/>
                  <a:gd name="T31" fmla="*/ 954 h 988"/>
                  <a:gd name="T32" fmla="*/ 120 w 1180"/>
                  <a:gd name="T33" fmla="*/ 986 h 988"/>
                  <a:gd name="T34" fmla="*/ 1044 w 1180"/>
                  <a:gd name="T35" fmla="*/ 988 h 988"/>
                  <a:gd name="T36" fmla="*/ 1112 w 1180"/>
                  <a:gd name="T37" fmla="*/ 962 h 988"/>
                  <a:gd name="T38" fmla="*/ 1162 w 1180"/>
                  <a:gd name="T39" fmla="*/ 908 h 988"/>
                  <a:gd name="T40" fmla="*/ 1180 w 1180"/>
                  <a:gd name="T41" fmla="*/ 836 h 988"/>
                  <a:gd name="T42" fmla="*/ 1172 w 1180"/>
                  <a:gd name="T43" fmla="*/ 259 h 988"/>
                  <a:gd name="T44" fmla="*/ 1136 w 1180"/>
                  <a:gd name="T45" fmla="*/ 198 h 988"/>
                  <a:gd name="T46" fmla="*/ 1074 w 1180"/>
                  <a:gd name="T47" fmla="*/ 160 h 988"/>
                  <a:gd name="T48" fmla="*/ 441 w 1180"/>
                  <a:gd name="T49" fmla="*/ 112 h 988"/>
                  <a:gd name="T50" fmla="*/ 455 w 1180"/>
                  <a:gd name="T51" fmla="*/ 78 h 988"/>
                  <a:gd name="T52" fmla="*/ 691 w 1180"/>
                  <a:gd name="T53" fmla="*/ 64 h 988"/>
                  <a:gd name="T54" fmla="*/ 725 w 1180"/>
                  <a:gd name="T55" fmla="*/ 78 h 988"/>
                  <a:gd name="T56" fmla="*/ 739 w 1180"/>
                  <a:gd name="T57" fmla="*/ 154 h 988"/>
                  <a:gd name="T58" fmla="*/ 561 w 1180"/>
                  <a:gd name="T59" fmla="*/ 842 h 988"/>
                  <a:gd name="T60" fmla="*/ 437 w 1180"/>
                  <a:gd name="T61" fmla="*/ 796 h 988"/>
                  <a:gd name="T62" fmla="*/ 349 w 1180"/>
                  <a:gd name="T63" fmla="*/ 701 h 988"/>
                  <a:gd name="T64" fmla="*/ 317 w 1180"/>
                  <a:gd name="T65" fmla="*/ 571 h 988"/>
                  <a:gd name="T66" fmla="*/ 339 w 1180"/>
                  <a:gd name="T67" fmla="*/ 465 h 988"/>
                  <a:gd name="T68" fmla="*/ 417 w 1180"/>
                  <a:gd name="T69" fmla="*/ 361 h 988"/>
                  <a:gd name="T70" fmla="*/ 535 w 1180"/>
                  <a:gd name="T71" fmla="*/ 303 h 988"/>
                  <a:gd name="T72" fmla="*/ 645 w 1180"/>
                  <a:gd name="T73" fmla="*/ 303 h 988"/>
                  <a:gd name="T74" fmla="*/ 763 w 1180"/>
                  <a:gd name="T75" fmla="*/ 361 h 988"/>
                  <a:gd name="T76" fmla="*/ 841 w 1180"/>
                  <a:gd name="T77" fmla="*/ 465 h 988"/>
                  <a:gd name="T78" fmla="*/ 863 w 1180"/>
                  <a:gd name="T79" fmla="*/ 571 h 988"/>
                  <a:gd name="T80" fmla="*/ 829 w 1180"/>
                  <a:gd name="T81" fmla="*/ 701 h 988"/>
                  <a:gd name="T82" fmla="*/ 743 w 1180"/>
                  <a:gd name="T83" fmla="*/ 796 h 988"/>
                  <a:gd name="T84" fmla="*/ 617 w 1180"/>
                  <a:gd name="T85" fmla="*/ 842 h 988"/>
                  <a:gd name="T86" fmla="*/ 793 w 1180"/>
                  <a:gd name="T87" fmla="*/ 643 h 988"/>
                  <a:gd name="T88" fmla="*/ 673 w 1180"/>
                  <a:gd name="T89" fmla="*/ 653 h 988"/>
                  <a:gd name="T90" fmla="*/ 663 w 1180"/>
                  <a:gd name="T91" fmla="*/ 774 h 988"/>
                  <a:gd name="T92" fmla="*/ 511 w 1180"/>
                  <a:gd name="T93" fmla="*/ 770 h 988"/>
                  <a:gd name="T94" fmla="*/ 401 w 1180"/>
                  <a:gd name="T95" fmla="*/ 655 h 988"/>
                  <a:gd name="T96" fmla="*/ 385 w 1180"/>
                  <a:gd name="T97" fmla="*/ 639 h 988"/>
                  <a:gd name="T98" fmla="*/ 395 w 1180"/>
                  <a:gd name="T99" fmla="*/ 489 h 988"/>
                  <a:gd name="T100" fmla="*/ 507 w 1180"/>
                  <a:gd name="T101" fmla="*/ 375 h 988"/>
                  <a:gd name="T102" fmla="*/ 657 w 1180"/>
                  <a:gd name="T103" fmla="*/ 365 h 988"/>
                  <a:gd name="T104" fmla="*/ 673 w 1180"/>
                  <a:gd name="T105" fmla="*/ 487 h 988"/>
                  <a:gd name="T106" fmla="*/ 793 w 1180"/>
                  <a:gd name="T107" fmla="*/ 497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80" h="988">
                    <a:moveTo>
                      <a:pt x="1028" y="154"/>
                    </a:moveTo>
                    <a:lnTo>
                      <a:pt x="1006" y="154"/>
                    </a:lnTo>
                    <a:lnTo>
                      <a:pt x="1006" y="116"/>
                    </a:lnTo>
                    <a:lnTo>
                      <a:pt x="1006" y="116"/>
                    </a:lnTo>
                    <a:lnTo>
                      <a:pt x="1004" y="110"/>
                    </a:lnTo>
                    <a:lnTo>
                      <a:pt x="1000" y="106"/>
                    </a:lnTo>
                    <a:lnTo>
                      <a:pt x="996" y="102"/>
                    </a:lnTo>
                    <a:lnTo>
                      <a:pt x="990" y="100"/>
                    </a:lnTo>
                    <a:lnTo>
                      <a:pt x="900" y="100"/>
                    </a:lnTo>
                    <a:lnTo>
                      <a:pt x="900" y="100"/>
                    </a:lnTo>
                    <a:lnTo>
                      <a:pt x="894" y="102"/>
                    </a:lnTo>
                    <a:lnTo>
                      <a:pt x="888" y="106"/>
                    </a:lnTo>
                    <a:lnTo>
                      <a:pt x="883" y="110"/>
                    </a:lnTo>
                    <a:lnTo>
                      <a:pt x="883" y="116"/>
                    </a:lnTo>
                    <a:lnTo>
                      <a:pt x="883" y="154"/>
                    </a:lnTo>
                    <a:lnTo>
                      <a:pt x="803" y="154"/>
                    </a:lnTo>
                    <a:lnTo>
                      <a:pt x="803" y="112"/>
                    </a:lnTo>
                    <a:lnTo>
                      <a:pt x="803" y="112"/>
                    </a:lnTo>
                    <a:lnTo>
                      <a:pt x="801" y="90"/>
                    </a:lnTo>
                    <a:lnTo>
                      <a:pt x="795" y="68"/>
                    </a:lnTo>
                    <a:lnTo>
                      <a:pt x="783" y="50"/>
                    </a:lnTo>
                    <a:lnTo>
                      <a:pt x="771" y="32"/>
                    </a:lnTo>
                    <a:lnTo>
                      <a:pt x="753" y="20"/>
                    </a:lnTo>
                    <a:lnTo>
                      <a:pt x="735" y="8"/>
                    </a:lnTo>
                    <a:lnTo>
                      <a:pt x="713" y="2"/>
                    </a:lnTo>
                    <a:lnTo>
                      <a:pt x="691" y="0"/>
                    </a:lnTo>
                    <a:lnTo>
                      <a:pt x="489" y="0"/>
                    </a:lnTo>
                    <a:lnTo>
                      <a:pt x="489" y="0"/>
                    </a:lnTo>
                    <a:lnTo>
                      <a:pt x="467" y="2"/>
                    </a:lnTo>
                    <a:lnTo>
                      <a:pt x="445" y="8"/>
                    </a:lnTo>
                    <a:lnTo>
                      <a:pt x="427" y="20"/>
                    </a:lnTo>
                    <a:lnTo>
                      <a:pt x="409" y="32"/>
                    </a:lnTo>
                    <a:lnTo>
                      <a:pt x="395" y="50"/>
                    </a:lnTo>
                    <a:lnTo>
                      <a:pt x="385" y="68"/>
                    </a:lnTo>
                    <a:lnTo>
                      <a:pt x="379" y="90"/>
                    </a:lnTo>
                    <a:lnTo>
                      <a:pt x="377" y="112"/>
                    </a:lnTo>
                    <a:lnTo>
                      <a:pt x="377" y="154"/>
                    </a:lnTo>
                    <a:lnTo>
                      <a:pt x="297" y="154"/>
                    </a:lnTo>
                    <a:lnTo>
                      <a:pt x="297" y="116"/>
                    </a:lnTo>
                    <a:lnTo>
                      <a:pt x="297" y="116"/>
                    </a:lnTo>
                    <a:lnTo>
                      <a:pt x="294" y="110"/>
                    </a:lnTo>
                    <a:lnTo>
                      <a:pt x="292" y="106"/>
                    </a:lnTo>
                    <a:lnTo>
                      <a:pt x="286" y="102"/>
                    </a:lnTo>
                    <a:lnTo>
                      <a:pt x="280" y="100"/>
                    </a:lnTo>
                    <a:lnTo>
                      <a:pt x="190" y="100"/>
                    </a:lnTo>
                    <a:lnTo>
                      <a:pt x="190" y="100"/>
                    </a:lnTo>
                    <a:lnTo>
                      <a:pt x="184" y="102"/>
                    </a:lnTo>
                    <a:lnTo>
                      <a:pt x="180" y="106"/>
                    </a:lnTo>
                    <a:lnTo>
                      <a:pt x="176" y="110"/>
                    </a:lnTo>
                    <a:lnTo>
                      <a:pt x="174" y="116"/>
                    </a:lnTo>
                    <a:lnTo>
                      <a:pt x="174" y="154"/>
                    </a:lnTo>
                    <a:lnTo>
                      <a:pt x="152" y="154"/>
                    </a:lnTo>
                    <a:lnTo>
                      <a:pt x="152" y="154"/>
                    </a:lnTo>
                    <a:lnTo>
                      <a:pt x="136" y="154"/>
                    </a:lnTo>
                    <a:lnTo>
                      <a:pt x="120" y="156"/>
                    </a:lnTo>
                    <a:lnTo>
                      <a:pt x="106" y="160"/>
                    </a:lnTo>
                    <a:lnTo>
                      <a:pt x="92" y="166"/>
                    </a:lnTo>
                    <a:lnTo>
                      <a:pt x="80" y="172"/>
                    </a:lnTo>
                    <a:lnTo>
                      <a:pt x="66" y="178"/>
                    </a:lnTo>
                    <a:lnTo>
                      <a:pt x="56" y="188"/>
                    </a:lnTo>
                    <a:lnTo>
                      <a:pt x="44" y="198"/>
                    </a:lnTo>
                    <a:lnTo>
                      <a:pt x="34" y="208"/>
                    </a:lnTo>
                    <a:lnTo>
                      <a:pt x="26" y="220"/>
                    </a:lnTo>
                    <a:lnTo>
                      <a:pt x="18" y="232"/>
                    </a:lnTo>
                    <a:lnTo>
                      <a:pt x="12" y="246"/>
                    </a:lnTo>
                    <a:lnTo>
                      <a:pt x="6" y="259"/>
                    </a:lnTo>
                    <a:lnTo>
                      <a:pt x="4" y="273"/>
                    </a:lnTo>
                    <a:lnTo>
                      <a:pt x="0" y="289"/>
                    </a:lnTo>
                    <a:lnTo>
                      <a:pt x="0" y="303"/>
                    </a:lnTo>
                    <a:lnTo>
                      <a:pt x="0" y="836"/>
                    </a:lnTo>
                    <a:lnTo>
                      <a:pt x="0" y="836"/>
                    </a:lnTo>
                    <a:lnTo>
                      <a:pt x="0" y="852"/>
                    </a:lnTo>
                    <a:lnTo>
                      <a:pt x="4" y="868"/>
                    </a:lnTo>
                    <a:lnTo>
                      <a:pt x="6" y="882"/>
                    </a:lnTo>
                    <a:lnTo>
                      <a:pt x="12" y="896"/>
                    </a:lnTo>
                    <a:lnTo>
                      <a:pt x="18" y="908"/>
                    </a:lnTo>
                    <a:lnTo>
                      <a:pt x="26" y="922"/>
                    </a:lnTo>
                    <a:lnTo>
                      <a:pt x="34" y="934"/>
                    </a:lnTo>
                    <a:lnTo>
                      <a:pt x="44" y="944"/>
                    </a:lnTo>
                    <a:lnTo>
                      <a:pt x="56" y="954"/>
                    </a:lnTo>
                    <a:lnTo>
                      <a:pt x="66" y="962"/>
                    </a:lnTo>
                    <a:lnTo>
                      <a:pt x="80" y="970"/>
                    </a:lnTo>
                    <a:lnTo>
                      <a:pt x="92" y="976"/>
                    </a:lnTo>
                    <a:lnTo>
                      <a:pt x="106" y="982"/>
                    </a:lnTo>
                    <a:lnTo>
                      <a:pt x="120" y="986"/>
                    </a:lnTo>
                    <a:lnTo>
                      <a:pt x="136" y="988"/>
                    </a:lnTo>
                    <a:lnTo>
                      <a:pt x="152" y="988"/>
                    </a:lnTo>
                    <a:lnTo>
                      <a:pt x="1028" y="988"/>
                    </a:lnTo>
                    <a:lnTo>
                      <a:pt x="1028" y="988"/>
                    </a:lnTo>
                    <a:lnTo>
                      <a:pt x="1044" y="988"/>
                    </a:lnTo>
                    <a:lnTo>
                      <a:pt x="1058" y="986"/>
                    </a:lnTo>
                    <a:lnTo>
                      <a:pt x="1074" y="982"/>
                    </a:lnTo>
                    <a:lnTo>
                      <a:pt x="1088" y="976"/>
                    </a:lnTo>
                    <a:lnTo>
                      <a:pt x="1100" y="970"/>
                    </a:lnTo>
                    <a:lnTo>
                      <a:pt x="1112" y="962"/>
                    </a:lnTo>
                    <a:lnTo>
                      <a:pt x="1124" y="954"/>
                    </a:lnTo>
                    <a:lnTo>
                      <a:pt x="1136" y="944"/>
                    </a:lnTo>
                    <a:lnTo>
                      <a:pt x="1144" y="934"/>
                    </a:lnTo>
                    <a:lnTo>
                      <a:pt x="1154" y="922"/>
                    </a:lnTo>
                    <a:lnTo>
                      <a:pt x="1162" y="908"/>
                    </a:lnTo>
                    <a:lnTo>
                      <a:pt x="1168" y="896"/>
                    </a:lnTo>
                    <a:lnTo>
                      <a:pt x="1172" y="882"/>
                    </a:lnTo>
                    <a:lnTo>
                      <a:pt x="1176" y="868"/>
                    </a:lnTo>
                    <a:lnTo>
                      <a:pt x="1178" y="852"/>
                    </a:lnTo>
                    <a:lnTo>
                      <a:pt x="1180" y="836"/>
                    </a:lnTo>
                    <a:lnTo>
                      <a:pt x="1180" y="303"/>
                    </a:lnTo>
                    <a:lnTo>
                      <a:pt x="1180" y="303"/>
                    </a:lnTo>
                    <a:lnTo>
                      <a:pt x="1178" y="289"/>
                    </a:lnTo>
                    <a:lnTo>
                      <a:pt x="1176" y="273"/>
                    </a:lnTo>
                    <a:lnTo>
                      <a:pt x="1172" y="259"/>
                    </a:lnTo>
                    <a:lnTo>
                      <a:pt x="1168" y="246"/>
                    </a:lnTo>
                    <a:lnTo>
                      <a:pt x="1162" y="232"/>
                    </a:lnTo>
                    <a:lnTo>
                      <a:pt x="1154" y="220"/>
                    </a:lnTo>
                    <a:lnTo>
                      <a:pt x="1144" y="208"/>
                    </a:lnTo>
                    <a:lnTo>
                      <a:pt x="1136" y="198"/>
                    </a:lnTo>
                    <a:lnTo>
                      <a:pt x="1124" y="188"/>
                    </a:lnTo>
                    <a:lnTo>
                      <a:pt x="1112" y="178"/>
                    </a:lnTo>
                    <a:lnTo>
                      <a:pt x="1100" y="172"/>
                    </a:lnTo>
                    <a:lnTo>
                      <a:pt x="1088" y="166"/>
                    </a:lnTo>
                    <a:lnTo>
                      <a:pt x="1074" y="160"/>
                    </a:lnTo>
                    <a:lnTo>
                      <a:pt x="1058" y="156"/>
                    </a:lnTo>
                    <a:lnTo>
                      <a:pt x="1044" y="154"/>
                    </a:lnTo>
                    <a:lnTo>
                      <a:pt x="1028" y="154"/>
                    </a:lnTo>
                    <a:lnTo>
                      <a:pt x="1028" y="154"/>
                    </a:lnTo>
                    <a:close/>
                    <a:moveTo>
                      <a:pt x="441" y="112"/>
                    </a:moveTo>
                    <a:lnTo>
                      <a:pt x="441" y="112"/>
                    </a:lnTo>
                    <a:lnTo>
                      <a:pt x="441" y="102"/>
                    </a:lnTo>
                    <a:lnTo>
                      <a:pt x="445" y="94"/>
                    </a:lnTo>
                    <a:lnTo>
                      <a:pt x="449" y="86"/>
                    </a:lnTo>
                    <a:lnTo>
                      <a:pt x="455" y="78"/>
                    </a:lnTo>
                    <a:lnTo>
                      <a:pt x="461" y="72"/>
                    </a:lnTo>
                    <a:lnTo>
                      <a:pt x="471" y="68"/>
                    </a:lnTo>
                    <a:lnTo>
                      <a:pt x="479" y="64"/>
                    </a:lnTo>
                    <a:lnTo>
                      <a:pt x="489" y="64"/>
                    </a:lnTo>
                    <a:lnTo>
                      <a:pt x="691" y="64"/>
                    </a:lnTo>
                    <a:lnTo>
                      <a:pt x="691" y="64"/>
                    </a:lnTo>
                    <a:lnTo>
                      <a:pt x="701" y="64"/>
                    </a:lnTo>
                    <a:lnTo>
                      <a:pt x="709" y="68"/>
                    </a:lnTo>
                    <a:lnTo>
                      <a:pt x="717" y="72"/>
                    </a:lnTo>
                    <a:lnTo>
                      <a:pt x="725" y="78"/>
                    </a:lnTo>
                    <a:lnTo>
                      <a:pt x="731" y="86"/>
                    </a:lnTo>
                    <a:lnTo>
                      <a:pt x="735" y="94"/>
                    </a:lnTo>
                    <a:lnTo>
                      <a:pt x="739" y="102"/>
                    </a:lnTo>
                    <a:lnTo>
                      <a:pt x="739" y="112"/>
                    </a:lnTo>
                    <a:lnTo>
                      <a:pt x="739" y="154"/>
                    </a:lnTo>
                    <a:lnTo>
                      <a:pt x="441" y="154"/>
                    </a:lnTo>
                    <a:lnTo>
                      <a:pt x="441" y="112"/>
                    </a:lnTo>
                    <a:close/>
                    <a:moveTo>
                      <a:pt x="589" y="842"/>
                    </a:moveTo>
                    <a:lnTo>
                      <a:pt x="589" y="842"/>
                    </a:lnTo>
                    <a:lnTo>
                      <a:pt x="561" y="842"/>
                    </a:lnTo>
                    <a:lnTo>
                      <a:pt x="535" y="838"/>
                    </a:lnTo>
                    <a:lnTo>
                      <a:pt x="509" y="830"/>
                    </a:lnTo>
                    <a:lnTo>
                      <a:pt x="483" y="822"/>
                    </a:lnTo>
                    <a:lnTo>
                      <a:pt x="459" y="810"/>
                    </a:lnTo>
                    <a:lnTo>
                      <a:pt x="437" y="796"/>
                    </a:lnTo>
                    <a:lnTo>
                      <a:pt x="417" y="780"/>
                    </a:lnTo>
                    <a:lnTo>
                      <a:pt x="397" y="762"/>
                    </a:lnTo>
                    <a:lnTo>
                      <a:pt x="379" y="744"/>
                    </a:lnTo>
                    <a:lnTo>
                      <a:pt x="363" y="723"/>
                    </a:lnTo>
                    <a:lnTo>
                      <a:pt x="349" y="701"/>
                    </a:lnTo>
                    <a:lnTo>
                      <a:pt x="339" y="677"/>
                    </a:lnTo>
                    <a:lnTo>
                      <a:pt x="329" y="651"/>
                    </a:lnTo>
                    <a:lnTo>
                      <a:pt x="323" y="625"/>
                    </a:lnTo>
                    <a:lnTo>
                      <a:pt x="319" y="599"/>
                    </a:lnTo>
                    <a:lnTo>
                      <a:pt x="317" y="571"/>
                    </a:lnTo>
                    <a:lnTo>
                      <a:pt x="317" y="571"/>
                    </a:lnTo>
                    <a:lnTo>
                      <a:pt x="319" y="543"/>
                    </a:lnTo>
                    <a:lnTo>
                      <a:pt x="323" y="515"/>
                    </a:lnTo>
                    <a:lnTo>
                      <a:pt x="329" y="489"/>
                    </a:lnTo>
                    <a:lnTo>
                      <a:pt x="339" y="465"/>
                    </a:lnTo>
                    <a:lnTo>
                      <a:pt x="349" y="441"/>
                    </a:lnTo>
                    <a:lnTo>
                      <a:pt x="363" y="419"/>
                    </a:lnTo>
                    <a:lnTo>
                      <a:pt x="379" y="397"/>
                    </a:lnTo>
                    <a:lnTo>
                      <a:pt x="397" y="377"/>
                    </a:lnTo>
                    <a:lnTo>
                      <a:pt x="417" y="361"/>
                    </a:lnTo>
                    <a:lnTo>
                      <a:pt x="437" y="345"/>
                    </a:lnTo>
                    <a:lnTo>
                      <a:pt x="459" y="331"/>
                    </a:lnTo>
                    <a:lnTo>
                      <a:pt x="483" y="319"/>
                    </a:lnTo>
                    <a:lnTo>
                      <a:pt x="509" y="311"/>
                    </a:lnTo>
                    <a:lnTo>
                      <a:pt x="535" y="303"/>
                    </a:lnTo>
                    <a:lnTo>
                      <a:pt x="561" y="299"/>
                    </a:lnTo>
                    <a:lnTo>
                      <a:pt x="589" y="297"/>
                    </a:lnTo>
                    <a:lnTo>
                      <a:pt x="589" y="297"/>
                    </a:lnTo>
                    <a:lnTo>
                      <a:pt x="617" y="299"/>
                    </a:lnTo>
                    <a:lnTo>
                      <a:pt x="645" y="303"/>
                    </a:lnTo>
                    <a:lnTo>
                      <a:pt x="671" y="311"/>
                    </a:lnTo>
                    <a:lnTo>
                      <a:pt x="697" y="319"/>
                    </a:lnTo>
                    <a:lnTo>
                      <a:pt x="719" y="331"/>
                    </a:lnTo>
                    <a:lnTo>
                      <a:pt x="743" y="345"/>
                    </a:lnTo>
                    <a:lnTo>
                      <a:pt x="763" y="361"/>
                    </a:lnTo>
                    <a:lnTo>
                      <a:pt x="783" y="377"/>
                    </a:lnTo>
                    <a:lnTo>
                      <a:pt x="801" y="397"/>
                    </a:lnTo>
                    <a:lnTo>
                      <a:pt x="817" y="419"/>
                    </a:lnTo>
                    <a:lnTo>
                      <a:pt x="829" y="441"/>
                    </a:lnTo>
                    <a:lnTo>
                      <a:pt x="841" y="465"/>
                    </a:lnTo>
                    <a:lnTo>
                      <a:pt x="851" y="489"/>
                    </a:lnTo>
                    <a:lnTo>
                      <a:pt x="857" y="515"/>
                    </a:lnTo>
                    <a:lnTo>
                      <a:pt x="861" y="543"/>
                    </a:lnTo>
                    <a:lnTo>
                      <a:pt x="863" y="571"/>
                    </a:lnTo>
                    <a:lnTo>
                      <a:pt x="863" y="571"/>
                    </a:lnTo>
                    <a:lnTo>
                      <a:pt x="861" y="599"/>
                    </a:lnTo>
                    <a:lnTo>
                      <a:pt x="857" y="625"/>
                    </a:lnTo>
                    <a:lnTo>
                      <a:pt x="851" y="651"/>
                    </a:lnTo>
                    <a:lnTo>
                      <a:pt x="841" y="677"/>
                    </a:lnTo>
                    <a:lnTo>
                      <a:pt x="829" y="701"/>
                    </a:lnTo>
                    <a:lnTo>
                      <a:pt x="817" y="723"/>
                    </a:lnTo>
                    <a:lnTo>
                      <a:pt x="801" y="744"/>
                    </a:lnTo>
                    <a:lnTo>
                      <a:pt x="783" y="762"/>
                    </a:lnTo>
                    <a:lnTo>
                      <a:pt x="763" y="780"/>
                    </a:lnTo>
                    <a:lnTo>
                      <a:pt x="743" y="796"/>
                    </a:lnTo>
                    <a:lnTo>
                      <a:pt x="719" y="810"/>
                    </a:lnTo>
                    <a:lnTo>
                      <a:pt x="697" y="822"/>
                    </a:lnTo>
                    <a:lnTo>
                      <a:pt x="671" y="830"/>
                    </a:lnTo>
                    <a:lnTo>
                      <a:pt x="645" y="838"/>
                    </a:lnTo>
                    <a:lnTo>
                      <a:pt x="617" y="842"/>
                    </a:lnTo>
                    <a:lnTo>
                      <a:pt x="589" y="842"/>
                    </a:lnTo>
                    <a:lnTo>
                      <a:pt x="589" y="842"/>
                    </a:lnTo>
                    <a:close/>
                    <a:moveTo>
                      <a:pt x="795" y="637"/>
                    </a:moveTo>
                    <a:lnTo>
                      <a:pt x="795" y="637"/>
                    </a:lnTo>
                    <a:lnTo>
                      <a:pt x="793" y="643"/>
                    </a:lnTo>
                    <a:lnTo>
                      <a:pt x="791" y="649"/>
                    </a:lnTo>
                    <a:lnTo>
                      <a:pt x="791" y="649"/>
                    </a:lnTo>
                    <a:lnTo>
                      <a:pt x="785" y="653"/>
                    </a:lnTo>
                    <a:lnTo>
                      <a:pt x="779" y="653"/>
                    </a:lnTo>
                    <a:lnTo>
                      <a:pt x="673" y="653"/>
                    </a:lnTo>
                    <a:lnTo>
                      <a:pt x="673" y="758"/>
                    </a:lnTo>
                    <a:lnTo>
                      <a:pt x="673" y="758"/>
                    </a:lnTo>
                    <a:lnTo>
                      <a:pt x="671" y="764"/>
                    </a:lnTo>
                    <a:lnTo>
                      <a:pt x="669" y="770"/>
                    </a:lnTo>
                    <a:lnTo>
                      <a:pt x="663" y="774"/>
                    </a:lnTo>
                    <a:lnTo>
                      <a:pt x="657" y="774"/>
                    </a:lnTo>
                    <a:lnTo>
                      <a:pt x="523" y="774"/>
                    </a:lnTo>
                    <a:lnTo>
                      <a:pt x="523" y="774"/>
                    </a:lnTo>
                    <a:lnTo>
                      <a:pt x="517" y="774"/>
                    </a:lnTo>
                    <a:lnTo>
                      <a:pt x="511" y="770"/>
                    </a:lnTo>
                    <a:lnTo>
                      <a:pt x="507" y="764"/>
                    </a:lnTo>
                    <a:lnTo>
                      <a:pt x="507" y="758"/>
                    </a:lnTo>
                    <a:lnTo>
                      <a:pt x="507" y="653"/>
                    </a:lnTo>
                    <a:lnTo>
                      <a:pt x="401" y="655"/>
                    </a:lnTo>
                    <a:lnTo>
                      <a:pt x="401" y="655"/>
                    </a:lnTo>
                    <a:lnTo>
                      <a:pt x="395" y="653"/>
                    </a:lnTo>
                    <a:lnTo>
                      <a:pt x="389" y="649"/>
                    </a:lnTo>
                    <a:lnTo>
                      <a:pt x="389" y="649"/>
                    </a:lnTo>
                    <a:lnTo>
                      <a:pt x="387" y="645"/>
                    </a:lnTo>
                    <a:lnTo>
                      <a:pt x="385" y="639"/>
                    </a:lnTo>
                    <a:lnTo>
                      <a:pt x="385" y="503"/>
                    </a:lnTo>
                    <a:lnTo>
                      <a:pt x="385" y="503"/>
                    </a:lnTo>
                    <a:lnTo>
                      <a:pt x="387" y="497"/>
                    </a:lnTo>
                    <a:lnTo>
                      <a:pt x="389" y="493"/>
                    </a:lnTo>
                    <a:lnTo>
                      <a:pt x="395" y="489"/>
                    </a:lnTo>
                    <a:lnTo>
                      <a:pt x="401" y="487"/>
                    </a:lnTo>
                    <a:lnTo>
                      <a:pt x="507" y="487"/>
                    </a:lnTo>
                    <a:lnTo>
                      <a:pt x="507" y="381"/>
                    </a:lnTo>
                    <a:lnTo>
                      <a:pt x="507" y="381"/>
                    </a:lnTo>
                    <a:lnTo>
                      <a:pt x="507" y="375"/>
                    </a:lnTo>
                    <a:lnTo>
                      <a:pt x="511" y="371"/>
                    </a:lnTo>
                    <a:lnTo>
                      <a:pt x="517" y="367"/>
                    </a:lnTo>
                    <a:lnTo>
                      <a:pt x="523" y="365"/>
                    </a:lnTo>
                    <a:lnTo>
                      <a:pt x="657" y="365"/>
                    </a:lnTo>
                    <a:lnTo>
                      <a:pt x="657" y="365"/>
                    </a:lnTo>
                    <a:lnTo>
                      <a:pt x="663" y="367"/>
                    </a:lnTo>
                    <a:lnTo>
                      <a:pt x="669" y="371"/>
                    </a:lnTo>
                    <a:lnTo>
                      <a:pt x="671" y="375"/>
                    </a:lnTo>
                    <a:lnTo>
                      <a:pt x="673" y="381"/>
                    </a:lnTo>
                    <a:lnTo>
                      <a:pt x="673" y="487"/>
                    </a:lnTo>
                    <a:lnTo>
                      <a:pt x="779" y="487"/>
                    </a:lnTo>
                    <a:lnTo>
                      <a:pt x="779" y="487"/>
                    </a:lnTo>
                    <a:lnTo>
                      <a:pt x="785" y="489"/>
                    </a:lnTo>
                    <a:lnTo>
                      <a:pt x="789" y="491"/>
                    </a:lnTo>
                    <a:lnTo>
                      <a:pt x="793" y="497"/>
                    </a:lnTo>
                    <a:lnTo>
                      <a:pt x="795" y="503"/>
                    </a:lnTo>
                    <a:lnTo>
                      <a:pt x="795" y="637"/>
                    </a:lnTo>
                    <a:close/>
                    <a:moveTo>
                      <a:pt x="795" y="637"/>
                    </a:moveTo>
                    <a:lnTo>
                      <a:pt x="795" y="637"/>
                    </a:lnTo>
                    <a:close/>
                  </a:path>
                </a:pathLst>
              </a:custGeom>
              <a:solidFill>
                <a:srgbClr val="0033CC"/>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87" name="Freeform 35">
                <a:extLst>
                  <a:ext uri="{FF2B5EF4-FFF2-40B4-BE49-F238E27FC236}">
                    <a16:creationId xmlns:a16="http://schemas.microsoft.com/office/drawing/2014/main" id="{0294D2FF-1F3C-44BC-BD7F-198EB22F6123}"/>
                  </a:ext>
                </a:extLst>
              </p:cNvPr>
              <p:cNvSpPr>
                <a:spLocks/>
              </p:cNvSpPr>
              <p:nvPr/>
            </p:nvSpPr>
            <p:spPr bwMode="auto">
              <a:xfrm>
                <a:off x="13869552" y="3638755"/>
                <a:ext cx="332461" cy="305505"/>
              </a:xfrm>
              <a:custGeom>
                <a:avLst/>
                <a:gdLst>
                  <a:gd name="T0" fmla="*/ 1165 w 2220"/>
                  <a:gd name="T1" fmla="*/ 21 h 2040"/>
                  <a:gd name="T2" fmla="*/ 1151 w 2220"/>
                  <a:gd name="T3" fmla="*/ 11 h 2040"/>
                  <a:gd name="T4" fmla="*/ 1124 w 2220"/>
                  <a:gd name="T5" fmla="*/ 1 h 2040"/>
                  <a:gd name="T6" fmla="*/ 1096 w 2220"/>
                  <a:gd name="T7" fmla="*/ 1 h 2040"/>
                  <a:gd name="T8" fmla="*/ 1069 w 2220"/>
                  <a:gd name="T9" fmla="*/ 11 h 2040"/>
                  <a:gd name="T10" fmla="*/ 37 w 2220"/>
                  <a:gd name="T11" fmla="*/ 761 h 2040"/>
                  <a:gd name="T12" fmla="*/ 30 w 2220"/>
                  <a:gd name="T13" fmla="*/ 766 h 2040"/>
                  <a:gd name="T14" fmla="*/ 20 w 2220"/>
                  <a:gd name="T15" fmla="*/ 776 h 2040"/>
                  <a:gd name="T16" fmla="*/ 11 w 2220"/>
                  <a:gd name="T17" fmla="*/ 788 h 2040"/>
                  <a:gd name="T18" fmla="*/ 3 w 2220"/>
                  <a:gd name="T19" fmla="*/ 807 h 2040"/>
                  <a:gd name="T20" fmla="*/ 0 w 2220"/>
                  <a:gd name="T21" fmla="*/ 835 h 2040"/>
                  <a:gd name="T22" fmla="*/ 5 w 2220"/>
                  <a:gd name="T23" fmla="*/ 862 h 2040"/>
                  <a:gd name="T24" fmla="*/ 18 w 2220"/>
                  <a:gd name="T25" fmla="*/ 888 h 2040"/>
                  <a:gd name="T26" fmla="*/ 38 w 2220"/>
                  <a:gd name="T27" fmla="*/ 909 h 2040"/>
                  <a:gd name="T28" fmla="*/ 63 w 2220"/>
                  <a:gd name="T29" fmla="*/ 923 h 2040"/>
                  <a:gd name="T30" fmla="*/ 77 w 2220"/>
                  <a:gd name="T31" fmla="*/ 927 h 2040"/>
                  <a:gd name="T32" fmla="*/ 92 w 2220"/>
                  <a:gd name="T33" fmla="*/ 928 h 2040"/>
                  <a:gd name="T34" fmla="*/ 278 w 2220"/>
                  <a:gd name="T35" fmla="*/ 1948 h 2040"/>
                  <a:gd name="T36" fmla="*/ 278 w 2220"/>
                  <a:gd name="T37" fmla="*/ 1957 h 2040"/>
                  <a:gd name="T38" fmla="*/ 281 w 2220"/>
                  <a:gd name="T39" fmla="*/ 1977 h 2040"/>
                  <a:gd name="T40" fmla="*/ 287 w 2220"/>
                  <a:gd name="T41" fmla="*/ 1993 h 2040"/>
                  <a:gd name="T42" fmla="*/ 297 w 2220"/>
                  <a:gd name="T43" fmla="*/ 2009 h 2040"/>
                  <a:gd name="T44" fmla="*/ 309 w 2220"/>
                  <a:gd name="T45" fmla="*/ 2020 h 2040"/>
                  <a:gd name="T46" fmla="*/ 324 w 2220"/>
                  <a:gd name="T47" fmla="*/ 2030 h 2040"/>
                  <a:gd name="T48" fmla="*/ 340 w 2220"/>
                  <a:gd name="T49" fmla="*/ 2037 h 2040"/>
                  <a:gd name="T50" fmla="*/ 360 w 2220"/>
                  <a:gd name="T51" fmla="*/ 2040 h 2040"/>
                  <a:gd name="T52" fmla="*/ 1850 w 2220"/>
                  <a:gd name="T53" fmla="*/ 2040 h 2040"/>
                  <a:gd name="T54" fmla="*/ 1860 w 2220"/>
                  <a:gd name="T55" fmla="*/ 2040 h 2040"/>
                  <a:gd name="T56" fmla="*/ 1880 w 2220"/>
                  <a:gd name="T57" fmla="*/ 2037 h 2040"/>
                  <a:gd name="T58" fmla="*/ 1896 w 2220"/>
                  <a:gd name="T59" fmla="*/ 2030 h 2040"/>
                  <a:gd name="T60" fmla="*/ 1911 w 2220"/>
                  <a:gd name="T61" fmla="*/ 2020 h 2040"/>
                  <a:gd name="T62" fmla="*/ 1923 w 2220"/>
                  <a:gd name="T63" fmla="*/ 2009 h 2040"/>
                  <a:gd name="T64" fmla="*/ 1933 w 2220"/>
                  <a:gd name="T65" fmla="*/ 1993 h 2040"/>
                  <a:gd name="T66" fmla="*/ 1939 w 2220"/>
                  <a:gd name="T67" fmla="*/ 1977 h 2040"/>
                  <a:gd name="T68" fmla="*/ 1943 w 2220"/>
                  <a:gd name="T69" fmla="*/ 1957 h 2040"/>
                  <a:gd name="T70" fmla="*/ 1943 w 2220"/>
                  <a:gd name="T71" fmla="*/ 928 h 2040"/>
                  <a:gd name="T72" fmla="*/ 2128 w 2220"/>
                  <a:gd name="T73" fmla="*/ 928 h 2040"/>
                  <a:gd name="T74" fmla="*/ 2143 w 2220"/>
                  <a:gd name="T75" fmla="*/ 927 h 2040"/>
                  <a:gd name="T76" fmla="*/ 2157 w 2220"/>
                  <a:gd name="T77" fmla="*/ 923 h 2040"/>
                  <a:gd name="T78" fmla="*/ 2182 w 2220"/>
                  <a:gd name="T79" fmla="*/ 909 h 2040"/>
                  <a:gd name="T80" fmla="*/ 2202 w 2220"/>
                  <a:gd name="T81" fmla="*/ 888 h 2040"/>
                  <a:gd name="T82" fmla="*/ 2215 w 2220"/>
                  <a:gd name="T83" fmla="*/ 862 h 2040"/>
                  <a:gd name="T84" fmla="*/ 2220 w 2220"/>
                  <a:gd name="T85" fmla="*/ 835 h 2040"/>
                  <a:gd name="T86" fmla="*/ 2217 w 2220"/>
                  <a:gd name="T87" fmla="*/ 807 h 2040"/>
                  <a:gd name="T88" fmla="*/ 2209 w 2220"/>
                  <a:gd name="T89" fmla="*/ 788 h 2040"/>
                  <a:gd name="T90" fmla="*/ 2200 w 2220"/>
                  <a:gd name="T91" fmla="*/ 776 h 2040"/>
                  <a:gd name="T92" fmla="*/ 2190 w 2220"/>
                  <a:gd name="T93" fmla="*/ 766 h 2040"/>
                  <a:gd name="T94" fmla="*/ 2183 w 2220"/>
                  <a:gd name="T95" fmla="*/ 761 h 2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20" h="2040">
                    <a:moveTo>
                      <a:pt x="2183" y="761"/>
                    </a:moveTo>
                    <a:lnTo>
                      <a:pt x="1165" y="21"/>
                    </a:lnTo>
                    <a:lnTo>
                      <a:pt x="1165" y="21"/>
                    </a:lnTo>
                    <a:lnTo>
                      <a:pt x="1151" y="11"/>
                    </a:lnTo>
                    <a:lnTo>
                      <a:pt x="1138" y="4"/>
                    </a:lnTo>
                    <a:lnTo>
                      <a:pt x="1124" y="1"/>
                    </a:lnTo>
                    <a:lnTo>
                      <a:pt x="1110" y="0"/>
                    </a:lnTo>
                    <a:lnTo>
                      <a:pt x="1096" y="1"/>
                    </a:lnTo>
                    <a:lnTo>
                      <a:pt x="1082" y="4"/>
                    </a:lnTo>
                    <a:lnTo>
                      <a:pt x="1069" y="11"/>
                    </a:lnTo>
                    <a:lnTo>
                      <a:pt x="1055" y="21"/>
                    </a:lnTo>
                    <a:lnTo>
                      <a:pt x="37" y="761"/>
                    </a:lnTo>
                    <a:lnTo>
                      <a:pt x="37" y="761"/>
                    </a:lnTo>
                    <a:lnTo>
                      <a:pt x="30" y="766"/>
                    </a:lnTo>
                    <a:lnTo>
                      <a:pt x="25" y="771"/>
                    </a:lnTo>
                    <a:lnTo>
                      <a:pt x="20" y="776"/>
                    </a:lnTo>
                    <a:lnTo>
                      <a:pt x="15" y="782"/>
                    </a:lnTo>
                    <a:lnTo>
                      <a:pt x="11" y="788"/>
                    </a:lnTo>
                    <a:lnTo>
                      <a:pt x="8" y="794"/>
                    </a:lnTo>
                    <a:lnTo>
                      <a:pt x="3" y="807"/>
                    </a:lnTo>
                    <a:lnTo>
                      <a:pt x="0" y="821"/>
                    </a:lnTo>
                    <a:lnTo>
                      <a:pt x="0" y="835"/>
                    </a:lnTo>
                    <a:lnTo>
                      <a:pt x="2" y="849"/>
                    </a:lnTo>
                    <a:lnTo>
                      <a:pt x="5" y="862"/>
                    </a:lnTo>
                    <a:lnTo>
                      <a:pt x="12" y="875"/>
                    </a:lnTo>
                    <a:lnTo>
                      <a:pt x="18" y="888"/>
                    </a:lnTo>
                    <a:lnTo>
                      <a:pt x="28" y="899"/>
                    </a:lnTo>
                    <a:lnTo>
                      <a:pt x="38" y="909"/>
                    </a:lnTo>
                    <a:lnTo>
                      <a:pt x="50" y="916"/>
                    </a:lnTo>
                    <a:lnTo>
                      <a:pt x="63" y="923"/>
                    </a:lnTo>
                    <a:lnTo>
                      <a:pt x="70" y="925"/>
                    </a:lnTo>
                    <a:lnTo>
                      <a:pt x="77" y="927"/>
                    </a:lnTo>
                    <a:lnTo>
                      <a:pt x="85" y="928"/>
                    </a:lnTo>
                    <a:lnTo>
                      <a:pt x="92" y="928"/>
                    </a:lnTo>
                    <a:lnTo>
                      <a:pt x="278" y="928"/>
                    </a:lnTo>
                    <a:lnTo>
                      <a:pt x="278" y="1948"/>
                    </a:lnTo>
                    <a:lnTo>
                      <a:pt x="278" y="1948"/>
                    </a:lnTo>
                    <a:lnTo>
                      <a:pt x="278" y="1957"/>
                    </a:lnTo>
                    <a:lnTo>
                      <a:pt x="280" y="1967"/>
                    </a:lnTo>
                    <a:lnTo>
                      <a:pt x="281" y="1977"/>
                    </a:lnTo>
                    <a:lnTo>
                      <a:pt x="284" y="1986"/>
                    </a:lnTo>
                    <a:lnTo>
                      <a:pt x="287" y="1993"/>
                    </a:lnTo>
                    <a:lnTo>
                      <a:pt x="293" y="2001"/>
                    </a:lnTo>
                    <a:lnTo>
                      <a:pt x="297" y="2009"/>
                    </a:lnTo>
                    <a:lnTo>
                      <a:pt x="302" y="2015"/>
                    </a:lnTo>
                    <a:lnTo>
                      <a:pt x="309" y="2020"/>
                    </a:lnTo>
                    <a:lnTo>
                      <a:pt x="317" y="2026"/>
                    </a:lnTo>
                    <a:lnTo>
                      <a:pt x="324" y="2030"/>
                    </a:lnTo>
                    <a:lnTo>
                      <a:pt x="332" y="2033"/>
                    </a:lnTo>
                    <a:lnTo>
                      <a:pt x="340" y="2037"/>
                    </a:lnTo>
                    <a:lnTo>
                      <a:pt x="350" y="2038"/>
                    </a:lnTo>
                    <a:lnTo>
                      <a:pt x="360" y="2040"/>
                    </a:lnTo>
                    <a:lnTo>
                      <a:pt x="370" y="2040"/>
                    </a:lnTo>
                    <a:lnTo>
                      <a:pt x="1850" y="2040"/>
                    </a:lnTo>
                    <a:lnTo>
                      <a:pt x="1850" y="2040"/>
                    </a:lnTo>
                    <a:lnTo>
                      <a:pt x="1860" y="2040"/>
                    </a:lnTo>
                    <a:lnTo>
                      <a:pt x="1870" y="2038"/>
                    </a:lnTo>
                    <a:lnTo>
                      <a:pt x="1880" y="2037"/>
                    </a:lnTo>
                    <a:lnTo>
                      <a:pt x="1888" y="2033"/>
                    </a:lnTo>
                    <a:lnTo>
                      <a:pt x="1896" y="2030"/>
                    </a:lnTo>
                    <a:lnTo>
                      <a:pt x="1903" y="2026"/>
                    </a:lnTo>
                    <a:lnTo>
                      <a:pt x="1911" y="2020"/>
                    </a:lnTo>
                    <a:lnTo>
                      <a:pt x="1918" y="2015"/>
                    </a:lnTo>
                    <a:lnTo>
                      <a:pt x="1923" y="2009"/>
                    </a:lnTo>
                    <a:lnTo>
                      <a:pt x="1928" y="2001"/>
                    </a:lnTo>
                    <a:lnTo>
                      <a:pt x="1933" y="1993"/>
                    </a:lnTo>
                    <a:lnTo>
                      <a:pt x="1936" y="1986"/>
                    </a:lnTo>
                    <a:lnTo>
                      <a:pt x="1939" y="1977"/>
                    </a:lnTo>
                    <a:lnTo>
                      <a:pt x="1940" y="1967"/>
                    </a:lnTo>
                    <a:lnTo>
                      <a:pt x="1943" y="1957"/>
                    </a:lnTo>
                    <a:lnTo>
                      <a:pt x="1943" y="1948"/>
                    </a:lnTo>
                    <a:lnTo>
                      <a:pt x="1943" y="928"/>
                    </a:lnTo>
                    <a:lnTo>
                      <a:pt x="2128" y="928"/>
                    </a:lnTo>
                    <a:lnTo>
                      <a:pt x="2128" y="928"/>
                    </a:lnTo>
                    <a:lnTo>
                      <a:pt x="2135" y="928"/>
                    </a:lnTo>
                    <a:lnTo>
                      <a:pt x="2143" y="927"/>
                    </a:lnTo>
                    <a:lnTo>
                      <a:pt x="2150" y="925"/>
                    </a:lnTo>
                    <a:lnTo>
                      <a:pt x="2157" y="923"/>
                    </a:lnTo>
                    <a:lnTo>
                      <a:pt x="2170" y="916"/>
                    </a:lnTo>
                    <a:lnTo>
                      <a:pt x="2182" y="909"/>
                    </a:lnTo>
                    <a:lnTo>
                      <a:pt x="2192" y="899"/>
                    </a:lnTo>
                    <a:lnTo>
                      <a:pt x="2202" y="888"/>
                    </a:lnTo>
                    <a:lnTo>
                      <a:pt x="2208" y="875"/>
                    </a:lnTo>
                    <a:lnTo>
                      <a:pt x="2215" y="862"/>
                    </a:lnTo>
                    <a:lnTo>
                      <a:pt x="2218" y="849"/>
                    </a:lnTo>
                    <a:lnTo>
                      <a:pt x="2220" y="835"/>
                    </a:lnTo>
                    <a:lnTo>
                      <a:pt x="2220" y="821"/>
                    </a:lnTo>
                    <a:lnTo>
                      <a:pt x="2217" y="807"/>
                    </a:lnTo>
                    <a:lnTo>
                      <a:pt x="2212" y="794"/>
                    </a:lnTo>
                    <a:lnTo>
                      <a:pt x="2209" y="788"/>
                    </a:lnTo>
                    <a:lnTo>
                      <a:pt x="2205" y="782"/>
                    </a:lnTo>
                    <a:lnTo>
                      <a:pt x="2200" y="776"/>
                    </a:lnTo>
                    <a:lnTo>
                      <a:pt x="2195" y="771"/>
                    </a:lnTo>
                    <a:lnTo>
                      <a:pt x="2190" y="766"/>
                    </a:lnTo>
                    <a:lnTo>
                      <a:pt x="2183" y="761"/>
                    </a:lnTo>
                    <a:lnTo>
                      <a:pt x="2183" y="761"/>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grpSp>
        <p:grpSp>
          <p:nvGrpSpPr>
            <p:cNvPr id="100" name="그룹 99">
              <a:extLst>
                <a:ext uri="{FF2B5EF4-FFF2-40B4-BE49-F238E27FC236}">
                  <a16:creationId xmlns:a16="http://schemas.microsoft.com/office/drawing/2014/main" id="{62B316B6-DC53-4339-9A11-A76756806BB5}"/>
                </a:ext>
              </a:extLst>
            </p:cNvPr>
            <p:cNvGrpSpPr/>
            <p:nvPr/>
          </p:nvGrpSpPr>
          <p:grpSpPr>
            <a:xfrm>
              <a:off x="2743931" y="4725625"/>
              <a:ext cx="467763" cy="307362"/>
              <a:chOff x="13914506" y="4344500"/>
              <a:chExt cx="481510" cy="316395"/>
            </a:xfrm>
          </p:grpSpPr>
          <p:grpSp>
            <p:nvGrpSpPr>
              <p:cNvPr id="95" name="그룹 94">
                <a:extLst>
                  <a:ext uri="{FF2B5EF4-FFF2-40B4-BE49-F238E27FC236}">
                    <a16:creationId xmlns:a16="http://schemas.microsoft.com/office/drawing/2014/main" id="{2B24256F-C7F4-4C82-A708-F4B64359FBBD}"/>
                  </a:ext>
                </a:extLst>
              </p:cNvPr>
              <p:cNvGrpSpPr/>
              <p:nvPr/>
            </p:nvGrpSpPr>
            <p:grpSpPr>
              <a:xfrm>
                <a:off x="13914506" y="4344500"/>
                <a:ext cx="262110" cy="262110"/>
                <a:chOff x="11429561" y="3133641"/>
                <a:chExt cx="262747" cy="262747"/>
              </a:xfrm>
            </p:grpSpPr>
            <p:sp>
              <p:nvSpPr>
                <p:cNvPr id="88" name="눈물 방울 87">
                  <a:extLst>
                    <a:ext uri="{FF2B5EF4-FFF2-40B4-BE49-F238E27FC236}">
                      <a16:creationId xmlns:a16="http://schemas.microsoft.com/office/drawing/2014/main" id="{7293D2AD-6773-4C28-8971-19C03A3F6ED1}"/>
                    </a:ext>
                  </a:extLst>
                </p:cNvPr>
                <p:cNvSpPr/>
                <p:nvPr/>
              </p:nvSpPr>
              <p:spPr>
                <a:xfrm rot="8100000">
                  <a:off x="11429561" y="3133641"/>
                  <a:ext cx="262747" cy="262747"/>
                </a:xfrm>
                <a:prstGeom prst="teardrop">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십자형 93">
                  <a:extLst>
                    <a:ext uri="{FF2B5EF4-FFF2-40B4-BE49-F238E27FC236}">
                      <a16:creationId xmlns:a16="http://schemas.microsoft.com/office/drawing/2014/main" id="{3E89D274-1808-49F0-8573-F531E17E3DC0}"/>
                    </a:ext>
                  </a:extLst>
                </p:cNvPr>
                <p:cNvSpPr/>
                <p:nvPr/>
              </p:nvSpPr>
              <p:spPr>
                <a:xfrm>
                  <a:off x="11489630" y="3193710"/>
                  <a:ext cx="142608" cy="142608"/>
                </a:xfrm>
                <a:prstGeom prst="plus">
                  <a:avLst>
                    <a:gd name="adj" fmla="val 3504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96" name="Freeform 5">
                <a:extLst>
                  <a:ext uri="{FF2B5EF4-FFF2-40B4-BE49-F238E27FC236}">
                    <a16:creationId xmlns:a16="http://schemas.microsoft.com/office/drawing/2014/main" id="{8EB1BEE3-97B0-4DAA-B905-E939EA8A7DD7}"/>
                  </a:ext>
                </a:extLst>
              </p:cNvPr>
              <p:cNvSpPr>
                <a:spLocks noEditPoints="1"/>
              </p:cNvSpPr>
              <p:nvPr/>
            </p:nvSpPr>
            <p:spPr bwMode="auto">
              <a:xfrm>
                <a:off x="14202014" y="4498460"/>
                <a:ext cx="194002" cy="162435"/>
              </a:xfrm>
              <a:custGeom>
                <a:avLst/>
                <a:gdLst>
                  <a:gd name="T0" fmla="*/ 1004 w 1180"/>
                  <a:gd name="T1" fmla="*/ 110 h 988"/>
                  <a:gd name="T2" fmla="*/ 900 w 1180"/>
                  <a:gd name="T3" fmla="*/ 100 h 988"/>
                  <a:gd name="T4" fmla="*/ 883 w 1180"/>
                  <a:gd name="T5" fmla="*/ 154 h 988"/>
                  <a:gd name="T6" fmla="*/ 795 w 1180"/>
                  <a:gd name="T7" fmla="*/ 68 h 988"/>
                  <a:gd name="T8" fmla="*/ 713 w 1180"/>
                  <a:gd name="T9" fmla="*/ 2 h 988"/>
                  <a:gd name="T10" fmla="*/ 445 w 1180"/>
                  <a:gd name="T11" fmla="*/ 8 h 988"/>
                  <a:gd name="T12" fmla="*/ 379 w 1180"/>
                  <a:gd name="T13" fmla="*/ 90 h 988"/>
                  <a:gd name="T14" fmla="*/ 297 w 1180"/>
                  <a:gd name="T15" fmla="*/ 116 h 988"/>
                  <a:gd name="T16" fmla="*/ 190 w 1180"/>
                  <a:gd name="T17" fmla="*/ 100 h 988"/>
                  <a:gd name="T18" fmla="*/ 174 w 1180"/>
                  <a:gd name="T19" fmla="*/ 116 h 988"/>
                  <a:gd name="T20" fmla="*/ 120 w 1180"/>
                  <a:gd name="T21" fmla="*/ 156 h 988"/>
                  <a:gd name="T22" fmla="*/ 56 w 1180"/>
                  <a:gd name="T23" fmla="*/ 188 h 988"/>
                  <a:gd name="T24" fmla="*/ 12 w 1180"/>
                  <a:gd name="T25" fmla="*/ 246 h 988"/>
                  <a:gd name="T26" fmla="*/ 0 w 1180"/>
                  <a:gd name="T27" fmla="*/ 836 h 988"/>
                  <a:gd name="T28" fmla="*/ 12 w 1180"/>
                  <a:gd name="T29" fmla="*/ 896 h 988"/>
                  <a:gd name="T30" fmla="*/ 56 w 1180"/>
                  <a:gd name="T31" fmla="*/ 954 h 988"/>
                  <a:gd name="T32" fmla="*/ 120 w 1180"/>
                  <a:gd name="T33" fmla="*/ 986 h 988"/>
                  <a:gd name="T34" fmla="*/ 1044 w 1180"/>
                  <a:gd name="T35" fmla="*/ 988 h 988"/>
                  <a:gd name="T36" fmla="*/ 1112 w 1180"/>
                  <a:gd name="T37" fmla="*/ 962 h 988"/>
                  <a:gd name="T38" fmla="*/ 1162 w 1180"/>
                  <a:gd name="T39" fmla="*/ 908 h 988"/>
                  <a:gd name="T40" fmla="*/ 1180 w 1180"/>
                  <a:gd name="T41" fmla="*/ 836 h 988"/>
                  <a:gd name="T42" fmla="*/ 1172 w 1180"/>
                  <a:gd name="T43" fmla="*/ 259 h 988"/>
                  <a:gd name="T44" fmla="*/ 1136 w 1180"/>
                  <a:gd name="T45" fmla="*/ 198 h 988"/>
                  <a:gd name="T46" fmla="*/ 1074 w 1180"/>
                  <a:gd name="T47" fmla="*/ 160 h 988"/>
                  <a:gd name="T48" fmla="*/ 441 w 1180"/>
                  <a:gd name="T49" fmla="*/ 112 h 988"/>
                  <a:gd name="T50" fmla="*/ 455 w 1180"/>
                  <a:gd name="T51" fmla="*/ 78 h 988"/>
                  <a:gd name="T52" fmla="*/ 691 w 1180"/>
                  <a:gd name="T53" fmla="*/ 64 h 988"/>
                  <a:gd name="T54" fmla="*/ 725 w 1180"/>
                  <a:gd name="T55" fmla="*/ 78 h 988"/>
                  <a:gd name="T56" fmla="*/ 739 w 1180"/>
                  <a:gd name="T57" fmla="*/ 154 h 988"/>
                  <a:gd name="T58" fmla="*/ 561 w 1180"/>
                  <a:gd name="T59" fmla="*/ 842 h 988"/>
                  <a:gd name="T60" fmla="*/ 437 w 1180"/>
                  <a:gd name="T61" fmla="*/ 796 h 988"/>
                  <a:gd name="T62" fmla="*/ 349 w 1180"/>
                  <a:gd name="T63" fmla="*/ 701 h 988"/>
                  <a:gd name="T64" fmla="*/ 317 w 1180"/>
                  <a:gd name="T65" fmla="*/ 571 h 988"/>
                  <a:gd name="T66" fmla="*/ 339 w 1180"/>
                  <a:gd name="T67" fmla="*/ 465 h 988"/>
                  <a:gd name="T68" fmla="*/ 417 w 1180"/>
                  <a:gd name="T69" fmla="*/ 361 h 988"/>
                  <a:gd name="T70" fmla="*/ 535 w 1180"/>
                  <a:gd name="T71" fmla="*/ 303 h 988"/>
                  <a:gd name="T72" fmla="*/ 645 w 1180"/>
                  <a:gd name="T73" fmla="*/ 303 h 988"/>
                  <a:gd name="T74" fmla="*/ 763 w 1180"/>
                  <a:gd name="T75" fmla="*/ 361 h 988"/>
                  <a:gd name="T76" fmla="*/ 841 w 1180"/>
                  <a:gd name="T77" fmla="*/ 465 h 988"/>
                  <a:gd name="T78" fmla="*/ 863 w 1180"/>
                  <a:gd name="T79" fmla="*/ 571 h 988"/>
                  <a:gd name="T80" fmla="*/ 829 w 1180"/>
                  <a:gd name="T81" fmla="*/ 701 h 988"/>
                  <a:gd name="T82" fmla="*/ 743 w 1180"/>
                  <a:gd name="T83" fmla="*/ 796 h 988"/>
                  <a:gd name="T84" fmla="*/ 617 w 1180"/>
                  <a:gd name="T85" fmla="*/ 842 h 988"/>
                  <a:gd name="T86" fmla="*/ 793 w 1180"/>
                  <a:gd name="T87" fmla="*/ 643 h 988"/>
                  <a:gd name="T88" fmla="*/ 673 w 1180"/>
                  <a:gd name="T89" fmla="*/ 653 h 988"/>
                  <a:gd name="T90" fmla="*/ 663 w 1180"/>
                  <a:gd name="T91" fmla="*/ 774 h 988"/>
                  <a:gd name="T92" fmla="*/ 511 w 1180"/>
                  <a:gd name="T93" fmla="*/ 770 h 988"/>
                  <a:gd name="T94" fmla="*/ 401 w 1180"/>
                  <a:gd name="T95" fmla="*/ 655 h 988"/>
                  <a:gd name="T96" fmla="*/ 385 w 1180"/>
                  <a:gd name="T97" fmla="*/ 639 h 988"/>
                  <a:gd name="T98" fmla="*/ 395 w 1180"/>
                  <a:gd name="T99" fmla="*/ 489 h 988"/>
                  <a:gd name="T100" fmla="*/ 507 w 1180"/>
                  <a:gd name="T101" fmla="*/ 375 h 988"/>
                  <a:gd name="T102" fmla="*/ 657 w 1180"/>
                  <a:gd name="T103" fmla="*/ 365 h 988"/>
                  <a:gd name="T104" fmla="*/ 673 w 1180"/>
                  <a:gd name="T105" fmla="*/ 487 h 988"/>
                  <a:gd name="T106" fmla="*/ 793 w 1180"/>
                  <a:gd name="T107" fmla="*/ 497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80" h="988">
                    <a:moveTo>
                      <a:pt x="1028" y="154"/>
                    </a:moveTo>
                    <a:lnTo>
                      <a:pt x="1006" y="154"/>
                    </a:lnTo>
                    <a:lnTo>
                      <a:pt x="1006" y="116"/>
                    </a:lnTo>
                    <a:lnTo>
                      <a:pt x="1006" y="116"/>
                    </a:lnTo>
                    <a:lnTo>
                      <a:pt x="1004" y="110"/>
                    </a:lnTo>
                    <a:lnTo>
                      <a:pt x="1000" y="106"/>
                    </a:lnTo>
                    <a:lnTo>
                      <a:pt x="996" y="102"/>
                    </a:lnTo>
                    <a:lnTo>
                      <a:pt x="990" y="100"/>
                    </a:lnTo>
                    <a:lnTo>
                      <a:pt x="900" y="100"/>
                    </a:lnTo>
                    <a:lnTo>
                      <a:pt x="900" y="100"/>
                    </a:lnTo>
                    <a:lnTo>
                      <a:pt x="894" y="102"/>
                    </a:lnTo>
                    <a:lnTo>
                      <a:pt x="888" y="106"/>
                    </a:lnTo>
                    <a:lnTo>
                      <a:pt x="883" y="110"/>
                    </a:lnTo>
                    <a:lnTo>
                      <a:pt x="883" y="116"/>
                    </a:lnTo>
                    <a:lnTo>
                      <a:pt x="883" y="154"/>
                    </a:lnTo>
                    <a:lnTo>
                      <a:pt x="803" y="154"/>
                    </a:lnTo>
                    <a:lnTo>
                      <a:pt x="803" y="112"/>
                    </a:lnTo>
                    <a:lnTo>
                      <a:pt x="803" y="112"/>
                    </a:lnTo>
                    <a:lnTo>
                      <a:pt x="801" y="90"/>
                    </a:lnTo>
                    <a:lnTo>
                      <a:pt x="795" y="68"/>
                    </a:lnTo>
                    <a:lnTo>
                      <a:pt x="783" y="50"/>
                    </a:lnTo>
                    <a:lnTo>
                      <a:pt x="771" y="32"/>
                    </a:lnTo>
                    <a:lnTo>
                      <a:pt x="753" y="20"/>
                    </a:lnTo>
                    <a:lnTo>
                      <a:pt x="735" y="8"/>
                    </a:lnTo>
                    <a:lnTo>
                      <a:pt x="713" y="2"/>
                    </a:lnTo>
                    <a:lnTo>
                      <a:pt x="691" y="0"/>
                    </a:lnTo>
                    <a:lnTo>
                      <a:pt x="489" y="0"/>
                    </a:lnTo>
                    <a:lnTo>
                      <a:pt x="489" y="0"/>
                    </a:lnTo>
                    <a:lnTo>
                      <a:pt x="467" y="2"/>
                    </a:lnTo>
                    <a:lnTo>
                      <a:pt x="445" y="8"/>
                    </a:lnTo>
                    <a:lnTo>
                      <a:pt x="427" y="20"/>
                    </a:lnTo>
                    <a:lnTo>
                      <a:pt x="409" y="32"/>
                    </a:lnTo>
                    <a:lnTo>
                      <a:pt x="395" y="50"/>
                    </a:lnTo>
                    <a:lnTo>
                      <a:pt x="385" y="68"/>
                    </a:lnTo>
                    <a:lnTo>
                      <a:pt x="379" y="90"/>
                    </a:lnTo>
                    <a:lnTo>
                      <a:pt x="377" y="112"/>
                    </a:lnTo>
                    <a:lnTo>
                      <a:pt x="377" y="154"/>
                    </a:lnTo>
                    <a:lnTo>
                      <a:pt x="297" y="154"/>
                    </a:lnTo>
                    <a:lnTo>
                      <a:pt x="297" y="116"/>
                    </a:lnTo>
                    <a:lnTo>
                      <a:pt x="297" y="116"/>
                    </a:lnTo>
                    <a:lnTo>
                      <a:pt x="294" y="110"/>
                    </a:lnTo>
                    <a:lnTo>
                      <a:pt x="292" y="106"/>
                    </a:lnTo>
                    <a:lnTo>
                      <a:pt x="286" y="102"/>
                    </a:lnTo>
                    <a:lnTo>
                      <a:pt x="280" y="100"/>
                    </a:lnTo>
                    <a:lnTo>
                      <a:pt x="190" y="100"/>
                    </a:lnTo>
                    <a:lnTo>
                      <a:pt x="190" y="100"/>
                    </a:lnTo>
                    <a:lnTo>
                      <a:pt x="184" y="102"/>
                    </a:lnTo>
                    <a:lnTo>
                      <a:pt x="180" y="106"/>
                    </a:lnTo>
                    <a:lnTo>
                      <a:pt x="176" y="110"/>
                    </a:lnTo>
                    <a:lnTo>
                      <a:pt x="174" y="116"/>
                    </a:lnTo>
                    <a:lnTo>
                      <a:pt x="174" y="154"/>
                    </a:lnTo>
                    <a:lnTo>
                      <a:pt x="152" y="154"/>
                    </a:lnTo>
                    <a:lnTo>
                      <a:pt x="152" y="154"/>
                    </a:lnTo>
                    <a:lnTo>
                      <a:pt x="136" y="154"/>
                    </a:lnTo>
                    <a:lnTo>
                      <a:pt x="120" y="156"/>
                    </a:lnTo>
                    <a:lnTo>
                      <a:pt x="106" y="160"/>
                    </a:lnTo>
                    <a:lnTo>
                      <a:pt x="92" y="166"/>
                    </a:lnTo>
                    <a:lnTo>
                      <a:pt x="80" y="172"/>
                    </a:lnTo>
                    <a:lnTo>
                      <a:pt x="66" y="178"/>
                    </a:lnTo>
                    <a:lnTo>
                      <a:pt x="56" y="188"/>
                    </a:lnTo>
                    <a:lnTo>
                      <a:pt x="44" y="198"/>
                    </a:lnTo>
                    <a:lnTo>
                      <a:pt x="34" y="208"/>
                    </a:lnTo>
                    <a:lnTo>
                      <a:pt x="26" y="220"/>
                    </a:lnTo>
                    <a:lnTo>
                      <a:pt x="18" y="232"/>
                    </a:lnTo>
                    <a:lnTo>
                      <a:pt x="12" y="246"/>
                    </a:lnTo>
                    <a:lnTo>
                      <a:pt x="6" y="259"/>
                    </a:lnTo>
                    <a:lnTo>
                      <a:pt x="4" y="273"/>
                    </a:lnTo>
                    <a:lnTo>
                      <a:pt x="0" y="289"/>
                    </a:lnTo>
                    <a:lnTo>
                      <a:pt x="0" y="303"/>
                    </a:lnTo>
                    <a:lnTo>
                      <a:pt x="0" y="836"/>
                    </a:lnTo>
                    <a:lnTo>
                      <a:pt x="0" y="836"/>
                    </a:lnTo>
                    <a:lnTo>
                      <a:pt x="0" y="852"/>
                    </a:lnTo>
                    <a:lnTo>
                      <a:pt x="4" y="868"/>
                    </a:lnTo>
                    <a:lnTo>
                      <a:pt x="6" y="882"/>
                    </a:lnTo>
                    <a:lnTo>
                      <a:pt x="12" y="896"/>
                    </a:lnTo>
                    <a:lnTo>
                      <a:pt x="18" y="908"/>
                    </a:lnTo>
                    <a:lnTo>
                      <a:pt x="26" y="922"/>
                    </a:lnTo>
                    <a:lnTo>
                      <a:pt x="34" y="934"/>
                    </a:lnTo>
                    <a:lnTo>
                      <a:pt x="44" y="944"/>
                    </a:lnTo>
                    <a:lnTo>
                      <a:pt x="56" y="954"/>
                    </a:lnTo>
                    <a:lnTo>
                      <a:pt x="66" y="962"/>
                    </a:lnTo>
                    <a:lnTo>
                      <a:pt x="80" y="970"/>
                    </a:lnTo>
                    <a:lnTo>
                      <a:pt x="92" y="976"/>
                    </a:lnTo>
                    <a:lnTo>
                      <a:pt x="106" y="982"/>
                    </a:lnTo>
                    <a:lnTo>
                      <a:pt x="120" y="986"/>
                    </a:lnTo>
                    <a:lnTo>
                      <a:pt x="136" y="988"/>
                    </a:lnTo>
                    <a:lnTo>
                      <a:pt x="152" y="988"/>
                    </a:lnTo>
                    <a:lnTo>
                      <a:pt x="1028" y="988"/>
                    </a:lnTo>
                    <a:lnTo>
                      <a:pt x="1028" y="988"/>
                    </a:lnTo>
                    <a:lnTo>
                      <a:pt x="1044" y="988"/>
                    </a:lnTo>
                    <a:lnTo>
                      <a:pt x="1058" y="986"/>
                    </a:lnTo>
                    <a:lnTo>
                      <a:pt x="1074" y="982"/>
                    </a:lnTo>
                    <a:lnTo>
                      <a:pt x="1088" y="976"/>
                    </a:lnTo>
                    <a:lnTo>
                      <a:pt x="1100" y="970"/>
                    </a:lnTo>
                    <a:lnTo>
                      <a:pt x="1112" y="962"/>
                    </a:lnTo>
                    <a:lnTo>
                      <a:pt x="1124" y="954"/>
                    </a:lnTo>
                    <a:lnTo>
                      <a:pt x="1136" y="944"/>
                    </a:lnTo>
                    <a:lnTo>
                      <a:pt x="1144" y="934"/>
                    </a:lnTo>
                    <a:lnTo>
                      <a:pt x="1154" y="922"/>
                    </a:lnTo>
                    <a:lnTo>
                      <a:pt x="1162" y="908"/>
                    </a:lnTo>
                    <a:lnTo>
                      <a:pt x="1168" y="896"/>
                    </a:lnTo>
                    <a:lnTo>
                      <a:pt x="1172" y="882"/>
                    </a:lnTo>
                    <a:lnTo>
                      <a:pt x="1176" y="868"/>
                    </a:lnTo>
                    <a:lnTo>
                      <a:pt x="1178" y="852"/>
                    </a:lnTo>
                    <a:lnTo>
                      <a:pt x="1180" y="836"/>
                    </a:lnTo>
                    <a:lnTo>
                      <a:pt x="1180" y="303"/>
                    </a:lnTo>
                    <a:lnTo>
                      <a:pt x="1180" y="303"/>
                    </a:lnTo>
                    <a:lnTo>
                      <a:pt x="1178" y="289"/>
                    </a:lnTo>
                    <a:lnTo>
                      <a:pt x="1176" y="273"/>
                    </a:lnTo>
                    <a:lnTo>
                      <a:pt x="1172" y="259"/>
                    </a:lnTo>
                    <a:lnTo>
                      <a:pt x="1168" y="246"/>
                    </a:lnTo>
                    <a:lnTo>
                      <a:pt x="1162" y="232"/>
                    </a:lnTo>
                    <a:lnTo>
                      <a:pt x="1154" y="220"/>
                    </a:lnTo>
                    <a:lnTo>
                      <a:pt x="1144" y="208"/>
                    </a:lnTo>
                    <a:lnTo>
                      <a:pt x="1136" y="198"/>
                    </a:lnTo>
                    <a:lnTo>
                      <a:pt x="1124" y="188"/>
                    </a:lnTo>
                    <a:lnTo>
                      <a:pt x="1112" y="178"/>
                    </a:lnTo>
                    <a:lnTo>
                      <a:pt x="1100" y="172"/>
                    </a:lnTo>
                    <a:lnTo>
                      <a:pt x="1088" y="166"/>
                    </a:lnTo>
                    <a:lnTo>
                      <a:pt x="1074" y="160"/>
                    </a:lnTo>
                    <a:lnTo>
                      <a:pt x="1058" y="156"/>
                    </a:lnTo>
                    <a:lnTo>
                      <a:pt x="1044" y="154"/>
                    </a:lnTo>
                    <a:lnTo>
                      <a:pt x="1028" y="154"/>
                    </a:lnTo>
                    <a:lnTo>
                      <a:pt x="1028" y="154"/>
                    </a:lnTo>
                    <a:close/>
                    <a:moveTo>
                      <a:pt x="441" y="112"/>
                    </a:moveTo>
                    <a:lnTo>
                      <a:pt x="441" y="112"/>
                    </a:lnTo>
                    <a:lnTo>
                      <a:pt x="441" y="102"/>
                    </a:lnTo>
                    <a:lnTo>
                      <a:pt x="445" y="94"/>
                    </a:lnTo>
                    <a:lnTo>
                      <a:pt x="449" y="86"/>
                    </a:lnTo>
                    <a:lnTo>
                      <a:pt x="455" y="78"/>
                    </a:lnTo>
                    <a:lnTo>
                      <a:pt x="461" y="72"/>
                    </a:lnTo>
                    <a:lnTo>
                      <a:pt x="471" y="68"/>
                    </a:lnTo>
                    <a:lnTo>
                      <a:pt x="479" y="64"/>
                    </a:lnTo>
                    <a:lnTo>
                      <a:pt x="489" y="64"/>
                    </a:lnTo>
                    <a:lnTo>
                      <a:pt x="691" y="64"/>
                    </a:lnTo>
                    <a:lnTo>
                      <a:pt x="691" y="64"/>
                    </a:lnTo>
                    <a:lnTo>
                      <a:pt x="701" y="64"/>
                    </a:lnTo>
                    <a:lnTo>
                      <a:pt x="709" y="68"/>
                    </a:lnTo>
                    <a:lnTo>
                      <a:pt x="717" y="72"/>
                    </a:lnTo>
                    <a:lnTo>
                      <a:pt x="725" y="78"/>
                    </a:lnTo>
                    <a:lnTo>
                      <a:pt x="731" y="86"/>
                    </a:lnTo>
                    <a:lnTo>
                      <a:pt x="735" y="94"/>
                    </a:lnTo>
                    <a:lnTo>
                      <a:pt x="739" y="102"/>
                    </a:lnTo>
                    <a:lnTo>
                      <a:pt x="739" y="112"/>
                    </a:lnTo>
                    <a:lnTo>
                      <a:pt x="739" y="154"/>
                    </a:lnTo>
                    <a:lnTo>
                      <a:pt x="441" y="154"/>
                    </a:lnTo>
                    <a:lnTo>
                      <a:pt x="441" y="112"/>
                    </a:lnTo>
                    <a:close/>
                    <a:moveTo>
                      <a:pt x="589" y="842"/>
                    </a:moveTo>
                    <a:lnTo>
                      <a:pt x="589" y="842"/>
                    </a:lnTo>
                    <a:lnTo>
                      <a:pt x="561" y="842"/>
                    </a:lnTo>
                    <a:lnTo>
                      <a:pt x="535" y="838"/>
                    </a:lnTo>
                    <a:lnTo>
                      <a:pt x="509" y="830"/>
                    </a:lnTo>
                    <a:lnTo>
                      <a:pt x="483" y="822"/>
                    </a:lnTo>
                    <a:lnTo>
                      <a:pt x="459" y="810"/>
                    </a:lnTo>
                    <a:lnTo>
                      <a:pt x="437" y="796"/>
                    </a:lnTo>
                    <a:lnTo>
                      <a:pt x="417" y="780"/>
                    </a:lnTo>
                    <a:lnTo>
                      <a:pt x="397" y="762"/>
                    </a:lnTo>
                    <a:lnTo>
                      <a:pt x="379" y="744"/>
                    </a:lnTo>
                    <a:lnTo>
                      <a:pt x="363" y="723"/>
                    </a:lnTo>
                    <a:lnTo>
                      <a:pt x="349" y="701"/>
                    </a:lnTo>
                    <a:lnTo>
                      <a:pt x="339" y="677"/>
                    </a:lnTo>
                    <a:lnTo>
                      <a:pt x="329" y="651"/>
                    </a:lnTo>
                    <a:lnTo>
                      <a:pt x="323" y="625"/>
                    </a:lnTo>
                    <a:lnTo>
                      <a:pt x="319" y="599"/>
                    </a:lnTo>
                    <a:lnTo>
                      <a:pt x="317" y="571"/>
                    </a:lnTo>
                    <a:lnTo>
                      <a:pt x="317" y="571"/>
                    </a:lnTo>
                    <a:lnTo>
                      <a:pt x="319" y="543"/>
                    </a:lnTo>
                    <a:lnTo>
                      <a:pt x="323" y="515"/>
                    </a:lnTo>
                    <a:lnTo>
                      <a:pt x="329" y="489"/>
                    </a:lnTo>
                    <a:lnTo>
                      <a:pt x="339" y="465"/>
                    </a:lnTo>
                    <a:lnTo>
                      <a:pt x="349" y="441"/>
                    </a:lnTo>
                    <a:lnTo>
                      <a:pt x="363" y="419"/>
                    </a:lnTo>
                    <a:lnTo>
                      <a:pt x="379" y="397"/>
                    </a:lnTo>
                    <a:lnTo>
                      <a:pt x="397" y="377"/>
                    </a:lnTo>
                    <a:lnTo>
                      <a:pt x="417" y="361"/>
                    </a:lnTo>
                    <a:lnTo>
                      <a:pt x="437" y="345"/>
                    </a:lnTo>
                    <a:lnTo>
                      <a:pt x="459" y="331"/>
                    </a:lnTo>
                    <a:lnTo>
                      <a:pt x="483" y="319"/>
                    </a:lnTo>
                    <a:lnTo>
                      <a:pt x="509" y="311"/>
                    </a:lnTo>
                    <a:lnTo>
                      <a:pt x="535" y="303"/>
                    </a:lnTo>
                    <a:lnTo>
                      <a:pt x="561" y="299"/>
                    </a:lnTo>
                    <a:lnTo>
                      <a:pt x="589" y="297"/>
                    </a:lnTo>
                    <a:lnTo>
                      <a:pt x="589" y="297"/>
                    </a:lnTo>
                    <a:lnTo>
                      <a:pt x="617" y="299"/>
                    </a:lnTo>
                    <a:lnTo>
                      <a:pt x="645" y="303"/>
                    </a:lnTo>
                    <a:lnTo>
                      <a:pt x="671" y="311"/>
                    </a:lnTo>
                    <a:lnTo>
                      <a:pt x="697" y="319"/>
                    </a:lnTo>
                    <a:lnTo>
                      <a:pt x="719" y="331"/>
                    </a:lnTo>
                    <a:lnTo>
                      <a:pt x="743" y="345"/>
                    </a:lnTo>
                    <a:lnTo>
                      <a:pt x="763" y="361"/>
                    </a:lnTo>
                    <a:lnTo>
                      <a:pt x="783" y="377"/>
                    </a:lnTo>
                    <a:lnTo>
                      <a:pt x="801" y="397"/>
                    </a:lnTo>
                    <a:lnTo>
                      <a:pt x="817" y="419"/>
                    </a:lnTo>
                    <a:lnTo>
                      <a:pt x="829" y="441"/>
                    </a:lnTo>
                    <a:lnTo>
                      <a:pt x="841" y="465"/>
                    </a:lnTo>
                    <a:lnTo>
                      <a:pt x="851" y="489"/>
                    </a:lnTo>
                    <a:lnTo>
                      <a:pt x="857" y="515"/>
                    </a:lnTo>
                    <a:lnTo>
                      <a:pt x="861" y="543"/>
                    </a:lnTo>
                    <a:lnTo>
                      <a:pt x="863" y="571"/>
                    </a:lnTo>
                    <a:lnTo>
                      <a:pt x="863" y="571"/>
                    </a:lnTo>
                    <a:lnTo>
                      <a:pt x="861" y="599"/>
                    </a:lnTo>
                    <a:lnTo>
                      <a:pt x="857" y="625"/>
                    </a:lnTo>
                    <a:lnTo>
                      <a:pt x="851" y="651"/>
                    </a:lnTo>
                    <a:lnTo>
                      <a:pt x="841" y="677"/>
                    </a:lnTo>
                    <a:lnTo>
                      <a:pt x="829" y="701"/>
                    </a:lnTo>
                    <a:lnTo>
                      <a:pt x="817" y="723"/>
                    </a:lnTo>
                    <a:lnTo>
                      <a:pt x="801" y="744"/>
                    </a:lnTo>
                    <a:lnTo>
                      <a:pt x="783" y="762"/>
                    </a:lnTo>
                    <a:lnTo>
                      <a:pt x="763" y="780"/>
                    </a:lnTo>
                    <a:lnTo>
                      <a:pt x="743" y="796"/>
                    </a:lnTo>
                    <a:lnTo>
                      <a:pt x="719" y="810"/>
                    </a:lnTo>
                    <a:lnTo>
                      <a:pt x="697" y="822"/>
                    </a:lnTo>
                    <a:lnTo>
                      <a:pt x="671" y="830"/>
                    </a:lnTo>
                    <a:lnTo>
                      <a:pt x="645" y="838"/>
                    </a:lnTo>
                    <a:lnTo>
                      <a:pt x="617" y="842"/>
                    </a:lnTo>
                    <a:lnTo>
                      <a:pt x="589" y="842"/>
                    </a:lnTo>
                    <a:lnTo>
                      <a:pt x="589" y="842"/>
                    </a:lnTo>
                    <a:close/>
                    <a:moveTo>
                      <a:pt x="795" y="637"/>
                    </a:moveTo>
                    <a:lnTo>
                      <a:pt x="795" y="637"/>
                    </a:lnTo>
                    <a:lnTo>
                      <a:pt x="793" y="643"/>
                    </a:lnTo>
                    <a:lnTo>
                      <a:pt x="791" y="649"/>
                    </a:lnTo>
                    <a:lnTo>
                      <a:pt x="791" y="649"/>
                    </a:lnTo>
                    <a:lnTo>
                      <a:pt x="785" y="653"/>
                    </a:lnTo>
                    <a:lnTo>
                      <a:pt x="779" y="653"/>
                    </a:lnTo>
                    <a:lnTo>
                      <a:pt x="673" y="653"/>
                    </a:lnTo>
                    <a:lnTo>
                      <a:pt x="673" y="758"/>
                    </a:lnTo>
                    <a:lnTo>
                      <a:pt x="673" y="758"/>
                    </a:lnTo>
                    <a:lnTo>
                      <a:pt x="671" y="764"/>
                    </a:lnTo>
                    <a:lnTo>
                      <a:pt x="669" y="770"/>
                    </a:lnTo>
                    <a:lnTo>
                      <a:pt x="663" y="774"/>
                    </a:lnTo>
                    <a:lnTo>
                      <a:pt x="657" y="774"/>
                    </a:lnTo>
                    <a:lnTo>
                      <a:pt x="523" y="774"/>
                    </a:lnTo>
                    <a:lnTo>
                      <a:pt x="523" y="774"/>
                    </a:lnTo>
                    <a:lnTo>
                      <a:pt x="517" y="774"/>
                    </a:lnTo>
                    <a:lnTo>
                      <a:pt x="511" y="770"/>
                    </a:lnTo>
                    <a:lnTo>
                      <a:pt x="507" y="764"/>
                    </a:lnTo>
                    <a:lnTo>
                      <a:pt x="507" y="758"/>
                    </a:lnTo>
                    <a:lnTo>
                      <a:pt x="507" y="653"/>
                    </a:lnTo>
                    <a:lnTo>
                      <a:pt x="401" y="655"/>
                    </a:lnTo>
                    <a:lnTo>
                      <a:pt x="401" y="655"/>
                    </a:lnTo>
                    <a:lnTo>
                      <a:pt x="395" y="653"/>
                    </a:lnTo>
                    <a:lnTo>
                      <a:pt x="389" y="649"/>
                    </a:lnTo>
                    <a:lnTo>
                      <a:pt x="389" y="649"/>
                    </a:lnTo>
                    <a:lnTo>
                      <a:pt x="387" y="645"/>
                    </a:lnTo>
                    <a:lnTo>
                      <a:pt x="385" y="639"/>
                    </a:lnTo>
                    <a:lnTo>
                      <a:pt x="385" y="503"/>
                    </a:lnTo>
                    <a:lnTo>
                      <a:pt x="385" y="503"/>
                    </a:lnTo>
                    <a:lnTo>
                      <a:pt x="387" y="497"/>
                    </a:lnTo>
                    <a:lnTo>
                      <a:pt x="389" y="493"/>
                    </a:lnTo>
                    <a:lnTo>
                      <a:pt x="395" y="489"/>
                    </a:lnTo>
                    <a:lnTo>
                      <a:pt x="401" y="487"/>
                    </a:lnTo>
                    <a:lnTo>
                      <a:pt x="507" y="487"/>
                    </a:lnTo>
                    <a:lnTo>
                      <a:pt x="507" y="381"/>
                    </a:lnTo>
                    <a:lnTo>
                      <a:pt x="507" y="381"/>
                    </a:lnTo>
                    <a:lnTo>
                      <a:pt x="507" y="375"/>
                    </a:lnTo>
                    <a:lnTo>
                      <a:pt x="511" y="371"/>
                    </a:lnTo>
                    <a:lnTo>
                      <a:pt x="517" y="367"/>
                    </a:lnTo>
                    <a:lnTo>
                      <a:pt x="523" y="365"/>
                    </a:lnTo>
                    <a:lnTo>
                      <a:pt x="657" y="365"/>
                    </a:lnTo>
                    <a:lnTo>
                      <a:pt x="657" y="365"/>
                    </a:lnTo>
                    <a:lnTo>
                      <a:pt x="663" y="367"/>
                    </a:lnTo>
                    <a:lnTo>
                      <a:pt x="669" y="371"/>
                    </a:lnTo>
                    <a:lnTo>
                      <a:pt x="671" y="375"/>
                    </a:lnTo>
                    <a:lnTo>
                      <a:pt x="673" y="381"/>
                    </a:lnTo>
                    <a:lnTo>
                      <a:pt x="673" y="487"/>
                    </a:lnTo>
                    <a:lnTo>
                      <a:pt x="779" y="487"/>
                    </a:lnTo>
                    <a:lnTo>
                      <a:pt x="779" y="487"/>
                    </a:lnTo>
                    <a:lnTo>
                      <a:pt x="785" y="489"/>
                    </a:lnTo>
                    <a:lnTo>
                      <a:pt x="789" y="491"/>
                    </a:lnTo>
                    <a:lnTo>
                      <a:pt x="793" y="497"/>
                    </a:lnTo>
                    <a:lnTo>
                      <a:pt x="795" y="503"/>
                    </a:lnTo>
                    <a:lnTo>
                      <a:pt x="795" y="637"/>
                    </a:lnTo>
                    <a:close/>
                    <a:moveTo>
                      <a:pt x="795" y="637"/>
                    </a:moveTo>
                    <a:lnTo>
                      <a:pt x="795" y="637"/>
                    </a:lnTo>
                    <a:close/>
                  </a:path>
                </a:pathLst>
              </a:custGeom>
              <a:solidFill>
                <a:srgbClr val="0033CC"/>
              </a:solidFill>
              <a:ln>
                <a:noFill/>
              </a:ln>
            </p:spPr>
            <p:txBody>
              <a:bodyPr vert="horz" wrap="square" lIns="91440" tIns="45720" rIns="91440" bIns="45720" numCol="1" anchor="t" anchorCtr="0" compatLnSpc="1">
                <a:prstTxWarp prst="textNoShape">
                  <a:avLst/>
                </a:prstTxWarp>
              </a:bodyPr>
              <a:lstStyle/>
              <a:p>
                <a:endParaRPr lang="ko-KR" altLang="en-US"/>
              </a:p>
            </p:txBody>
          </p:sp>
        </p:grpSp>
        <p:grpSp>
          <p:nvGrpSpPr>
            <p:cNvPr id="101" name="그룹 100">
              <a:extLst>
                <a:ext uri="{FF2B5EF4-FFF2-40B4-BE49-F238E27FC236}">
                  <a16:creationId xmlns:a16="http://schemas.microsoft.com/office/drawing/2014/main" id="{717B9B22-4C26-485C-BDA6-43ED555E4DB3}"/>
                </a:ext>
              </a:extLst>
            </p:cNvPr>
            <p:cNvGrpSpPr/>
            <p:nvPr/>
          </p:nvGrpSpPr>
          <p:grpSpPr>
            <a:xfrm>
              <a:off x="3913518" y="4725625"/>
              <a:ext cx="467763" cy="307362"/>
              <a:chOff x="13914506" y="4344500"/>
              <a:chExt cx="481510" cy="316395"/>
            </a:xfrm>
          </p:grpSpPr>
          <p:grpSp>
            <p:nvGrpSpPr>
              <p:cNvPr id="102" name="그룹 101">
                <a:extLst>
                  <a:ext uri="{FF2B5EF4-FFF2-40B4-BE49-F238E27FC236}">
                    <a16:creationId xmlns:a16="http://schemas.microsoft.com/office/drawing/2014/main" id="{AB2A7987-34AD-43C9-884D-FD7F814BA9CF}"/>
                  </a:ext>
                </a:extLst>
              </p:cNvPr>
              <p:cNvGrpSpPr/>
              <p:nvPr/>
            </p:nvGrpSpPr>
            <p:grpSpPr>
              <a:xfrm>
                <a:off x="13914506" y="4344500"/>
                <a:ext cx="262110" cy="262110"/>
                <a:chOff x="11429561" y="3133641"/>
                <a:chExt cx="262747" cy="262747"/>
              </a:xfrm>
            </p:grpSpPr>
            <p:sp>
              <p:nvSpPr>
                <p:cNvPr id="104" name="눈물 방울 103">
                  <a:extLst>
                    <a:ext uri="{FF2B5EF4-FFF2-40B4-BE49-F238E27FC236}">
                      <a16:creationId xmlns:a16="http://schemas.microsoft.com/office/drawing/2014/main" id="{3B214E7E-CD5F-4100-A964-E9B53DA30FDF}"/>
                    </a:ext>
                  </a:extLst>
                </p:cNvPr>
                <p:cNvSpPr/>
                <p:nvPr/>
              </p:nvSpPr>
              <p:spPr>
                <a:xfrm rot="8100000">
                  <a:off x="11429561" y="3133641"/>
                  <a:ext cx="262747" cy="262747"/>
                </a:xfrm>
                <a:prstGeom prst="teardrop">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5" name="십자형 104">
                  <a:extLst>
                    <a:ext uri="{FF2B5EF4-FFF2-40B4-BE49-F238E27FC236}">
                      <a16:creationId xmlns:a16="http://schemas.microsoft.com/office/drawing/2014/main" id="{46657587-7437-4310-B0DA-CC3AEF4D9D1E}"/>
                    </a:ext>
                  </a:extLst>
                </p:cNvPr>
                <p:cNvSpPr/>
                <p:nvPr/>
              </p:nvSpPr>
              <p:spPr>
                <a:xfrm>
                  <a:off x="11489630" y="3193710"/>
                  <a:ext cx="142608" cy="142608"/>
                </a:xfrm>
                <a:prstGeom prst="plus">
                  <a:avLst>
                    <a:gd name="adj" fmla="val 3504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3" name="Freeform 5">
                <a:extLst>
                  <a:ext uri="{FF2B5EF4-FFF2-40B4-BE49-F238E27FC236}">
                    <a16:creationId xmlns:a16="http://schemas.microsoft.com/office/drawing/2014/main" id="{4CDDD394-7929-4F25-A5C0-091045EA6FA4}"/>
                  </a:ext>
                </a:extLst>
              </p:cNvPr>
              <p:cNvSpPr>
                <a:spLocks noEditPoints="1"/>
              </p:cNvSpPr>
              <p:nvPr/>
            </p:nvSpPr>
            <p:spPr bwMode="auto">
              <a:xfrm>
                <a:off x="14202014" y="4498460"/>
                <a:ext cx="194002" cy="162435"/>
              </a:xfrm>
              <a:custGeom>
                <a:avLst/>
                <a:gdLst>
                  <a:gd name="T0" fmla="*/ 1004 w 1180"/>
                  <a:gd name="T1" fmla="*/ 110 h 988"/>
                  <a:gd name="T2" fmla="*/ 900 w 1180"/>
                  <a:gd name="T3" fmla="*/ 100 h 988"/>
                  <a:gd name="T4" fmla="*/ 883 w 1180"/>
                  <a:gd name="T5" fmla="*/ 154 h 988"/>
                  <a:gd name="T6" fmla="*/ 795 w 1180"/>
                  <a:gd name="T7" fmla="*/ 68 h 988"/>
                  <a:gd name="T8" fmla="*/ 713 w 1180"/>
                  <a:gd name="T9" fmla="*/ 2 h 988"/>
                  <a:gd name="T10" fmla="*/ 445 w 1180"/>
                  <a:gd name="T11" fmla="*/ 8 h 988"/>
                  <a:gd name="T12" fmla="*/ 379 w 1180"/>
                  <a:gd name="T13" fmla="*/ 90 h 988"/>
                  <a:gd name="T14" fmla="*/ 297 w 1180"/>
                  <a:gd name="T15" fmla="*/ 116 h 988"/>
                  <a:gd name="T16" fmla="*/ 190 w 1180"/>
                  <a:gd name="T17" fmla="*/ 100 h 988"/>
                  <a:gd name="T18" fmla="*/ 174 w 1180"/>
                  <a:gd name="T19" fmla="*/ 116 h 988"/>
                  <a:gd name="T20" fmla="*/ 120 w 1180"/>
                  <a:gd name="T21" fmla="*/ 156 h 988"/>
                  <a:gd name="T22" fmla="*/ 56 w 1180"/>
                  <a:gd name="T23" fmla="*/ 188 h 988"/>
                  <a:gd name="T24" fmla="*/ 12 w 1180"/>
                  <a:gd name="T25" fmla="*/ 246 h 988"/>
                  <a:gd name="T26" fmla="*/ 0 w 1180"/>
                  <a:gd name="T27" fmla="*/ 836 h 988"/>
                  <a:gd name="T28" fmla="*/ 12 w 1180"/>
                  <a:gd name="T29" fmla="*/ 896 h 988"/>
                  <a:gd name="T30" fmla="*/ 56 w 1180"/>
                  <a:gd name="T31" fmla="*/ 954 h 988"/>
                  <a:gd name="T32" fmla="*/ 120 w 1180"/>
                  <a:gd name="T33" fmla="*/ 986 h 988"/>
                  <a:gd name="T34" fmla="*/ 1044 w 1180"/>
                  <a:gd name="T35" fmla="*/ 988 h 988"/>
                  <a:gd name="T36" fmla="*/ 1112 w 1180"/>
                  <a:gd name="T37" fmla="*/ 962 h 988"/>
                  <a:gd name="T38" fmla="*/ 1162 w 1180"/>
                  <a:gd name="T39" fmla="*/ 908 h 988"/>
                  <a:gd name="T40" fmla="*/ 1180 w 1180"/>
                  <a:gd name="T41" fmla="*/ 836 h 988"/>
                  <a:gd name="T42" fmla="*/ 1172 w 1180"/>
                  <a:gd name="T43" fmla="*/ 259 h 988"/>
                  <a:gd name="T44" fmla="*/ 1136 w 1180"/>
                  <a:gd name="T45" fmla="*/ 198 h 988"/>
                  <a:gd name="T46" fmla="*/ 1074 w 1180"/>
                  <a:gd name="T47" fmla="*/ 160 h 988"/>
                  <a:gd name="T48" fmla="*/ 441 w 1180"/>
                  <a:gd name="T49" fmla="*/ 112 h 988"/>
                  <a:gd name="T50" fmla="*/ 455 w 1180"/>
                  <a:gd name="T51" fmla="*/ 78 h 988"/>
                  <a:gd name="T52" fmla="*/ 691 w 1180"/>
                  <a:gd name="T53" fmla="*/ 64 h 988"/>
                  <a:gd name="T54" fmla="*/ 725 w 1180"/>
                  <a:gd name="T55" fmla="*/ 78 h 988"/>
                  <a:gd name="T56" fmla="*/ 739 w 1180"/>
                  <a:gd name="T57" fmla="*/ 154 h 988"/>
                  <a:gd name="T58" fmla="*/ 561 w 1180"/>
                  <a:gd name="T59" fmla="*/ 842 h 988"/>
                  <a:gd name="T60" fmla="*/ 437 w 1180"/>
                  <a:gd name="T61" fmla="*/ 796 h 988"/>
                  <a:gd name="T62" fmla="*/ 349 w 1180"/>
                  <a:gd name="T63" fmla="*/ 701 h 988"/>
                  <a:gd name="T64" fmla="*/ 317 w 1180"/>
                  <a:gd name="T65" fmla="*/ 571 h 988"/>
                  <a:gd name="T66" fmla="*/ 339 w 1180"/>
                  <a:gd name="T67" fmla="*/ 465 h 988"/>
                  <a:gd name="T68" fmla="*/ 417 w 1180"/>
                  <a:gd name="T69" fmla="*/ 361 h 988"/>
                  <a:gd name="T70" fmla="*/ 535 w 1180"/>
                  <a:gd name="T71" fmla="*/ 303 h 988"/>
                  <a:gd name="T72" fmla="*/ 645 w 1180"/>
                  <a:gd name="T73" fmla="*/ 303 h 988"/>
                  <a:gd name="T74" fmla="*/ 763 w 1180"/>
                  <a:gd name="T75" fmla="*/ 361 h 988"/>
                  <a:gd name="T76" fmla="*/ 841 w 1180"/>
                  <a:gd name="T77" fmla="*/ 465 h 988"/>
                  <a:gd name="T78" fmla="*/ 863 w 1180"/>
                  <a:gd name="T79" fmla="*/ 571 h 988"/>
                  <a:gd name="T80" fmla="*/ 829 w 1180"/>
                  <a:gd name="T81" fmla="*/ 701 h 988"/>
                  <a:gd name="T82" fmla="*/ 743 w 1180"/>
                  <a:gd name="T83" fmla="*/ 796 h 988"/>
                  <a:gd name="T84" fmla="*/ 617 w 1180"/>
                  <a:gd name="T85" fmla="*/ 842 h 988"/>
                  <a:gd name="T86" fmla="*/ 793 w 1180"/>
                  <a:gd name="T87" fmla="*/ 643 h 988"/>
                  <a:gd name="T88" fmla="*/ 673 w 1180"/>
                  <a:gd name="T89" fmla="*/ 653 h 988"/>
                  <a:gd name="T90" fmla="*/ 663 w 1180"/>
                  <a:gd name="T91" fmla="*/ 774 h 988"/>
                  <a:gd name="T92" fmla="*/ 511 w 1180"/>
                  <a:gd name="T93" fmla="*/ 770 h 988"/>
                  <a:gd name="T94" fmla="*/ 401 w 1180"/>
                  <a:gd name="T95" fmla="*/ 655 h 988"/>
                  <a:gd name="T96" fmla="*/ 385 w 1180"/>
                  <a:gd name="T97" fmla="*/ 639 h 988"/>
                  <a:gd name="T98" fmla="*/ 395 w 1180"/>
                  <a:gd name="T99" fmla="*/ 489 h 988"/>
                  <a:gd name="T100" fmla="*/ 507 w 1180"/>
                  <a:gd name="T101" fmla="*/ 375 h 988"/>
                  <a:gd name="T102" fmla="*/ 657 w 1180"/>
                  <a:gd name="T103" fmla="*/ 365 h 988"/>
                  <a:gd name="T104" fmla="*/ 673 w 1180"/>
                  <a:gd name="T105" fmla="*/ 487 h 988"/>
                  <a:gd name="T106" fmla="*/ 793 w 1180"/>
                  <a:gd name="T107" fmla="*/ 497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80" h="988">
                    <a:moveTo>
                      <a:pt x="1028" y="154"/>
                    </a:moveTo>
                    <a:lnTo>
                      <a:pt x="1006" y="154"/>
                    </a:lnTo>
                    <a:lnTo>
                      <a:pt x="1006" y="116"/>
                    </a:lnTo>
                    <a:lnTo>
                      <a:pt x="1006" y="116"/>
                    </a:lnTo>
                    <a:lnTo>
                      <a:pt x="1004" y="110"/>
                    </a:lnTo>
                    <a:lnTo>
                      <a:pt x="1000" y="106"/>
                    </a:lnTo>
                    <a:lnTo>
                      <a:pt x="996" y="102"/>
                    </a:lnTo>
                    <a:lnTo>
                      <a:pt x="990" y="100"/>
                    </a:lnTo>
                    <a:lnTo>
                      <a:pt x="900" y="100"/>
                    </a:lnTo>
                    <a:lnTo>
                      <a:pt x="900" y="100"/>
                    </a:lnTo>
                    <a:lnTo>
                      <a:pt x="894" y="102"/>
                    </a:lnTo>
                    <a:lnTo>
                      <a:pt x="888" y="106"/>
                    </a:lnTo>
                    <a:lnTo>
                      <a:pt x="883" y="110"/>
                    </a:lnTo>
                    <a:lnTo>
                      <a:pt x="883" y="116"/>
                    </a:lnTo>
                    <a:lnTo>
                      <a:pt x="883" y="154"/>
                    </a:lnTo>
                    <a:lnTo>
                      <a:pt x="803" y="154"/>
                    </a:lnTo>
                    <a:lnTo>
                      <a:pt x="803" y="112"/>
                    </a:lnTo>
                    <a:lnTo>
                      <a:pt x="803" y="112"/>
                    </a:lnTo>
                    <a:lnTo>
                      <a:pt x="801" y="90"/>
                    </a:lnTo>
                    <a:lnTo>
                      <a:pt x="795" y="68"/>
                    </a:lnTo>
                    <a:lnTo>
                      <a:pt x="783" y="50"/>
                    </a:lnTo>
                    <a:lnTo>
                      <a:pt x="771" y="32"/>
                    </a:lnTo>
                    <a:lnTo>
                      <a:pt x="753" y="20"/>
                    </a:lnTo>
                    <a:lnTo>
                      <a:pt x="735" y="8"/>
                    </a:lnTo>
                    <a:lnTo>
                      <a:pt x="713" y="2"/>
                    </a:lnTo>
                    <a:lnTo>
                      <a:pt x="691" y="0"/>
                    </a:lnTo>
                    <a:lnTo>
                      <a:pt x="489" y="0"/>
                    </a:lnTo>
                    <a:lnTo>
                      <a:pt x="489" y="0"/>
                    </a:lnTo>
                    <a:lnTo>
                      <a:pt x="467" y="2"/>
                    </a:lnTo>
                    <a:lnTo>
                      <a:pt x="445" y="8"/>
                    </a:lnTo>
                    <a:lnTo>
                      <a:pt x="427" y="20"/>
                    </a:lnTo>
                    <a:lnTo>
                      <a:pt x="409" y="32"/>
                    </a:lnTo>
                    <a:lnTo>
                      <a:pt x="395" y="50"/>
                    </a:lnTo>
                    <a:lnTo>
                      <a:pt x="385" y="68"/>
                    </a:lnTo>
                    <a:lnTo>
                      <a:pt x="379" y="90"/>
                    </a:lnTo>
                    <a:lnTo>
                      <a:pt x="377" y="112"/>
                    </a:lnTo>
                    <a:lnTo>
                      <a:pt x="377" y="154"/>
                    </a:lnTo>
                    <a:lnTo>
                      <a:pt x="297" y="154"/>
                    </a:lnTo>
                    <a:lnTo>
                      <a:pt x="297" y="116"/>
                    </a:lnTo>
                    <a:lnTo>
                      <a:pt x="297" y="116"/>
                    </a:lnTo>
                    <a:lnTo>
                      <a:pt x="294" y="110"/>
                    </a:lnTo>
                    <a:lnTo>
                      <a:pt x="292" y="106"/>
                    </a:lnTo>
                    <a:lnTo>
                      <a:pt x="286" y="102"/>
                    </a:lnTo>
                    <a:lnTo>
                      <a:pt x="280" y="100"/>
                    </a:lnTo>
                    <a:lnTo>
                      <a:pt x="190" y="100"/>
                    </a:lnTo>
                    <a:lnTo>
                      <a:pt x="190" y="100"/>
                    </a:lnTo>
                    <a:lnTo>
                      <a:pt x="184" y="102"/>
                    </a:lnTo>
                    <a:lnTo>
                      <a:pt x="180" y="106"/>
                    </a:lnTo>
                    <a:lnTo>
                      <a:pt x="176" y="110"/>
                    </a:lnTo>
                    <a:lnTo>
                      <a:pt x="174" y="116"/>
                    </a:lnTo>
                    <a:lnTo>
                      <a:pt x="174" y="154"/>
                    </a:lnTo>
                    <a:lnTo>
                      <a:pt x="152" y="154"/>
                    </a:lnTo>
                    <a:lnTo>
                      <a:pt x="152" y="154"/>
                    </a:lnTo>
                    <a:lnTo>
                      <a:pt x="136" y="154"/>
                    </a:lnTo>
                    <a:lnTo>
                      <a:pt x="120" y="156"/>
                    </a:lnTo>
                    <a:lnTo>
                      <a:pt x="106" y="160"/>
                    </a:lnTo>
                    <a:lnTo>
                      <a:pt x="92" y="166"/>
                    </a:lnTo>
                    <a:lnTo>
                      <a:pt x="80" y="172"/>
                    </a:lnTo>
                    <a:lnTo>
                      <a:pt x="66" y="178"/>
                    </a:lnTo>
                    <a:lnTo>
                      <a:pt x="56" y="188"/>
                    </a:lnTo>
                    <a:lnTo>
                      <a:pt x="44" y="198"/>
                    </a:lnTo>
                    <a:lnTo>
                      <a:pt x="34" y="208"/>
                    </a:lnTo>
                    <a:lnTo>
                      <a:pt x="26" y="220"/>
                    </a:lnTo>
                    <a:lnTo>
                      <a:pt x="18" y="232"/>
                    </a:lnTo>
                    <a:lnTo>
                      <a:pt x="12" y="246"/>
                    </a:lnTo>
                    <a:lnTo>
                      <a:pt x="6" y="259"/>
                    </a:lnTo>
                    <a:lnTo>
                      <a:pt x="4" y="273"/>
                    </a:lnTo>
                    <a:lnTo>
                      <a:pt x="0" y="289"/>
                    </a:lnTo>
                    <a:lnTo>
                      <a:pt x="0" y="303"/>
                    </a:lnTo>
                    <a:lnTo>
                      <a:pt x="0" y="836"/>
                    </a:lnTo>
                    <a:lnTo>
                      <a:pt x="0" y="836"/>
                    </a:lnTo>
                    <a:lnTo>
                      <a:pt x="0" y="852"/>
                    </a:lnTo>
                    <a:lnTo>
                      <a:pt x="4" y="868"/>
                    </a:lnTo>
                    <a:lnTo>
                      <a:pt x="6" y="882"/>
                    </a:lnTo>
                    <a:lnTo>
                      <a:pt x="12" y="896"/>
                    </a:lnTo>
                    <a:lnTo>
                      <a:pt x="18" y="908"/>
                    </a:lnTo>
                    <a:lnTo>
                      <a:pt x="26" y="922"/>
                    </a:lnTo>
                    <a:lnTo>
                      <a:pt x="34" y="934"/>
                    </a:lnTo>
                    <a:lnTo>
                      <a:pt x="44" y="944"/>
                    </a:lnTo>
                    <a:lnTo>
                      <a:pt x="56" y="954"/>
                    </a:lnTo>
                    <a:lnTo>
                      <a:pt x="66" y="962"/>
                    </a:lnTo>
                    <a:lnTo>
                      <a:pt x="80" y="970"/>
                    </a:lnTo>
                    <a:lnTo>
                      <a:pt x="92" y="976"/>
                    </a:lnTo>
                    <a:lnTo>
                      <a:pt x="106" y="982"/>
                    </a:lnTo>
                    <a:lnTo>
                      <a:pt x="120" y="986"/>
                    </a:lnTo>
                    <a:lnTo>
                      <a:pt x="136" y="988"/>
                    </a:lnTo>
                    <a:lnTo>
                      <a:pt x="152" y="988"/>
                    </a:lnTo>
                    <a:lnTo>
                      <a:pt x="1028" y="988"/>
                    </a:lnTo>
                    <a:lnTo>
                      <a:pt x="1028" y="988"/>
                    </a:lnTo>
                    <a:lnTo>
                      <a:pt x="1044" y="988"/>
                    </a:lnTo>
                    <a:lnTo>
                      <a:pt x="1058" y="986"/>
                    </a:lnTo>
                    <a:lnTo>
                      <a:pt x="1074" y="982"/>
                    </a:lnTo>
                    <a:lnTo>
                      <a:pt x="1088" y="976"/>
                    </a:lnTo>
                    <a:lnTo>
                      <a:pt x="1100" y="970"/>
                    </a:lnTo>
                    <a:lnTo>
                      <a:pt x="1112" y="962"/>
                    </a:lnTo>
                    <a:lnTo>
                      <a:pt x="1124" y="954"/>
                    </a:lnTo>
                    <a:lnTo>
                      <a:pt x="1136" y="944"/>
                    </a:lnTo>
                    <a:lnTo>
                      <a:pt x="1144" y="934"/>
                    </a:lnTo>
                    <a:lnTo>
                      <a:pt x="1154" y="922"/>
                    </a:lnTo>
                    <a:lnTo>
                      <a:pt x="1162" y="908"/>
                    </a:lnTo>
                    <a:lnTo>
                      <a:pt x="1168" y="896"/>
                    </a:lnTo>
                    <a:lnTo>
                      <a:pt x="1172" y="882"/>
                    </a:lnTo>
                    <a:lnTo>
                      <a:pt x="1176" y="868"/>
                    </a:lnTo>
                    <a:lnTo>
                      <a:pt x="1178" y="852"/>
                    </a:lnTo>
                    <a:lnTo>
                      <a:pt x="1180" y="836"/>
                    </a:lnTo>
                    <a:lnTo>
                      <a:pt x="1180" y="303"/>
                    </a:lnTo>
                    <a:lnTo>
                      <a:pt x="1180" y="303"/>
                    </a:lnTo>
                    <a:lnTo>
                      <a:pt x="1178" y="289"/>
                    </a:lnTo>
                    <a:lnTo>
                      <a:pt x="1176" y="273"/>
                    </a:lnTo>
                    <a:lnTo>
                      <a:pt x="1172" y="259"/>
                    </a:lnTo>
                    <a:lnTo>
                      <a:pt x="1168" y="246"/>
                    </a:lnTo>
                    <a:lnTo>
                      <a:pt x="1162" y="232"/>
                    </a:lnTo>
                    <a:lnTo>
                      <a:pt x="1154" y="220"/>
                    </a:lnTo>
                    <a:lnTo>
                      <a:pt x="1144" y="208"/>
                    </a:lnTo>
                    <a:lnTo>
                      <a:pt x="1136" y="198"/>
                    </a:lnTo>
                    <a:lnTo>
                      <a:pt x="1124" y="188"/>
                    </a:lnTo>
                    <a:lnTo>
                      <a:pt x="1112" y="178"/>
                    </a:lnTo>
                    <a:lnTo>
                      <a:pt x="1100" y="172"/>
                    </a:lnTo>
                    <a:lnTo>
                      <a:pt x="1088" y="166"/>
                    </a:lnTo>
                    <a:lnTo>
                      <a:pt x="1074" y="160"/>
                    </a:lnTo>
                    <a:lnTo>
                      <a:pt x="1058" y="156"/>
                    </a:lnTo>
                    <a:lnTo>
                      <a:pt x="1044" y="154"/>
                    </a:lnTo>
                    <a:lnTo>
                      <a:pt x="1028" y="154"/>
                    </a:lnTo>
                    <a:lnTo>
                      <a:pt x="1028" y="154"/>
                    </a:lnTo>
                    <a:close/>
                    <a:moveTo>
                      <a:pt x="441" y="112"/>
                    </a:moveTo>
                    <a:lnTo>
                      <a:pt x="441" y="112"/>
                    </a:lnTo>
                    <a:lnTo>
                      <a:pt x="441" y="102"/>
                    </a:lnTo>
                    <a:lnTo>
                      <a:pt x="445" y="94"/>
                    </a:lnTo>
                    <a:lnTo>
                      <a:pt x="449" y="86"/>
                    </a:lnTo>
                    <a:lnTo>
                      <a:pt x="455" y="78"/>
                    </a:lnTo>
                    <a:lnTo>
                      <a:pt x="461" y="72"/>
                    </a:lnTo>
                    <a:lnTo>
                      <a:pt x="471" y="68"/>
                    </a:lnTo>
                    <a:lnTo>
                      <a:pt x="479" y="64"/>
                    </a:lnTo>
                    <a:lnTo>
                      <a:pt x="489" y="64"/>
                    </a:lnTo>
                    <a:lnTo>
                      <a:pt x="691" y="64"/>
                    </a:lnTo>
                    <a:lnTo>
                      <a:pt x="691" y="64"/>
                    </a:lnTo>
                    <a:lnTo>
                      <a:pt x="701" y="64"/>
                    </a:lnTo>
                    <a:lnTo>
                      <a:pt x="709" y="68"/>
                    </a:lnTo>
                    <a:lnTo>
                      <a:pt x="717" y="72"/>
                    </a:lnTo>
                    <a:lnTo>
                      <a:pt x="725" y="78"/>
                    </a:lnTo>
                    <a:lnTo>
                      <a:pt x="731" y="86"/>
                    </a:lnTo>
                    <a:lnTo>
                      <a:pt x="735" y="94"/>
                    </a:lnTo>
                    <a:lnTo>
                      <a:pt x="739" y="102"/>
                    </a:lnTo>
                    <a:lnTo>
                      <a:pt x="739" y="112"/>
                    </a:lnTo>
                    <a:lnTo>
                      <a:pt x="739" y="154"/>
                    </a:lnTo>
                    <a:lnTo>
                      <a:pt x="441" y="154"/>
                    </a:lnTo>
                    <a:lnTo>
                      <a:pt x="441" y="112"/>
                    </a:lnTo>
                    <a:close/>
                    <a:moveTo>
                      <a:pt x="589" y="842"/>
                    </a:moveTo>
                    <a:lnTo>
                      <a:pt x="589" y="842"/>
                    </a:lnTo>
                    <a:lnTo>
                      <a:pt x="561" y="842"/>
                    </a:lnTo>
                    <a:lnTo>
                      <a:pt x="535" y="838"/>
                    </a:lnTo>
                    <a:lnTo>
                      <a:pt x="509" y="830"/>
                    </a:lnTo>
                    <a:lnTo>
                      <a:pt x="483" y="822"/>
                    </a:lnTo>
                    <a:lnTo>
                      <a:pt x="459" y="810"/>
                    </a:lnTo>
                    <a:lnTo>
                      <a:pt x="437" y="796"/>
                    </a:lnTo>
                    <a:lnTo>
                      <a:pt x="417" y="780"/>
                    </a:lnTo>
                    <a:lnTo>
                      <a:pt x="397" y="762"/>
                    </a:lnTo>
                    <a:lnTo>
                      <a:pt x="379" y="744"/>
                    </a:lnTo>
                    <a:lnTo>
                      <a:pt x="363" y="723"/>
                    </a:lnTo>
                    <a:lnTo>
                      <a:pt x="349" y="701"/>
                    </a:lnTo>
                    <a:lnTo>
                      <a:pt x="339" y="677"/>
                    </a:lnTo>
                    <a:lnTo>
                      <a:pt x="329" y="651"/>
                    </a:lnTo>
                    <a:lnTo>
                      <a:pt x="323" y="625"/>
                    </a:lnTo>
                    <a:lnTo>
                      <a:pt x="319" y="599"/>
                    </a:lnTo>
                    <a:lnTo>
                      <a:pt x="317" y="571"/>
                    </a:lnTo>
                    <a:lnTo>
                      <a:pt x="317" y="571"/>
                    </a:lnTo>
                    <a:lnTo>
                      <a:pt x="319" y="543"/>
                    </a:lnTo>
                    <a:lnTo>
                      <a:pt x="323" y="515"/>
                    </a:lnTo>
                    <a:lnTo>
                      <a:pt x="329" y="489"/>
                    </a:lnTo>
                    <a:lnTo>
                      <a:pt x="339" y="465"/>
                    </a:lnTo>
                    <a:lnTo>
                      <a:pt x="349" y="441"/>
                    </a:lnTo>
                    <a:lnTo>
                      <a:pt x="363" y="419"/>
                    </a:lnTo>
                    <a:lnTo>
                      <a:pt x="379" y="397"/>
                    </a:lnTo>
                    <a:lnTo>
                      <a:pt x="397" y="377"/>
                    </a:lnTo>
                    <a:lnTo>
                      <a:pt x="417" y="361"/>
                    </a:lnTo>
                    <a:lnTo>
                      <a:pt x="437" y="345"/>
                    </a:lnTo>
                    <a:lnTo>
                      <a:pt x="459" y="331"/>
                    </a:lnTo>
                    <a:lnTo>
                      <a:pt x="483" y="319"/>
                    </a:lnTo>
                    <a:lnTo>
                      <a:pt x="509" y="311"/>
                    </a:lnTo>
                    <a:lnTo>
                      <a:pt x="535" y="303"/>
                    </a:lnTo>
                    <a:lnTo>
                      <a:pt x="561" y="299"/>
                    </a:lnTo>
                    <a:lnTo>
                      <a:pt x="589" y="297"/>
                    </a:lnTo>
                    <a:lnTo>
                      <a:pt x="589" y="297"/>
                    </a:lnTo>
                    <a:lnTo>
                      <a:pt x="617" y="299"/>
                    </a:lnTo>
                    <a:lnTo>
                      <a:pt x="645" y="303"/>
                    </a:lnTo>
                    <a:lnTo>
                      <a:pt x="671" y="311"/>
                    </a:lnTo>
                    <a:lnTo>
                      <a:pt x="697" y="319"/>
                    </a:lnTo>
                    <a:lnTo>
                      <a:pt x="719" y="331"/>
                    </a:lnTo>
                    <a:lnTo>
                      <a:pt x="743" y="345"/>
                    </a:lnTo>
                    <a:lnTo>
                      <a:pt x="763" y="361"/>
                    </a:lnTo>
                    <a:lnTo>
                      <a:pt x="783" y="377"/>
                    </a:lnTo>
                    <a:lnTo>
                      <a:pt x="801" y="397"/>
                    </a:lnTo>
                    <a:lnTo>
                      <a:pt x="817" y="419"/>
                    </a:lnTo>
                    <a:lnTo>
                      <a:pt x="829" y="441"/>
                    </a:lnTo>
                    <a:lnTo>
                      <a:pt x="841" y="465"/>
                    </a:lnTo>
                    <a:lnTo>
                      <a:pt x="851" y="489"/>
                    </a:lnTo>
                    <a:lnTo>
                      <a:pt x="857" y="515"/>
                    </a:lnTo>
                    <a:lnTo>
                      <a:pt x="861" y="543"/>
                    </a:lnTo>
                    <a:lnTo>
                      <a:pt x="863" y="571"/>
                    </a:lnTo>
                    <a:lnTo>
                      <a:pt x="863" y="571"/>
                    </a:lnTo>
                    <a:lnTo>
                      <a:pt x="861" y="599"/>
                    </a:lnTo>
                    <a:lnTo>
                      <a:pt x="857" y="625"/>
                    </a:lnTo>
                    <a:lnTo>
                      <a:pt x="851" y="651"/>
                    </a:lnTo>
                    <a:lnTo>
                      <a:pt x="841" y="677"/>
                    </a:lnTo>
                    <a:lnTo>
                      <a:pt x="829" y="701"/>
                    </a:lnTo>
                    <a:lnTo>
                      <a:pt x="817" y="723"/>
                    </a:lnTo>
                    <a:lnTo>
                      <a:pt x="801" y="744"/>
                    </a:lnTo>
                    <a:lnTo>
                      <a:pt x="783" y="762"/>
                    </a:lnTo>
                    <a:lnTo>
                      <a:pt x="763" y="780"/>
                    </a:lnTo>
                    <a:lnTo>
                      <a:pt x="743" y="796"/>
                    </a:lnTo>
                    <a:lnTo>
                      <a:pt x="719" y="810"/>
                    </a:lnTo>
                    <a:lnTo>
                      <a:pt x="697" y="822"/>
                    </a:lnTo>
                    <a:lnTo>
                      <a:pt x="671" y="830"/>
                    </a:lnTo>
                    <a:lnTo>
                      <a:pt x="645" y="838"/>
                    </a:lnTo>
                    <a:lnTo>
                      <a:pt x="617" y="842"/>
                    </a:lnTo>
                    <a:lnTo>
                      <a:pt x="589" y="842"/>
                    </a:lnTo>
                    <a:lnTo>
                      <a:pt x="589" y="842"/>
                    </a:lnTo>
                    <a:close/>
                    <a:moveTo>
                      <a:pt x="795" y="637"/>
                    </a:moveTo>
                    <a:lnTo>
                      <a:pt x="795" y="637"/>
                    </a:lnTo>
                    <a:lnTo>
                      <a:pt x="793" y="643"/>
                    </a:lnTo>
                    <a:lnTo>
                      <a:pt x="791" y="649"/>
                    </a:lnTo>
                    <a:lnTo>
                      <a:pt x="791" y="649"/>
                    </a:lnTo>
                    <a:lnTo>
                      <a:pt x="785" y="653"/>
                    </a:lnTo>
                    <a:lnTo>
                      <a:pt x="779" y="653"/>
                    </a:lnTo>
                    <a:lnTo>
                      <a:pt x="673" y="653"/>
                    </a:lnTo>
                    <a:lnTo>
                      <a:pt x="673" y="758"/>
                    </a:lnTo>
                    <a:lnTo>
                      <a:pt x="673" y="758"/>
                    </a:lnTo>
                    <a:lnTo>
                      <a:pt x="671" y="764"/>
                    </a:lnTo>
                    <a:lnTo>
                      <a:pt x="669" y="770"/>
                    </a:lnTo>
                    <a:lnTo>
                      <a:pt x="663" y="774"/>
                    </a:lnTo>
                    <a:lnTo>
                      <a:pt x="657" y="774"/>
                    </a:lnTo>
                    <a:lnTo>
                      <a:pt x="523" y="774"/>
                    </a:lnTo>
                    <a:lnTo>
                      <a:pt x="523" y="774"/>
                    </a:lnTo>
                    <a:lnTo>
                      <a:pt x="517" y="774"/>
                    </a:lnTo>
                    <a:lnTo>
                      <a:pt x="511" y="770"/>
                    </a:lnTo>
                    <a:lnTo>
                      <a:pt x="507" y="764"/>
                    </a:lnTo>
                    <a:lnTo>
                      <a:pt x="507" y="758"/>
                    </a:lnTo>
                    <a:lnTo>
                      <a:pt x="507" y="653"/>
                    </a:lnTo>
                    <a:lnTo>
                      <a:pt x="401" y="655"/>
                    </a:lnTo>
                    <a:lnTo>
                      <a:pt x="401" y="655"/>
                    </a:lnTo>
                    <a:lnTo>
                      <a:pt x="395" y="653"/>
                    </a:lnTo>
                    <a:lnTo>
                      <a:pt x="389" y="649"/>
                    </a:lnTo>
                    <a:lnTo>
                      <a:pt x="389" y="649"/>
                    </a:lnTo>
                    <a:lnTo>
                      <a:pt x="387" y="645"/>
                    </a:lnTo>
                    <a:lnTo>
                      <a:pt x="385" y="639"/>
                    </a:lnTo>
                    <a:lnTo>
                      <a:pt x="385" y="503"/>
                    </a:lnTo>
                    <a:lnTo>
                      <a:pt x="385" y="503"/>
                    </a:lnTo>
                    <a:lnTo>
                      <a:pt x="387" y="497"/>
                    </a:lnTo>
                    <a:lnTo>
                      <a:pt x="389" y="493"/>
                    </a:lnTo>
                    <a:lnTo>
                      <a:pt x="395" y="489"/>
                    </a:lnTo>
                    <a:lnTo>
                      <a:pt x="401" y="487"/>
                    </a:lnTo>
                    <a:lnTo>
                      <a:pt x="507" y="487"/>
                    </a:lnTo>
                    <a:lnTo>
                      <a:pt x="507" y="381"/>
                    </a:lnTo>
                    <a:lnTo>
                      <a:pt x="507" y="381"/>
                    </a:lnTo>
                    <a:lnTo>
                      <a:pt x="507" y="375"/>
                    </a:lnTo>
                    <a:lnTo>
                      <a:pt x="511" y="371"/>
                    </a:lnTo>
                    <a:lnTo>
                      <a:pt x="517" y="367"/>
                    </a:lnTo>
                    <a:lnTo>
                      <a:pt x="523" y="365"/>
                    </a:lnTo>
                    <a:lnTo>
                      <a:pt x="657" y="365"/>
                    </a:lnTo>
                    <a:lnTo>
                      <a:pt x="657" y="365"/>
                    </a:lnTo>
                    <a:lnTo>
                      <a:pt x="663" y="367"/>
                    </a:lnTo>
                    <a:lnTo>
                      <a:pt x="669" y="371"/>
                    </a:lnTo>
                    <a:lnTo>
                      <a:pt x="671" y="375"/>
                    </a:lnTo>
                    <a:lnTo>
                      <a:pt x="673" y="381"/>
                    </a:lnTo>
                    <a:lnTo>
                      <a:pt x="673" y="487"/>
                    </a:lnTo>
                    <a:lnTo>
                      <a:pt x="779" y="487"/>
                    </a:lnTo>
                    <a:lnTo>
                      <a:pt x="779" y="487"/>
                    </a:lnTo>
                    <a:lnTo>
                      <a:pt x="785" y="489"/>
                    </a:lnTo>
                    <a:lnTo>
                      <a:pt x="789" y="491"/>
                    </a:lnTo>
                    <a:lnTo>
                      <a:pt x="793" y="497"/>
                    </a:lnTo>
                    <a:lnTo>
                      <a:pt x="795" y="503"/>
                    </a:lnTo>
                    <a:lnTo>
                      <a:pt x="795" y="637"/>
                    </a:lnTo>
                    <a:close/>
                    <a:moveTo>
                      <a:pt x="795" y="637"/>
                    </a:moveTo>
                    <a:lnTo>
                      <a:pt x="795" y="637"/>
                    </a:lnTo>
                    <a:close/>
                  </a:path>
                </a:pathLst>
              </a:custGeom>
              <a:solidFill>
                <a:srgbClr val="0033CC"/>
              </a:solidFill>
              <a:ln>
                <a:noFill/>
              </a:ln>
            </p:spPr>
            <p:txBody>
              <a:bodyPr vert="horz" wrap="square" lIns="91440" tIns="45720" rIns="91440" bIns="45720" numCol="1" anchor="t" anchorCtr="0" compatLnSpc="1">
                <a:prstTxWarp prst="textNoShape">
                  <a:avLst/>
                </a:prstTxWarp>
              </a:bodyPr>
              <a:lstStyle/>
              <a:p>
                <a:endParaRPr lang="ko-KR" altLang="en-US"/>
              </a:p>
            </p:txBody>
          </p:sp>
        </p:grpSp>
        <p:grpSp>
          <p:nvGrpSpPr>
            <p:cNvPr id="106" name="그룹 105">
              <a:extLst>
                <a:ext uri="{FF2B5EF4-FFF2-40B4-BE49-F238E27FC236}">
                  <a16:creationId xmlns:a16="http://schemas.microsoft.com/office/drawing/2014/main" id="{74039657-5D7F-4F09-B138-A23BE5984B45}"/>
                </a:ext>
              </a:extLst>
            </p:cNvPr>
            <p:cNvGrpSpPr/>
            <p:nvPr/>
          </p:nvGrpSpPr>
          <p:grpSpPr>
            <a:xfrm>
              <a:off x="5023885" y="4725625"/>
              <a:ext cx="467763" cy="307362"/>
              <a:chOff x="13914506" y="4344500"/>
              <a:chExt cx="481510" cy="316395"/>
            </a:xfrm>
          </p:grpSpPr>
          <p:grpSp>
            <p:nvGrpSpPr>
              <p:cNvPr id="107" name="그룹 106">
                <a:extLst>
                  <a:ext uri="{FF2B5EF4-FFF2-40B4-BE49-F238E27FC236}">
                    <a16:creationId xmlns:a16="http://schemas.microsoft.com/office/drawing/2014/main" id="{41E96F08-0288-4337-A091-CD5A12A219C0}"/>
                  </a:ext>
                </a:extLst>
              </p:cNvPr>
              <p:cNvGrpSpPr/>
              <p:nvPr/>
            </p:nvGrpSpPr>
            <p:grpSpPr>
              <a:xfrm>
                <a:off x="13914506" y="4344500"/>
                <a:ext cx="262110" cy="262110"/>
                <a:chOff x="11429561" y="3133641"/>
                <a:chExt cx="262747" cy="262747"/>
              </a:xfrm>
            </p:grpSpPr>
            <p:sp>
              <p:nvSpPr>
                <p:cNvPr id="109" name="눈물 방울 108">
                  <a:extLst>
                    <a:ext uri="{FF2B5EF4-FFF2-40B4-BE49-F238E27FC236}">
                      <a16:creationId xmlns:a16="http://schemas.microsoft.com/office/drawing/2014/main" id="{0E1A9B89-4E83-4730-A7F6-312431034613}"/>
                    </a:ext>
                  </a:extLst>
                </p:cNvPr>
                <p:cNvSpPr/>
                <p:nvPr/>
              </p:nvSpPr>
              <p:spPr>
                <a:xfrm rot="8100000">
                  <a:off x="11429561" y="3133641"/>
                  <a:ext cx="262747" cy="262747"/>
                </a:xfrm>
                <a:prstGeom prst="teardrop">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0" name="십자형 109">
                  <a:extLst>
                    <a:ext uri="{FF2B5EF4-FFF2-40B4-BE49-F238E27FC236}">
                      <a16:creationId xmlns:a16="http://schemas.microsoft.com/office/drawing/2014/main" id="{6101E640-B98C-4FE6-B32B-EB5810716FD7}"/>
                    </a:ext>
                  </a:extLst>
                </p:cNvPr>
                <p:cNvSpPr/>
                <p:nvPr/>
              </p:nvSpPr>
              <p:spPr>
                <a:xfrm>
                  <a:off x="11489630" y="3193710"/>
                  <a:ext cx="142608" cy="142608"/>
                </a:xfrm>
                <a:prstGeom prst="plus">
                  <a:avLst>
                    <a:gd name="adj" fmla="val 3504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8" name="Freeform 5">
                <a:extLst>
                  <a:ext uri="{FF2B5EF4-FFF2-40B4-BE49-F238E27FC236}">
                    <a16:creationId xmlns:a16="http://schemas.microsoft.com/office/drawing/2014/main" id="{FDFDF688-9BC4-4454-9F91-AB65D7FB3982}"/>
                  </a:ext>
                </a:extLst>
              </p:cNvPr>
              <p:cNvSpPr>
                <a:spLocks noEditPoints="1"/>
              </p:cNvSpPr>
              <p:nvPr/>
            </p:nvSpPr>
            <p:spPr bwMode="auto">
              <a:xfrm>
                <a:off x="14202014" y="4498460"/>
                <a:ext cx="194002" cy="162435"/>
              </a:xfrm>
              <a:custGeom>
                <a:avLst/>
                <a:gdLst>
                  <a:gd name="T0" fmla="*/ 1004 w 1180"/>
                  <a:gd name="T1" fmla="*/ 110 h 988"/>
                  <a:gd name="T2" fmla="*/ 900 w 1180"/>
                  <a:gd name="T3" fmla="*/ 100 h 988"/>
                  <a:gd name="T4" fmla="*/ 883 w 1180"/>
                  <a:gd name="T5" fmla="*/ 154 h 988"/>
                  <a:gd name="T6" fmla="*/ 795 w 1180"/>
                  <a:gd name="T7" fmla="*/ 68 h 988"/>
                  <a:gd name="T8" fmla="*/ 713 w 1180"/>
                  <a:gd name="T9" fmla="*/ 2 h 988"/>
                  <a:gd name="T10" fmla="*/ 445 w 1180"/>
                  <a:gd name="T11" fmla="*/ 8 h 988"/>
                  <a:gd name="T12" fmla="*/ 379 w 1180"/>
                  <a:gd name="T13" fmla="*/ 90 h 988"/>
                  <a:gd name="T14" fmla="*/ 297 w 1180"/>
                  <a:gd name="T15" fmla="*/ 116 h 988"/>
                  <a:gd name="T16" fmla="*/ 190 w 1180"/>
                  <a:gd name="T17" fmla="*/ 100 h 988"/>
                  <a:gd name="T18" fmla="*/ 174 w 1180"/>
                  <a:gd name="T19" fmla="*/ 116 h 988"/>
                  <a:gd name="T20" fmla="*/ 120 w 1180"/>
                  <a:gd name="T21" fmla="*/ 156 h 988"/>
                  <a:gd name="T22" fmla="*/ 56 w 1180"/>
                  <a:gd name="T23" fmla="*/ 188 h 988"/>
                  <a:gd name="T24" fmla="*/ 12 w 1180"/>
                  <a:gd name="T25" fmla="*/ 246 h 988"/>
                  <a:gd name="T26" fmla="*/ 0 w 1180"/>
                  <a:gd name="T27" fmla="*/ 836 h 988"/>
                  <a:gd name="T28" fmla="*/ 12 w 1180"/>
                  <a:gd name="T29" fmla="*/ 896 h 988"/>
                  <a:gd name="T30" fmla="*/ 56 w 1180"/>
                  <a:gd name="T31" fmla="*/ 954 h 988"/>
                  <a:gd name="T32" fmla="*/ 120 w 1180"/>
                  <a:gd name="T33" fmla="*/ 986 h 988"/>
                  <a:gd name="T34" fmla="*/ 1044 w 1180"/>
                  <a:gd name="T35" fmla="*/ 988 h 988"/>
                  <a:gd name="T36" fmla="*/ 1112 w 1180"/>
                  <a:gd name="T37" fmla="*/ 962 h 988"/>
                  <a:gd name="T38" fmla="*/ 1162 w 1180"/>
                  <a:gd name="T39" fmla="*/ 908 h 988"/>
                  <a:gd name="T40" fmla="*/ 1180 w 1180"/>
                  <a:gd name="T41" fmla="*/ 836 h 988"/>
                  <a:gd name="T42" fmla="*/ 1172 w 1180"/>
                  <a:gd name="T43" fmla="*/ 259 h 988"/>
                  <a:gd name="T44" fmla="*/ 1136 w 1180"/>
                  <a:gd name="T45" fmla="*/ 198 h 988"/>
                  <a:gd name="T46" fmla="*/ 1074 w 1180"/>
                  <a:gd name="T47" fmla="*/ 160 h 988"/>
                  <a:gd name="T48" fmla="*/ 441 w 1180"/>
                  <a:gd name="T49" fmla="*/ 112 h 988"/>
                  <a:gd name="T50" fmla="*/ 455 w 1180"/>
                  <a:gd name="T51" fmla="*/ 78 h 988"/>
                  <a:gd name="T52" fmla="*/ 691 w 1180"/>
                  <a:gd name="T53" fmla="*/ 64 h 988"/>
                  <a:gd name="T54" fmla="*/ 725 w 1180"/>
                  <a:gd name="T55" fmla="*/ 78 h 988"/>
                  <a:gd name="T56" fmla="*/ 739 w 1180"/>
                  <a:gd name="T57" fmla="*/ 154 h 988"/>
                  <a:gd name="T58" fmla="*/ 561 w 1180"/>
                  <a:gd name="T59" fmla="*/ 842 h 988"/>
                  <a:gd name="T60" fmla="*/ 437 w 1180"/>
                  <a:gd name="T61" fmla="*/ 796 h 988"/>
                  <a:gd name="T62" fmla="*/ 349 w 1180"/>
                  <a:gd name="T63" fmla="*/ 701 h 988"/>
                  <a:gd name="T64" fmla="*/ 317 w 1180"/>
                  <a:gd name="T65" fmla="*/ 571 h 988"/>
                  <a:gd name="T66" fmla="*/ 339 w 1180"/>
                  <a:gd name="T67" fmla="*/ 465 h 988"/>
                  <a:gd name="T68" fmla="*/ 417 w 1180"/>
                  <a:gd name="T69" fmla="*/ 361 h 988"/>
                  <a:gd name="T70" fmla="*/ 535 w 1180"/>
                  <a:gd name="T71" fmla="*/ 303 h 988"/>
                  <a:gd name="T72" fmla="*/ 645 w 1180"/>
                  <a:gd name="T73" fmla="*/ 303 h 988"/>
                  <a:gd name="T74" fmla="*/ 763 w 1180"/>
                  <a:gd name="T75" fmla="*/ 361 h 988"/>
                  <a:gd name="T76" fmla="*/ 841 w 1180"/>
                  <a:gd name="T77" fmla="*/ 465 h 988"/>
                  <a:gd name="T78" fmla="*/ 863 w 1180"/>
                  <a:gd name="T79" fmla="*/ 571 h 988"/>
                  <a:gd name="T80" fmla="*/ 829 w 1180"/>
                  <a:gd name="T81" fmla="*/ 701 h 988"/>
                  <a:gd name="T82" fmla="*/ 743 w 1180"/>
                  <a:gd name="T83" fmla="*/ 796 h 988"/>
                  <a:gd name="T84" fmla="*/ 617 w 1180"/>
                  <a:gd name="T85" fmla="*/ 842 h 988"/>
                  <a:gd name="T86" fmla="*/ 793 w 1180"/>
                  <a:gd name="T87" fmla="*/ 643 h 988"/>
                  <a:gd name="T88" fmla="*/ 673 w 1180"/>
                  <a:gd name="T89" fmla="*/ 653 h 988"/>
                  <a:gd name="T90" fmla="*/ 663 w 1180"/>
                  <a:gd name="T91" fmla="*/ 774 h 988"/>
                  <a:gd name="T92" fmla="*/ 511 w 1180"/>
                  <a:gd name="T93" fmla="*/ 770 h 988"/>
                  <a:gd name="T94" fmla="*/ 401 w 1180"/>
                  <a:gd name="T95" fmla="*/ 655 h 988"/>
                  <a:gd name="T96" fmla="*/ 385 w 1180"/>
                  <a:gd name="T97" fmla="*/ 639 h 988"/>
                  <a:gd name="T98" fmla="*/ 395 w 1180"/>
                  <a:gd name="T99" fmla="*/ 489 h 988"/>
                  <a:gd name="T100" fmla="*/ 507 w 1180"/>
                  <a:gd name="T101" fmla="*/ 375 h 988"/>
                  <a:gd name="T102" fmla="*/ 657 w 1180"/>
                  <a:gd name="T103" fmla="*/ 365 h 988"/>
                  <a:gd name="T104" fmla="*/ 673 w 1180"/>
                  <a:gd name="T105" fmla="*/ 487 h 988"/>
                  <a:gd name="T106" fmla="*/ 793 w 1180"/>
                  <a:gd name="T107" fmla="*/ 497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80" h="988">
                    <a:moveTo>
                      <a:pt x="1028" y="154"/>
                    </a:moveTo>
                    <a:lnTo>
                      <a:pt x="1006" y="154"/>
                    </a:lnTo>
                    <a:lnTo>
                      <a:pt x="1006" y="116"/>
                    </a:lnTo>
                    <a:lnTo>
                      <a:pt x="1006" y="116"/>
                    </a:lnTo>
                    <a:lnTo>
                      <a:pt x="1004" y="110"/>
                    </a:lnTo>
                    <a:lnTo>
                      <a:pt x="1000" y="106"/>
                    </a:lnTo>
                    <a:lnTo>
                      <a:pt x="996" y="102"/>
                    </a:lnTo>
                    <a:lnTo>
                      <a:pt x="990" y="100"/>
                    </a:lnTo>
                    <a:lnTo>
                      <a:pt x="900" y="100"/>
                    </a:lnTo>
                    <a:lnTo>
                      <a:pt x="900" y="100"/>
                    </a:lnTo>
                    <a:lnTo>
                      <a:pt x="894" y="102"/>
                    </a:lnTo>
                    <a:lnTo>
                      <a:pt x="888" y="106"/>
                    </a:lnTo>
                    <a:lnTo>
                      <a:pt x="883" y="110"/>
                    </a:lnTo>
                    <a:lnTo>
                      <a:pt x="883" y="116"/>
                    </a:lnTo>
                    <a:lnTo>
                      <a:pt x="883" y="154"/>
                    </a:lnTo>
                    <a:lnTo>
                      <a:pt x="803" y="154"/>
                    </a:lnTo>
                    <a:lnTo>
                      <a:pt x="803" y="112"/>
                    </a:lnTo>
                    <a:lnTo>
                      <a:pt x="803" y="112"/>
                    </a:lnTo>
                    <a:lnTo>
                      <a:pt x="801" y="90"/>
                    </a:lnTo>
                    <a:lnTo>
                      <a:pt x="795" y="68"/>
                    </a:lnTo>
                    <a:lnTo>
                      <a:pt x="783" y="50"/>
                    </a:lnTo>
                    <a:lnTo>
                      <a:pt x="771" y="32"/>
                    </a:lnTo>
                    <a:lnTo>
                      <a:pt x="753" y="20"/>
                    </a:lnTo>
                    <a:lnTo>
                      <a:pt x="735" y="8"/>
                    </a:lnTo>
                    <a:lnTo>
                      <a:pt x="713" y="2"/>
                    </a:lnTo>
                    <a:lnTo>
                      <a:pt x="691" y="0"/>
                    </a:lnTo>
                    <a:lnTo>
                      <a:pt x="489" y="0"/>
                    </a:lnTo>
                    <a:lnTo>
                      <a:pt x="489" y="0"/>
                    </a:lnTo>
                    <a:lnTo>
                      <a:pt x="467" y="2"/>
                    </a:lnTo>
                    <a:lnTo>
                      <a:pt x="445" y="8"/>
                    </a:lnTo>
                    <a:lnTo>
                      <a:pt x="427" y="20"/>
                    </a:lnTo>
                    <a:lnTo>
                      <a:pt x="409" y="32"/>
                    </a:lnTo>
                    <a:lnTo>
                      <a:pt x="395" y="50"/>
                    </a:lnTo>
                    <a:lnTo>
                      <a:pt x="385" y="68"/>
                    </a:lnTo>
                    <a:lnTo>
                      <a:pt x="379" y="90"/>
                    </a:lnTo>
                    <a:lnTo>
                      <a:pt x="377" y="112"/>
                    </a:lnTo>
                    <a:lnTo>
                      <a:pt x="377" y="154"/>
                    </a:lnTo>
                    <a:lnTo>
                      <a:pt x="297" y="154"/>
                    </a:lnTo>
                    <a:lnTo>
                      <a:pt x="297" y="116"/>
                    </a:lnTo>
                    <a:lnTo>
                      <a:pt x="297" y="116"/>
                    </a:lnTo>
                    <a:lnTo>
                      <a:pt x="294" y="110"/>
                    </a:lnTo>
                    <a:lnTo>
                      <a:pt x="292" y="106"/>
                    </a:lnTo>
                    <a:lnTo>
                      <a:pt x="286" y="102"/>
                    </a:lnTo>
                    <a:lnTo>
                      <a:pt x="280" y="100"/>
                    </a:lnTo>
                    <a:lnTo>
                      <a:pt x="190" y="100"/>
                    </a:lnTo>
                    <a:lnTo>
                      <a:pt x="190" y="100"/>
                    </a:lnTo>
                    <a:lnTo>
                      <a:pt x="184" y="102"/>
                    </a:lnTo>
                    <a:lnTo>
                      <a:pt x="180" y="106"/>
                    </a:lnTo>
                    <a:lnTo>
                      <a:pt x="176" y="110"/>
                    </a:lnTo>
                    <a:lnTo>
                      <a:pt x="174" y="116"/>
                    </a:lnTo>
                    <a:lnTo>
                      <a:pt x="174" y="154"/>
                    </a:lnTo>
                    <a:lnTo>
                      <a:pt x="152" y="154"/>
                    </a:lnTo>
                    <a:lnTo>
                      <a:pt x="152" y="154"/>
                    </a:lnTo>
                    <a:lnTo>
                      <a:pt x="136" y="154"/>
                    </a:lnTo>
                    <a:lnTo>
                      <a:pt x="120" y="156"/>
                    </a:lnTo>
                    <a:lnTo>
                      <a:pt x="106" y="160"/>
                    </a:lnTo>
                    <a:lnTo>
                      <a:pt x="92" y="166"/>
                    </a:lnTo>
                    <a:lnTo>
                      <a:pt x="80" y="172"/>
                    </a:lnTo>
                    <a:lnTo>
                      <a:pt x="66" y="178"/>
                    </a:lnTo>
                    <a:lnTo>
                      <a:pt x="56" y="188"/>
                    </a:lnTo>
                    <a:lnTo>
                      <a:pt x="44" y="198"/>
                    </a:lnTo>
                    <a:lnTo>
                      <a:pt x="34" y="208"/>
                    </a:lnTo>
                    <a:lnTo>
                      <a:pt x="26" y="220"/>
                    </a:lnTo>
                    <a:lnTo>
                      <a:pt x="18" y="232"/>
                    </a:lnTo>
                    <a:lnTo>
                      <a:pt x="12" y="246"/>
                    </a:lnTo>
                    <a:lnTo>
                      <a:pt x="6" y="259"/>
                    </a:lnTo>
                    <a:lnTo>
                      <a:pt x="4" y="273"/>
                    </a:lnTo>
                    <a:lnTo>
                      <a:pt x="0" y="289"/>
                    </a:lnTo>
                    <a:lnTo>
                      <a:pt x="0" y="303"/>
                    </a:lnTo>
                    <a:lnTo>
                      <a:pt x="0" y="836"/>
                    </a:lnTo>
                    <a:lnTo>
                      <a:pt x="0" y="836"/>
                    </a:lnTo>
                    <a:lnTo>
                      <a:pt x="0" y="852"/>
                    </a:lnTo>
                    <a:lnTo>
                      <a:pt x="4" y="868"/>
                    </a:lnTo>
                    <a:lnTo>
                      <a:pt x="6" y="882"/>
                    </a:lnTo>
                    <a:lnTo>
                      <a:pt x="12" y="896"/>
                    </a:lnTo>
                    <a:lnTo>
                      <a:pt x="18" y="908"/>
                    </a:lnTo>
                    <a:lnTo>
                      <a:pt x="26" y="922"/>
                    </a:lnTo>
                    <a:lnTo>
                      <a:pt x="34" y="934"/>
                    </a:lnTo>
                    <a:lnTo>
                      <a:pt x="44" y="944"/>
                    </a:lnTo>
                    <a:lnTo>
                      <a:pt x="56" y="954"/>
                    </a:lnTo>
                    <a:lnTo>
                      <a:pt x="66" y="962"/>
                    </a:lnTo>
                    <a:lnTo>
                      <a:pt x="80" y="970"/>
                    </a:lnTo>
                    <a:lnTo>
                      <a:pt x="92" y="976"/>
                    </a:lnTo>
                    <a:lnTo>
                      <a:pt x="106" y="982"/>
                    </a:lnTo>
                    <a:lnTo>
                      <a:pt x="120" y="986"/>
                    </a:lnTo>
                    <a:lnTo>
                      <a:pt x="136" y="988"/>
                    </a:lnTo>
                    <a:lnTo>
                      <a:pt x="152" y="988"/>
                    </a:lnTo>
                    <a:lnTo>
                      <a:pt x="1028" y="988"/>
                    </a:lnTo>
                    <a:lnTo>
                      <a:pt x="1028" y="988"/>
                    </a:lnTo>
                    <a:lnTo>
                      <a:pt x="1044" y="988"/>
                    </a:lnTo>
                    <a:lnTo>
                      <a:pt x="1058" y="986"/>
                    </a:lnTo>
                    <a:lnTo>
                      <a:pt x="1074" y="982"/>
                    </a:lnTo>
                    <a:lnTo>
                      <a:pt x="1088" y="976"/>
                    </a:lnTo>
                    <a:lnTo>
                      <a:pt x="1100" y="970"/>
                    </a:lnTo>
                    <a:lnTo>
                      <a:pt x="1112" y="962"/>
                    </a:lnTo>
                    <a:lnTo>
                      <a:pt x="1124" y="954"/>
                    </a:lnTo>
                    <a:lnTo>
                      <a:pt x="1136" y="944"/>
                    </a:lnTo>
                    <a:lnTo>
                      <a:pt x="1144" y="934"/>
                    </a:lnTo>
                    <a:lnTo>
                      <a:pt x="1154" y="922"/>
                    </a:lnTo>
                    <a:lnTo>
                      <a:pt x="1162" y="908"/>
                    </a:lnTo>
                    <a:lnTo>
                      <a:pt x="1168" y="896"/>
                    </a:lnTo>
                    <a:lnTo>
                      <a:pt x="1172" y="882"/>
                    </a:lnTo>
                    <a:lnTo>
                      <a:pt x="1176" y="868"/>
                    </a:lnTo>
                    <a:lnTo>
                      <a:pt x="1178" y="852"/>
                    </a:lnTo>
                    <a:lnTo>
                      <a:pt x="1180" y="836"/>
                    </a:lnTo>
                    <a:lnTo>
                      <a:pt x="1180" y="303"/>
                    </a:lnTo>
                    <a:lnTo>
                      <a:pt x="1180" y="303"/>
                    </a:lnTo>
                    <a:lnTo>
                      <a:pt x="1178" y="289"/>
                    </a:lnTo>
                    <a:lnTo>
                      <a:pt x="1176" y="273"/>
                    </a:lnTo>
                    <a:lnTo>
                      <a:pt x="1172" y="259"/>
                    </a:lnTo>
                    <a:lnTo>
                      <a:pt x="1168" y="246"/>
                    </a:lnTo>
                    <a:lnTo>
                      <a:pt x="1162" y="232"/>
                    </a:lnTo>
                    <a:lnTo>
                      <a:pt x="1154" y="220"/>
                    </a:lnTo>
                    <a:lnTo>
                      <a:pt x="1144" y="208"/>
                    </a:lnTo>
                    <a:lnTo>
                      <a:pt x="1136" y="198"/>
                    </a:lnTo>
                    <a:lnTo>
                      <a:pt x="1124" y="188"/>
                    </a:lnTo>
                    <a:lnTo>
                      <a:pt x="1112" y="178"/>
                    </a:lnTo>
                    <a:lnTo>
                      <a:pt x="1100" y="172"/>
                    </a:lnTo>
                    <a:lnTo>
                      <a:pt x="1088" y="166"/>
                    </a:lnTo>
                    <a:lnTo>
                      <a:pt x="1074" y="160"/>
                    </a:lnTo>
                    <a:lnTo>
                      <a:pt x="1058" y="156"/>
                    </a:lnTo>
                    <a:lnTo>
                      <a:pt x="1044" y="154"/>
                    </a:lnTo>
                    <a:lnTo>
                      <a:pt x="1028" y="154"/>
                    </a:lnTo>
                    <a:lnTo>
                      <a:pt x="1028" y="154"/>
                    </a:lnTo>
                    <a:close/>
                    <a:moveTo>
                      <a:pt x="441" y="112"/>
                    </a:moveTo>
                    <a:lnTo>
                      <a:pt x="441" y="112"/>
                    </a:lnTo>
                    <a:lnTo>
                      <a:pt x="441" y="102"/>
                    </a:lnTo>
                    <a:lnTo>
                      <a:pt x="445" y="94"/>
                    </a:lnTo>
                    <a:lnTo>
                      <a:pt x="449" y="86"/>
                    </a:lnTo>
                    <a:lnTo>
                      <a:pt x="455" y="78"/>
                    </a:lnTo>
                    <a:lnTo>
                      <a:pt x="461" y="72"/>
                    </a:lnTo>
                    <a:lnTo>
                      <a:pt x="471" y="68"/>
                    </a:lnTo>
                    <a:lnTo>
                      <a:pt x="479" y="64"/>
                    </a:lnTo>
                    <a:lnTo>
                      <a:pt x="489" y="64"/>
                    </a:lnTo>
                    <a:lnTo>
                      <a:pt x="691" y="64"/>
                    </a:lnTo>
                    <a:lnTo>
                      <a:pt x="691" y="64"/>
                    </a:lnTo>
                    <a:lnTo>
                      <a:pt x="701" y="64"/>
                    </a:lnTo>
                    <a:lnTo>
                      <a:pt x="709" y="68"/>
                    </a:lnTo>
                    <a:lnTo>
                      <a:pt x="717" y="72"/>
                    </a:lnTo>
                    <a:lnTo>
                      <a:pt x="725" y="78"/>
                    </a:lnTo>
                    <a:lnTo>
                      <a:pt x="731" y="86"/>
                    </a:lnTo>
                    <a:lnTo>
                      <a:pt x="735" y="94"/>
                    </a:lnTo>
                    <a:lnTo>
                      <a:pt x="739" y="102"/>
                    </a:lnTo>
                    <a:lnTo>
                      <a:pt x="739" y="112"/>
                    </a:lnTo>
                    <a:lnTo>
                      <a:pt x="739" y="154"/>
                    </a:lnTo>
                    <a:lnTo>
                      <a:pt x="441" y="154"/>
                    </a:lnTo>
                    <a:lnTo>
                      <a:pt x="441" y="112"/>
                    </a:lnTo>
                    <a:close/>
                    <a:moveTo>
                      <a:pt x="589" y="842"/>
                    </a:moveTo>
                    <a:lnTo>
                      <a:pt x="589" y="842"/>
                    </a:lnTo>
                    <a:lnTo>
                      <a:pt x="561" y="842"/>
                    </a:lnTo>
                    <a:lnTo>
                      <a:pt x="535" y="838"/>
                    </a:lnTo>
                    <a:lnTo>
                      <a:pt x="509" y="830"/>
                    </a:lnTo>
                    <a:lnTo>
                      <a:pt x="483" y="822"/>
                    </a:lnTo>
                    <a:lnTo>
                      <a:pt x="459" y="810"/>
                    </a:lnTo>
                    <a:lnTo>
                      <a:pt x="437" y="796"/>
                    </a:lnTo>
                    <a:lnTo>
                      <a:pt x="417" y="780"/>
                    </a:lnTo>
                    <a:lnTo>
                      <a:pt x="397" y="762"/>
                    </a:lnTo>
                    <a:lnTo>
                      <a:pt x="379" y="744"/>
                    </a:lnTo>
                    <a:lnTo>
                      <a:pt x="363" y="723"/>
                    </a:lnTo>
                    <a:lnTo>
                      <a:pt x="349" y="701"/>
                    </a:lnTo>
                    <a:lnTo>
                      <a:pt x="339" y="677"/>
                    </a:lnTo>
                    <a:lnTo>
                      <a:pt x="329" y="651"/>
                    </a:lnTo>
                    <a:lnTo>
                      <a:pt x="323" y="625"/>
                    </a:lnTo>
                    <a:lnTo>
                      <a:pt x="319" y="599"/>
                    </a:lnTo>
                    <a:lnTo>
                      <a:pt x="317" y="571"/>
                    </a:lnTo>
                    <a:lnTo>
                      <a:pt x="317" y="571"/>
                    </a:lnTo>
                    <a:lnTo>
                      <a:pt x="319" y="543"/>
                    </a:lnTo>
                    <a:lnTo>
                      <a:pt x="323" y="515"/>
                    </a:lnTo>
                    <a:lnTo>
                      <a:pt x="329" y="489"/>
                    </a:lnTo>
                    <a:lnTo>
                      <a:pt x="339" y="465"/>
                    </a:lnTo>
                    <a:lnTo>
                      <a:pt x="349" y="441"/>
                    </a:lnTo>
                    <a:lnTo>
                      <a:pt x="363" y="419"/>
                    </a:lnTo>
                    <a:lnTo>
                      <a:pt x="379" y="397"/>
                    </a:lnTo>
                    <a:lnTo>
                      <a:pt x="397" y="377"/>
                    </a:lnTo>
                    <a:lnTo>
                      <a:pt x="417" y="361"/>
                    </a:lnTo>
                    <a:lnTo>
                      <a:pt x="437" y="345"/>
                    </a:lnTo>
                    <a:lnTo>
                      <a:pt x="459" y="331"/>
                    </a:lnTo>
                    <a:lnTo>
                      <a:pt x="483" y="319"/>
                    </a:lnTo>
                    <a:lnTo>
                      <a:pt x="509" y="311"/>
                    </a:lnTo>
                    <a:lnTo>
                      <a:pt x="535" y="303"/>
                    </a:lnTo>
                    <a:lnTo>
                      <a:pt x="561" y="299"/>
                    </a:lnTo>
                    <a:lnTo>
                      <a:pt x="589" y="297"/>
                    </a:lnTo>
                    <a:lnTo>
                      <a:pt x="589" y="297"/>
                    </a:lnTo>
                    <a:lnTo>
                      <a:pt x="617" y="299"/>
                    </a:lnTo>
                    <a:lnTo>
                      <a:pt x="645" y="303"/>
                    </a:lnTo>
                    <a:lnTo>
                      <a:pt x="671" y="311"/>
                    </a:lnTo>
                    <a:lnTo>
                      <a:pt x="697" y="319"/>
                    </a:lnTo>
                    <a:lnTo>
                      <a:pt x="719" y="331"/>
                    </a:lnTo>
                    <a:lnTo>
                      <a:pt x="743" y="345"/>
                    </a:lnTo>
                    <a:lnTo>
                      <a:pt x="763" y="361"/>
                    </a:lnTo>
                    <a:lnTo>
                      <a:pt x="783" y="377"/>
                    </a:lnTo>
                    <a:lnTo>
                      <a:pt x="801" y="397"/>
                    </a:lnTo>
                    <a:lnTo>
                      <a:pt x="817" y="419"/>
                    </a:lnTo>
                    <a:lnTo>
                      <a:pt x="829" y="441"/>
                    </a:lnTo>
                    <a:lnTo>
                      <a:pt x="841" y="465"/>
                    </a:lnTo>
                    <a:lnTo>
                      <a:pt x="851" y="489"/>
                    </a:lnTo>
                    <a:lnTo>
                      <a:pt x="857" y="515"/>
                    </a:lnTo>
                    <a:lnTo>
                      <a:pt x="861" y="543"/>
                    </a:lnTo>
                    <a:lnTo>
                      <a:pt x="863" y="571"/>
                    </a:lnTo>
                    <a:lnTo>
                      <a:pt x="863" y="571"/>
                    </a:lnTo>
                    <a:lnTo>
                      <a:pt x="861" y="599"/>
                    </a:lnTo>
                    <a:lnTo>
                      <a:pt x="857" y="625"/>
                    </a:lnTo>
                    <a:lnTo>
                      <a:pt x="851" y="651"/>
                    </a:lnTo>
                    <a:lnTo>
                      <a:pt x="841" y="677"/>
                    </a:lnTo>
                    <a:lnTo>
                      <a:pt x="829" y="701"/>
                    </a:lnTo>
                    <a:lnTo>
                      <a:pt x="817" y="723"/>
                    </a:lnTo>
                    <a:lnTo>
                      <a:pt x="801" y="744"/>
                    </a:lnTo>
                    <a:lnTo>
                      <a:pt x="783" y="762"/>
                    </a:lnTo>
                    <a:lnTo>
                      <a:pt x="763" y="780"/>
                    </a:lnTo>
                    <a:lnTo>
                      <a:pt x="743" y="796"/>
                    </a:lnTo>
                    <a:lnTo>
                      <a:pt x="719" y="810"/>
                    </a:lnTo>
                    <a:lnTo>
                      <a:pt x="697" y="822"/>
                    </a:lnTo>
                    <a:lnTo>
                      <a:pt x="671" y="830"/>
                    </a:lnTo>
                    <a:lnTo>
                      <a:pt x="645" y="838"/>
                    </a:lnTo>
                    <a:lnTo>
                      <a:pt x="617" y="842"/>
                    </a:lnTo>
                    <a:lnTo>
                      <a:pt x="589" y="842"/>
                    </a:lnTo>
                    <a:lnTo>
                      <a:pt x="589" y="842"/>
                    </a:lnTo>
                    <a:close/>
                    <a:moveTo>
                      <a:pt x="795" y="637"/>
                    </a:moveTo>
                    <a:lnTo>
                      <a:pt x="795" y="637"/>
                    </a:lnTo>
                    <a:lnTo>
                      <a:pt x="793" y="643"/>
                    </a:lnTo>
                    <a:lnTo>
                      <a:pt x="791" y="649"/>
                    </a:lnTo>
                    <a:lnTo>
                      <a:pt x="791" y="649"/>
                    </a:lnTo>
                    <a:lnTo>
                      <a:pt x="785" y="653"/>
                    </a:lnTo>
                    <a:lnTo>
                      <a:pt x="779" y="653"/>
                    </a:lnTo>
                    <a:lnTo>
                      <a:pt x="673" y="653"/>
                    </a:lnTo>
                    <a:lnTo>
                      <a:pt x="673" y="758"/>
                    </a:lnTo>
                    <a:lnTo>
                      <a:pt x="673" y="758"/>
                    </a:lnTo>
                    <a:lnTo>
                      <a:pt x="671" y="764"/>
                    </a:lnTo>
                    <a:lnTo>
                      <a:pt x="669" y="770"/>
                    </a:lnTo>
                    <a:lnTo>
                      <a:pt x="663" y="774"/>
                    </a:lnTo>
                    <a:lnTo>
                      <a:pt x="657" y="774"/>
                    </a:lnTo>
                    <a:lnTo>
                      <a:pt x="523" y="774"/>
                    </a:lnTo>
                    <a:lnTo>
                      <a:pt x="523" y="774"/>
                    </a:lnTo>
                    <a:lnTo>
                      <a:pt x="517" y="774"/>
                    </a:lnTo>
                    <a:lnTo>
                      <a:pt x="511" y="770"/>
                    </a:lnTo>
                    <a:lnTo>
                      <a:pt x="507" y="764"/>
                    </a:lnTo>
                    <a:lnTo>
                      <a:pt x="507" y="758"/>
                    </a:lnTo>
                    <a:lnTo>
                      <a:pt x="507" y="653"/>
                    </a:lnTo>
                    <a:lnTo>
                      <a:pt x="401" y="655"/>
                    </a:lnTo>
                    <a:lnTo>
                      <a:pt x="401" y="655"/>
                    </a:lnTo>
                    <a:lnTo>
                      <a:pt x="395" y="653"/>
                    </a:lnTo>
                    <a:lnTo>
                      <a:pt x="389" y="649"/>
                    </a:lnTo>
                    <a:lnTo>
                      <a:pt x="389" y="649"/>
                    </a:lnTo>
                    <a:lnTo>
                      <a:pt x="387" y="645"/>
                    </a:lnTo>
                    <a:lnTo>
                      <a:pt x="385" y="639"/>
                    </a:lnTo>
                    <a:lnTo>
                      <a:pt x="385" y="503"/>
                    </a:lnTo>
                    <a:lnTo>
                      <a:pt x="385" y="503"/>
                    </a:lnTo>
                    <a:lnTo>
                      <a:pt x="387" y="497"/>
                    </a:lnTo>
                    <a:lnTo>
                      <a:pt x="389" y="493"/>
                    </a:lnTo>
                    <a:lnTo>
                      <a:pt x="395" y="489"/>
                    </a:lnTo>
                    <a:lnTo>
                      <a:pt x="401" y="487"/>
                    </a:lnTo>
                    <a:lnTo>
                      <a:pt x="507" y="487"/>
                    </a:lnTo>
                    <a:lnTo>
                      <a:pt x="507" y="381"/>
                    </a:lnTo>
                    <a:lnTo>
                      <a:pt x="507" y="381"/>
                    </a:lnTo>
                    <a:lnTo>
                      <a:pt x="507" y="375"/>
                    </a:lnTo>
                    <a:lnTo>
                      <a:pt x="511" y="371"/>
                    </a:lnTo>
                    <a:lnTo>
                      <a:pt x="517" y="367"/>
                    </a:lnTo>
                    <a:lnTo>
                      <a:pt x="523" y="365"/>
                    </a:lnTo>
                    <a:lnTo>
                      <a:pt x="657" y="365"/>
                    </a:lnTo>
                    <a:lnTo>
                      <a:pt x="657" y="365"/>
                    </a:lnTo>
                    <a:lnTo>
                      <a:pt x="663" y="367"/>
                    </a:lnTo>
                    <a:lnTo>
                      <a:pt x="669" y="371"/>
                    </a:lnTo>
                    <a:lnTo>
                      <a:pt x="671" y="375"/>
                    </a:lnTo>
                    <a:lnTo>
                      <a:pt x="673" y="381"/>
                    </a:lnTo>
                    <a:lnTo>
                      <a:pt x="673" y="487"/>
                    </a:lnTo>
                    <a:lnTo>
                      <a:pt x="779" y="487"/>
                    </a:lnTo>
                    <a:lnTo>
                      <a:pt x="779" y="487"/>
                    </a:lnTo>
                    <a:lnTo>
                      <a:pt x="785" y="489"/>
                    </a:lnTo>
                    <a:lnTo>
                      <a:pt x="789" y="491"/>
                    </a:lnTo>
                    <a:lnTo>
                      <a:pt x="793" y="497"/>
                    </a:lnTo>
                    <a:lnTo>
                      <a:pt x="795" y="503"/>
                    </a:lnTo>
                    <a:lnTo>
                      <a:pt x="795" y="637"/>
                    </a:lnTo>
                    <a:close/>
                    <a:moveTo>
                      <a:pt x="795" y="637"/>
                    </a:moveTo>
                    <a:lnTo>
                      <a:pt x="795" y="637"/>
                    </a:lnTo>
                    <a:close/>
                  </a:path>
                </a:pathLst>
              </a:custGeom>
              <a:solidFill>
                <a:srgbClr val="0033CC"/>
              </a:solidFill>
              <a:ln>
                <a:noFill/>
              </a:ln>
            </p:spPr>
            <p:txBody>
              <a:bodyPr vert="horz" wrap="square" lIns="91440" tIns="45720" rIns="91440" bIns="45720" numCol="1" anchor="t" anchorCtr="0" compatLnSpc="1">
                <a:prstTxWarp prst="textNoShape">
                  <a:avLst/>
                </a:prstTxWarp>
              </a:bodyPr>
              <a:lstStyle/>
              <a:p>
                <a:endParaRPr lang="ko-KR" altLang="en-US"/>
              </a:p>
            </p:txBody>
          </p:sp>
        </p:grpSp>
        <p:grpSp>
          <p:nvGrpSpPr>
            <p:cNvPr id="112" name="그룹 111">
              <a:extLst>
                <a:ext uri="{FF2B5EF4-FFF2-40B4-BE49-F238E27FC236}">
                  <a16:creationId xmlns:a16="http://schemas.microsoft.com/office/drawing/2014/main" id="{B0717C8C-02C7-4DEA-AB74-DD23839158D9}"/>
                </a:ext>
              </a:extLst>
            </p:cNvPr>
            <p:cNvGrpSpPr/>
            <p:nvPr/>
          </p:nvGrpSpPr>
          <p:grpSpPr>
            <a:xfrm>
              <a:off x="3882648" y="4040029"/>
              <a:ext cx="504031" cy="311588"/>
              <a:chOff x="13869552" y="3638755"/>
              <a:chExt cx="518844" cy="320745"/>
            </a:xfrm>
          </p:grpSpPr>
          <p:sp>
            <p:nvSpPr>
              <p:cNvPr id="113" name="Freeform 5">
                <a:extLst>
                  <a:ext uri="{FF2B5EF4-FFF2-40B4-BE49-F238E27FC236}">
                    <a16:creationId xmlns:a16="http://schemas.microsoft.com/office/drawing/2014/main" id="{727E24F8-E62C-4016-8C11-EAAA6250FF25}"/>
                  </a:ext>
                </a:extLst>
              </p:cNvPr>
              <p:cNvSpPr>
                <a:spLocks noEditPoints="1"/>
              </p:cNvSpPr>
              <p:nvPr/>
            </p:nvSpPr>
            <p:spPr bwMode="auto">
              <a:xfrm>
                <a:off x="14194394" y="3797065"/>
                <a:ext cx="194002" cy="162435"/>
              </a:xfrm>
              <a:custGeom>
                <a:avLst/>
                <a:gdLst>
                  <a:gd name="T0" fmla="*/ 1004 w 1180"/>
                  <a:gd name="T1" fmla="*/ 110 h 988"/>
                  <a:gd name="T2" fmla="*/ 900 w 1180"/>
                  <a:gd name="T3" fmla="*/ 100 h 988"/>
                  <a:gd name="T4" fmla="*/ 883 w 1180"/>
                  <a:gd name="T5" fmla="*/ 154 h 988"/>
                  <a:gd name="T6" fmla="*/ 795 w 1180"/>
                  <a:gd name="T7" fmla="*/ 68 h 988"/>
                  <a:gd name="T8" fmla="*/ 713 w 1180"/>
                  <a:gd name="T9" fmla="*/ 2 h 988"/>
                  <a:gd name="T10" fmla="*/ 445 w 1180"/>
                  <a:gd name="T11" fmla="*/ 8 h 988"/>
                  <a:gd name="T12" fmla="*/ 379 w 1180"/>
                  <a:gd name="T13" fmla="*/ 90 h 988"/>
                  <a:gd name="T14" fmla="*/ 297 w 1180"/>
                  <a:gd name="T15" fmla="*/ 116 h 988"/>
                  <a:gd name="T16" fmla="*/ 190 w 1180"/>
                  <a:gd name="T17" fmla="*/ 100 h 988"/>
                  <a:gd name="T18" fmla="*/ 174 w 1180"/>
                  <a:gd name="T19" fmla="*/ 116 h 988"/>
                  <a:gd name="T20" fmla="*/ 120 w 1180"/>
                  <a:gd name="T21" fmla="*/ 156 h 988"/>
                  <a:gd name="T22" fmla="*/ 56 w 1180"/>
                  <a:gd name="T23" fmla="*/ 188 h 988"/>
                  <a:gd name="T24" fmla="*/ 12 w 1180"/>
                  <a:gd name="T25" fmla="*/ 246 h 988"/>
                  <a:gd name="T26" fmla="*/ 0 w 1180"/>
                  <a:gd name="T27" fmla="*/ 836 h 988"/>
                  <a:gd name="T28" fmla="*/ 12 w 1180"/>
                  <a:gd name="T29" fmla="*/ 896 h 988"/>
                  <a:gd name="T30" fmla="*/ 56 w 1180"/>
                  <a:gd name="T31" fmla="*/ 954 h 988"/>
                  <a:gd name="T32" fmla="*/ 120 w 1180"/>
                  <a:gd name="T33" fmla="*/ 986 h 988"/>
                  <a:gd name="T34" fmla="*/ 1044 w 1180"/>
                  <a:gd name="T35" fmla="*/ 988 h 988"/>
                  <a:gd name="T36" fmla="*/ 1112 w 1180"/>
                  <a:gd name="T37" fmla="*/ 962 h 988"/>
                  <a:gd name="T38" fmla="*/ 1162 w 1180"/>
                  <a:gd name="T39" fmla="*/ 908 h 988"/>
                  <a:gd name="T40" fmla="*/ 1180 w 1180"/>
                  <a:gd name="T41" fmla="*/ 836 h 988"/>
                  <a:gd name="T42" fmla="*/ 1172 w 1180"/>
                  <a:gd name="T43" fmla="*/ 259 h 988"/>
                  <a:gd name="T44" fmla="*/ 1136 w 1180"/>
                  <a:gd name="T45" fmla="*/ 198 h 988"/>
                  <a:gd name="T46" fmla="*/ 1074 w 1180"/>
                  <a:gd name="T47" fmla="*/ 160 h 988"/>
                  <a:gd name="T48" fmla="*/ 441 w 1180"/>
                  <a:gd name="T49" fmla="*/ 112 h 988"/>
                  <a:gd name="T50" fmla="*/ 455 w 1180"/>
                  <a:gd name="T51" fmla="*/ 78 h 988"/>
                  <a:gd name="T52" fmla="*/ 691 w 1180"/>
                  <a:gd name="T53" fmla="*/ 64 h 988"/>
                  <a:gd name="T54" fmla="*/ 725 w 1180"/>
                  <a:gd name="T55" fmla="*/ 78 h 988"/>
                  <a:gd name="T56" fmla="*/ 739 w 1180"/>
                  <a:gd name="T57" fmla="*/ 154 h 988"/>
                  <a:gd name="T58" fmla="*/ 561 w 1180"/>
                  <a:gd name="T59" fmla="*/ 842 h 988"/>
                  <a:gd name="T60" fmla="*/ 437 w 1180"/>
                  <a:gd name="T61" fmla="*/ 796 h 988"/>
                  <a:gd name="T62" fmla="*/ 349 w 1180"/>
                  <a:gd name="T63" fmla="*/ 701 h 988"/>
                  <a:gd name="T64" fmla="*/ 317 w 1180"/>
                  <a:gd name="T65" fmla="*/ 571 h 988"/>
                  <a:gd name="T66" fmla="*/ 339 w 1180"/>
                  <a:gd name="T67" fmla="*/ 465 h 988"/>
                  <a:gd name="T68" fmla="*/ 417 w 1180"/>
                  <a:gd name="T69" fmla="*/ 361 h 988"/>
                  <a:gd name="T70" fmla="*/ 535 w 1180"/>
                  <a:gd name="T71" fmla="*/ 303 h 988"/>
                  <a:gd name="T72" fmla="*/ 645 w 1180"/>
                  <a:gd name="T73" fmla="*/ 303 h 988"/>
                  <a:gd name="T74" fmla="*/ 763 w 1180"/>
                  <a:gd name="T75" fmla="*/ 361 h 988"/>
                  <a:gd name="T76" fmla="*/ 841 w 1180"/>
                  <a:gd name="T77" fmla="*/ 465 h 988"/>
                  <a:gd name="T78" fmla="*/ 863 w 1180"/>
                  <a:gd name="T79" fmla="*/ 571 h 988"/>
                  <a:gd name="T80" fmla="*/ 829 w 1180"/>
                  <a:gd name="T81" fmla="*/ 701 h 988"/>
                  <a:gd name="T82" fmla="*/ 743 w 1180"/>
                  <a:gd name="T83" fmla="*/ 796 h 988"/>
                  <a:gd name="T84" fmla="*/ 617 w 1180"/>
                  <a:gd name="T85" fmla="*/ 842 h 988"/>
                  <a:gd name="T86" fmla="*/ 793 w 1180"/>
                  <a:gd name="T87" fmla="*/ 643 h 988"/>
                  <a:gd name="T88" fmla="*/ 673 w 1180"/>
                  <a:gd name="T89" fmla="*/ 653 h 988"/>
                  <a:gd name="T90" fmla="*/ 663 w 1180"/>
                  <a:gd name="T91" fmla="*/ 774 h 988"/>
                  <a:gd name="T92" fmla="*/ 511 w 1180"/>
                  <a:gd name="T93" fmla="*/ 770 h 988"/>
                  <a:gd name="T94" fmla="*/ 401 w 1180"/>
                  <a:gd name="T95" fmla="*/ 655 h 988"/>
                  <a:gd name="T96" fmla="*/ 385 w 1180"/>
                  <a:gd name="T97" fmla="*/ 639 h 988"/>
                  <a:gd name="T98" fmla="*/ 395 w 1180"/>
                  <a:gd name="T99" fmla="*/ 489 h 988"/>
                  <a:gd name="T100" fmla="*/ 507 w 1180"/>
                  <a:gd name="T101" fmla="*/ 375 h 988"/>
                  <a:gd name="T102" fmla="*/ 657 w 1180"/>
                  <a:gd name="T103" fmla="*/ 365 h 988"/>
                  <a:gd name="T104" fmla="*/ 673 w 1180"/>
                  <a:gd name="T105" fmla="*/ 487 h 988"/>
                  <a:gd name="T106" fmla="*/ 793 w 1180"/>
                  <a:gd name="T107" fmla="*/ 497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80" h="988">
                    <a:moveTo>
                      <a:pt x="1028" y="154"/>
                    </a:moveTo>
                    <a:lnTo>
                      <a:pt x="1006" y="154"/>
                    </a:lnTo>
                    <a:lnTo>
                      <a:pt x="1006" y="116"/>
                    </a:lnTo>
                    <a:lnTo>
                      <a:pt x="1006" y="116"/>
                    </a:lnTo>
                    <a:lnTo>
                      <a:pt x="1004" y="110"/>
                    </a:lnTo>
                    <a:lnTo>
                      <a:pt x="1000" y="106"/>
                    </a:lnTo>
                    <a:lnTo>
                      <a:pt x="996" y="102"/>
                    </a:lnTo>
                    <a:lnTo>
                      <a:pt x="990" y="100"/>
                    </a:lnTo>
                    <a:lnTo>
                      <a:pt x="900" y="100"/>
                    </a:lnTo>
                    <a:lnTo>
                      <a:pt x="900" y="100"/>
                    </a:lnTo>
                    <a:lnTo>
                      <a:pt x="894" y="102"/>
                    </a:lnTo>
                    <a:lnTo>
                      <a:pt x="888" y="106"/>
                    </a:lnTo>
                    <a:lnTo>
                      <a:pt x="883" y="110"/>
                    </a:lnTo>
                    <a:lnTo>
                      <a:pt x="883" y="116"/>
                    </a:lnTo>
                    <a:lnTo>
                      <a:pt x="883" y="154"/>
                    </a:lnTo>
                    <a:lnTo>
                      <a:pt x="803" y="154"/>
                    </a:lnTo>
                    <a:lnTo>
                      <a:pt x="803" y="112"/>
                    </a:lnTo>
                    <a:lnTo>
                      <a:pt x="803" y="112"/>
                    </a:lnTo>
                    <a:lnTo>
                      <a:pt x="801" y="90"/>
                    </a:lnTo>
                    <a:lnTo>
                      <a:pt x="795" y="68"/>
                    </a:lnTo>
                    <a:lnTo>
                      <a:pt x="783" y="50"/>
                    </a:lnTo>
                    <a:lnTo>
                      <a:pt x="771" y="32"/>
                    </a:lnTo>
                    <a:lnTo>
                      <a:pt x="753" y="20"/>
                    </a:lnTo>
                    <a:lnTo>
                      <a:pt x="735" y="8"/>
                    </a:lnTo>
                    <a:lnTo>
                      <a:pt x="713" y="2"/>
                    </a:lnTo>
                    <a:lnTo>
                      <a:pt x="691" y="0"/>
                    </a:lnTo>
                    <a:lnTo>
                      <a:pt x="489" y="0"/>
                    </a:lnTo>
                    <a:lnTo>
                      <a:pt x="489" y="0"/>
                    </a:lnTo>
                    <a:lnTo>
                      <a:pt x="467" y="2"/>
                    </a:lnTo>
                    <a:lnTo>
                      <a:pt x="445" y="8"/>
                    </a:lnTo>
                    <a:lnTo>
                      <a:pt x="427" y="20"/>
                    </a:lnTo>
                    <a:lnTo>
                      <a:pt x="409" y="32"/>
                    </a:lnTo>
                    <a:lnTo>
                      <a:pt x="395" y="50"/>
                    </a:lnTo>
                    <a:lnTo>
                      <a:pt x="385" y="68"/>
                    </a:lnTo>
                    <a:lnTo>
                      <a:pt x="379" y="90"/>
                    </a:lnTo>
                    <a:lnTo>
                      <a:pt x="377" y="112"/>
                    </a:lnTo>
                    <a:lnTo>
                      <a:pt x="377" y="154"/>
                    </a:lnTo>
                    <a:lnTo>
                      <a:pt x="297" y="154"/>
                    </a:lnTo>
                    <a:lnTo>
                      <a:pt x="297" y="116"/>
                    </a:lnTo>
                    <a:lnTo>
                      <a:pt x="297" y="116"/>
                    </a:lnTo>
                    <a:lnTo>
                      <a:pt x="294" y="110"/>
                    </a:lnTo>
                    <a:lnTo>
                      <a:pt x="292" y="106"/>
                    </a:lnTo>
                    <a:lnTo>
                      <a:pt x="286" y="102"/>
                    </a:lnTo>
                    <a:lnTo>
                      <a:pt x="280" y="100"/>
                    </a:lnTo>
                    <a:lnTo>
                      <a:pt x="190" y="100"/>
                    </a:lnTo>
                    <a:lnTo>
                      <a:pt x="190" y="100"/>
                    </a:lnTo>
                    <a:lnTo>
                      <a:pt x="184" y="102"/>
                    </a:lnTo>
                    <a:lnTo>
                      <a:pt x="180" y="106"/>
                    </a:lnTo>
                    <a:lnTo>
                      <a:pt x="176" y="110"/>
                    </a:lnTo>
                    <a:lnTo>
                      <a:pt x="174" y="116"/>
                    </a:lnTo>
                    <a:lnTo>
                      <a:pt x="174" y="154"/>
                    </a:lnTo>
                    <a:lnTo>
                      <a:pt x="152" y="154"/>
                    </a:lnTo>
                    <a:lnTo>
                      <a:pt x="152" y="154"/>
                    </a:lnTo>
                    <a:lnTo>
                      <a:pt x="136" y="154"/>
                    </a:lnTo>
                    <a:lnTo>
                      <a:pt x="120" y="156"/>
                    </a:lnTo>
                    <a:lnTo>
                      <a:pt x="106" y="160"/>
                    </a:lnTo>
                    <a:lnTo>
                      <a:pt x="92" y="166"/>
                    </a:lnTo>
                    <a:lnTo>
                      <a:pt x="80" y="172"/>
                    </a:lnTo>
                    <a:lnTo>
                      <a:pt x="66" y="178"/>
                    </a:lnTo>
                    <a:lnTo>
                      <a:pt x="56" y="188"/>
                    </a:lnTo>
                    <a:lnTo>
                      <a:pt x="44" y="198"/>
                    </a:lnTo>
                    <a:lnTo>
                      <a:pt x="34" y="208"/>
                    </a:lnTo>
                    <a:lnTo>
                      <a:pt x="26" y="220"/>
                    </a:lnTo>
                    <a:lnTo>
                      <a:pt x="18" y="232"/>
                    </a:lnTo>
                    <a:lnTo>
                      <a:pt x="12" y="246"/>
                    </a:lnTo>
                    <a:lnTo>
                      <a:pt x="6" y="259"/>
                    </a:lnTo>
                    <a:lnTo>
                      <a:pt x="4" y="273"/>
                    </a:lnTo>
                    <a:lnTo>
                      <a:pt x="0" y="289"/>
                    </a:lnTo>
                    <a:lnTo>
                      <a:pt x="0" y="303"/>
                    </a:lnTo>
                    <a:lnTo>
                      <a:pt x="0" y="836"/>
                    </a:lnTo>
                    <a:lnTo>
                      <a:pt x="0" y="836"/>
                    </a:lnTo>
                    <a:lnTo>
                      <a:pt x="0" y="852"/>
                    </a:lnTo>
                    <a:lnTo>
                      <a:pt x="4" y="868"/>
                    </a:lnTo>
                    <a:lnTo>
                      <a:pt x="6" y="882"/>
                    </a:lnTo>
                    <a:lnTo>
                      <a:pt x="12" y="896"/>
                    </a:lnTo>
                    <a:lnTo>
                      <a:pt x="18" y="908"/>
                    </a:lnTo>
                    <a:lnTo>
                      <a:pt x="26" y="922"/>
                    </a:lnTo>
                    <a:lnTo>
                      <a:pt x="34" y="934"/>
                    </a:lnTo>
                    <a:lnTo>
                      <a:pt x="44" y="944"/>
                    </a:lnTo>
                    <a:lnTo>
                      <a:pt x="56" y="954"/>
                    </a:lnTo>
                    <a:lnTo>
                      <a:pt x="66" y="962"/>
                    </a:lnTo>
                    <a:lnTo>
                      <a:pt x="80" y="970"/>
                    </a:lnTo>
                    <a:lnTo>
                      <a:pt x="92" y="976"/>
                    </a:lnTo>
                    <a:lnTo>
                      <a:pt x="106" y="982"/>
                    </a:lnTo>
                    <a:lnTo>
                      <a:pt x="120" y="986"/>
                    </a:lnTo>
                    <a:lnTo>
                      <a:pt x="136" y="988"/>
                    </a:lnTo>
                    <a:lnTo>
                      <a:pt x="152" y="988"/>
                    </a:lnTo>
                    <a:lnTo>
                      <a:pt x="1028" y="988"/>
                    </a:lnTo>
                    <a:lnTo>
                      <a:pt x="1028" y="988"/>
                    </a:lnTo>
                    <a:lnTo>
                      <a:pt x="1044" y="988"/>
                    </a:lnTo>
                    <a:lnTo>
                      <a:pt x="1058" y="986"/>
                    </a:lnTo>
                    <a:lnTo>
                      <a:pt x="1074" y="982"/>
                    </a:lnTo>
                    <a:lnTo>
                      <a:pt x="1088" y="976"/>
                    </a:lnTo>
                    <a:lnTo>
                      <a:pt x="1100" y="970"/>
                    </a:lnTo>
                    <a:lnTo>
                      <a:pt x="1112" y="962"/>
                    </a:lnTo>
                    <a:lnTo>
                      <a:pt x="1124" y="954"/>
                    </a:lnTo>
                    <a:lnTo>
                      <a:pt x="1136" y="944"/>
                    </a:lnTo>
                    <a:lnTo>
                      <a:pt x="1144" y="934"/>
                    </a:lnTo>
                    <a:lnTo>
                      <a:pt x="1154" y="922"/>
                    </a:lnTo>
                    <a:lnTo>
                      <a:pt x="1162" y="908"/>
                    </a:lnTo>
                    <a:lnTo>
                      <a:pt x="1168" y="896"/>
                    </a:lnTo>
                    <a:lnTo>
                      <a:pt x="1172" y="882"/>
                    </a:lnTo>
                    <a:lnTo>
                      <a:pt x="1176" y="868"/>
                    </a:lnTo>
                    <a:lnTo>
                      <a:pt x="1178" y="852"/>
                    </a:lnTo>
                    <a:lnTo>
                      <a:pt x="1180" y="836"/>
                    </a:lnTo>
                    <a:lnTo>
                      <a:pt x="1180" y="303"/>
                    </a:lnTo>
                    <a:lnTo>
                      <a:pt x="1180" y="303"/>
                    </a:lnTo>
                    <a:lnTo>
                      <a:pt x="1178" y="289"/>
                    </a:lnTo>
                    <a:lnTo>
                      <a:pt x="1176" y="273"/>
                    </a:lnTo>
                    <a:lnTo>
                      <a:pt x="1172" y="259"/>
                    </a:lnTo>
                    <a:lnTo>
                      <a:pt x="1168" y="246"/>
                    </a:lnTo>
                    <a:lnTo>
                      <a:pt x="1162" y="232"/>
                    </a:lnTo>
                    <a:lnTo>
                      <a:pt x="1154" y="220"/>
                    </a:lnTo>
                    <a:lnTo>
                      <a:pt x="1144" y="208"/>
                    </a:lnTo>
                    <a:lnTo>
                      <a:pt x="1136" y="198"/>
                    </a:lnTo>
                    <a:lnTo>
                      <a:pt x="1124" y="188"/>
                    </a:lnTo>
                    <a:lnTo>
                      <a:pt x="1112" y="178"/>
                    </a:lnTo>
                    <a:lnTo>
                      <a:pt x="1100" y="172"/>
                    </a:lnTo>
                    <a:lnTo>
                      <a:pt x="1088" y="166"/>
                    </a:lnTo>
                    <a:lnTo>
                      <a:pt x="1074" y="160"/>
                    </a:lnTo>
                    <a:lnTo>
                      <a:pt x="1058" y="156"/>
                    </a:lnTo>
                    <a:lnTo>
                      <a:pt x="1044" y="154"/>
                    </a:lnTo>
                    <a:lnTo>
                      <a:pt x="1028" y="154"/>
                    </a:lnTo>
                    <a:lnTo>
                      <a:pt x="1028" y="154"/>
                    </a:lnTo>
                    <a:close/>
                    <a:moveTo>
                      <a:pt x="441" y="112"/>
                    </a:moveTo>
                    <a:lnTo>
                      <a:pt x="441" y="112"/>
                    </a:lnTo>
                    <a:lnTo>
                      <a:pt x="441" y="102"/>
                    </a:lnTo>
                    <a:lnTo>
                      <a:pt x="445" y="94"/>
                    </a:lnTo>
                    <a:lnTo>
                      <a:pt x="449" y="86"/>
                    </a:lnTo>
                    <a:lnTo>
                      <a:pt x="455" y="78"/>
                    </a:lnTo>
                    <a:lnTo>
                      <a:pt x="461" y="72"/>
                    </a:lnTo>
                    <a:lnTo>
                      <a:pt x="471" y="68"/>
                    </a:lnTo>
                    <a:lnTo>
                      <a:pt x="479" y="64"/>
                    </a:lnTo>
                    <a:lnTo>
                      <a:pt x="489" y="64"/>
                    </a:lnTo>
                    <a:lnTo>
                      <a:pt x="691" y="64"/>
                    </a:lnTo>
                    <a:lnTo>
                      <a:pt x="691" y="64"/>
                    </a:lnTo>
                    <a:lnTo>
                      <a:pt x="701" y="64"/>
                    </a:lnTo>
                    <a:lnTo>
                      <a:pt x="709" y="68"/>
                    </a:lnTo>
                    <a:lnTo>
                      <a:pt x="717" y="72"/>
                    </a:lnTo>
                    <a:lnTo>
                      <a:pt x="725" y="78"/>
                    </a:lnTo>
                    <a:lnTo>
                      <a:pt x="731" y="86"/>
                    </a:lnTo>
                    <a:lnTo>
                      <a:pt x="735" y="94"/>
                    </a:lnTo>
                    <a:lnTo>
                      <a:pt x="739" y="102"/>
                    </a:lnTo>
                    <a:lnTo>
                      <a:pt x="739" y="112"/>
                    </a:lnTo>
                    <a:lnTo>
                      <a:pt x="739" y="154"/>
                    </a:lnTo>
                    <a:lnTo>
                      <a:pt x="441" y="154"/>
                    </a:lnTo>
                    <a:lnTo>
                      <a:pt x="441" y="112"/>
                    </a:lnTo>
                    <a:close/>
                    <a:moveTo>
                      <a:pt x="589" y="842"/>
                    </a:moveTo>
                    <a:lnTo>
                      <a:pt x="589" y="842"/>
                    </a:lnTo>
                    <a:lnTo>
                      <a:pt x="561" y="842"/>
                    </a:lnTo>
                    <a:lnTo>
                      <a:pt x="535" y="838"/>
                    </a:lnTo>
                    <a:lnTo>
                      <a:pt x="509" y="830"/>
                    </a:lnTo>
                    <a:lnTo>
                      <a:pt x="483" y="822"/>
                    </a:lnTo>
                    <a:lnTo>
                      <a:pt x="459" y="810"/>
                    </a:lnTo>
                    <a:lnTo>
                      <a:pt x="437" y="796"/>
                    </a:lnTo>
                    <a:lnTo>
                      <a:pt x="417" y="780"/>
                    </a:lnTo>
                    <a:lnTo>
                      <a:pt x="397" y="762"/>
                    </a:lnTo>
                    <a:lnTo>
                      <a:pt x="379" y="744"/>
                    </a:lnTo>
                    <a:lnTo>
                      <a:pt x="363" y="723"/>
                    </a:lnTo>
                    <a:lnTo>
                      <a:pt x="349" y="701"/>
                    </a:lnTo>
                    <a:lnTo>
                      <a:pt x="339" y="677"/>
                    </a:lnTo>
                    <a:lnTo>
                      <a:pt x="329" y="651"/>
                    </a:lnTo>
                    <a:lnTo>
                      <a:pt x="323" y="625"/>
                    </a:lnTo>
                    <a:lnTo>
                      <a:pt x="319" y="599"/>
                    </a:lnTo>
                    <a:lnTo>
                      <a:pt x="317" y="571"/>
                    </a:lnTo>
                    <a:lnTo>
                      <a:pt x="317" y="571"/>
                    </a:lnTo>
                    <a:lnTo>
                      <a:pt x="319" y="543"/>
                    </a:lnTo>
                    <a:lnTo>
                      <a:pt x="323" y="515"/>
                    </a:lnTo>
                    <a:lnTo>
                      <a:pt x="329" y="489"/>
                    </a:lnTo>
                    <a:lnTo>
                      <a:pt x="339" y="465"/>
                    </a:lnTo>
                    <a:lnTo>
                      <a:pt x="349" y="441"/>
                    </a:lnTo>
                    <a:lnTo>
                      <a:pt x="363" y="419"/>
                    </a:lnTo>
                    <a:lnTo>
                      <a:pt x="379" y="397"/>
                    </a:lnTo>
                    <a:lnTo>
                      <a:pt x="397" y="377"/>
                    </a:lnTo>
                    <a:lnTo>
                      <a:pt x="417" y="361"/>
                    </a:lnTo>
                    <a:lnTo>
                      <a:pt x="437" y="345"/>
                    </a:lnTo>
                    <a:lnTo>
                      <a:pt x="459" y="331"/>
                    </a:lnTo>
                    <a:lnTo>
                      <a:pt x="483" y="319"/>
                    </a:lnTo>
                    <a:lnTo>
                      <a:pt x="509" y="311"/>
                    </a:lnTo>
                    <a:lnTo>
                      <a:pt x="535" y="303"/>
                    </a:lnTo>
                    <a:lnTo>
                      <a:pt x="561" y="299"/>
                    </a:lnTo>
                    <a:lnTo>
                      <a:pt x="589" y="297"/>
                    </a:lnTo>
                    <a:lnTo>
                      <a:pt x="589" y="297"/>
                    </a:lnTo>
                    <a:lnTo>
                      <a:pt x="617" y="299"/>
                    </a:lnTo>
                    <a:lnTo>
                      <a:pt x="645" y="303"/>
                    </a:lnTo>
                    <a:lnTo>
                      <a:pt x="671" y="311"/>
                    </a:lnTo>
                    <a:lnTo>
                      <a:pt x="697" y="319"/>
                    </a:lnTo>
                    <a:lnTo>
                      <a:pt x="719" y="331"/>
                    </a:lnTo>
                    <a:lnTo>
                      <a:pt x="743" y="345"/>
                    </a:lnTo>
                    <a:lnTo>
                      <a:pt x="763" y="361"/>
                    </a:lnTo>
                    <a:lnTo>
                      <a:pt x="783" y="377"/>
                    </a:lnTo>
                    <a:lnTo>
                      <a:pt x="801" y="397"/>
                    </a:lnTo>
                    <a:lnTo>
                      <a:pt x="817" y="419"/>
                    </a:lnTo>
                    <a:lnTo>
                      <a:pt x="829" y="441"/>
                    </a:lnTo>
                    <a:lnTo>
                      <a:pt x="841" y="465"/>
                    </a:lnTo>
                    <a:lnTo>
                      <a:pt x="851" y="489"/>
                    </a:lnTo>
                    <a:lnTo>
                      <a:pt x="857" y="515"/>
                    </a:lnTo>
                    <a:lnTo>
                      <a:pt x="861" y="543"/>
                    </a:lnTo>
                    <a:lnTo>
                      <a:pt x="863" y="571"/>
                    </a:lnTo>
                    <a:lnTo>
                      <a:pt x="863" y="571"/>
                    </a:lnTo>
                    <a:lnTo>
                      <a:pt x="861" y="599"/>
                    </a:lnTo>
                    <a:lnTo>
                      <a:pt x="857" y="625"/>
                    </a:lnTo>
                    <a:lnTo>
                      <a:pt x="851" y="651"/>
                    </a:lnTo>
                    <a:lnTo>
                      <a:pt x="841" y="677"/>
                    </a:lnTo>
                    <a:lnTo>
                      <a:pt x="829" y="701"/>
                    </a:lnTo>
                    <a:lnTo>
                      <a:pt x="817" y="723"/>
                    </a:lnTo>
                    <a:lnTo>
                      <a:pt x="801" y="744"/>
                    </a:lnTo>
                    <a:lnTo>
                      <a:pt x="783" y="762"/>
                    </a:lnTo>
                    <a:lnTo>
                      <a:pt x="763" y="780"/>
                    </a:lnTo>
                    <a:lnTo>
                      <a:pt x="743" y="796"/>
                    </a:lnTo>
                    <a:lnTo>
                      <a:pt x="719" y="810"/>
                    </a:lnTo>
                    <a:lnTo>
                      <a:pt x="697" y="822"/>
                    </a:lnTo>
                    <a:lnTo>
                      <a:pt x="671" y="830"/>
                    </a:lnTo>
                    <a:lnTo>
                      <a:pt x="645" y="838"/>
                    </a:lnTo>
                    <a:lnTo>
                      <a:pt x="617" y="842"/>
                    </a:lnTo>
                    <a:lnTo>
                      <a:pt x="589" y="842"/>
                    </a:lnTo>
                    <a:lnTo>
                      <a:pt x="589" y="842"/>
                    </a:lnTo>
                    <a:close/>
                    <a:moveTo>
                      <a:pt x="795" y="637"/>
                    </a:moveTo>
                    <a:lnTo>
                      <a:pt x="795" y="637"/>
                    </a:lnTo>
                    <a:lnTo>
                      <a:pt x="793" y="643"/>
                    </a:lnTo>
                    <a:lnTo>
                      <a:pt x="791" y="649"/>
                    </a:lnTo>
                    <a:lnTo>
                      <a:pt x="791" y="649"/>
                    </a:lnTo>
                    <a:lnTo>
                      <a:pt x="785" y="653"/>
                    </a:lnTo>
                    <a:lnTo>
                      <a:pt x="779" y="653"/>
                    </a:lnTo>
                    <a:lnTo>
                      <a:pt x="673" y="653"/>
                    </a:lnTo>
                    <a:lnTo>
                      <a:pt x="673" y="758"/>
                    </a:lnTo>
                    <a:lnTo>
                      <a:pt x="673" y="758"/>
                    </a:lnTo>
                    <a:lnTo>
                      <a:pt x="671" y="764"/>
                    </a:lnTo>
                    <a:lnTo>
                      <a:pt x="669" y="770"/>
                    </a:lnTo>
                    <a:lnTo>
                      <a:pt x="663" y="774"/>
                    </a:lnTo>
                    <a:lnTo>
                      <a:pt x="657" y="774"/>
                    </a:lnTo>
                    <a:lnTo>
                      <a:pt x="523" y="774"/>
                    </a:lnTo>
                    <a:lnTo>
                      <a:pt x="523" y="774"/>
                    </a:lnTo>
                    <a:lnTo>
                      <a:pt x="517" y="774"/>
                    </a:lnTo>
                    <a:lnTo>
                      <a:pt x="511" y="770"/>
                    </a:lnTo>
                    <a:lnTo>
                      <a:pt x="507" y="764"/>
                    </a:lnTo>
                    <a:lnTo>
                      <a:pt x="507" y="758"/>
                    </a:lnTo>
                    <a:lnTo>
                      <a:pt x="507" y="653"/>
                    </a:lnTo>
                    <a:lnTo>
                      <a:pt x="401" y="655"/>
                    </a:lnTo>
                    <a:lnTo>
                      <a:pt x="401" y="655"/>
                    </a:lnTo>
                    <a:lnTo>
                      <a:pt x="395" y="653"/>
                    </a:lnTo>
                    <a:lnTo>
                      <a:pt x="389" y="649"/>
                    </a:lnTo>
                    <a:lnTo>
                      <a:pt x="389" y="649"/>
                    </a:lnTo>
                    <a:lnTo>
                      <a:pt x="387" y="645"/>
                    </a:lnTo>
                    <a:lnTo>
                      <a:pt x="385" y="639"/>
                    </a:lnTo>
                    <a:lnTo>
                      <a:pt x="385" y="503"/>
                    </a:lnTo>
                    <a:lnTo>
                      <a:pt x="385" y="503"/>
                    </a:lnTo>
                    <a:lnTo>
                      <a:pt x="387" y="497"/>
                    </a:lnTo>
                    <a:lnTo>
                      <a:pt x="389" y="493"/>
                    </a:lnTo>
                    <a:lnTo>
                      <a:pt x="395" y="489"/>
                    </a:lnTo>
                    <a:lnTo>
                      <a:pt x="401" y="487"/>
                    </a:lnTo>
                    <a:lnTo>
                      <a:pt x="507" y="487"/>
                    </a:lnTo>
                    <a:lnTo>
                      <a:pt x="507" y="381"/>
                    </a:lnTo>
                    <a:lnTo>
                      <a:pt x="507" y="381"/>
                    </a:lnTo>
                    <a:lnTo>
                      <a:pt x="507" y="375"/>
                    </a:lnTo>
                    <a:lnTo>
                      <a:pt x="511" y="371"/>
                    </a:lnTo>
                    <a:lnTo>
                      <a:pt x="517" y="367"/>
                    </a:lnTo>
                    <a:lnTo>
                      <a:pt x="523" y="365"/>
                    </a:lnTo>
                    <a:lnTo>
                      <a:pt x="657" y="365"/>
                    </a:lnTo>
                    <a:lnTo>
                      <a:pt x="657" y="365"/>
                    </a:lnTo>
                    <a:lnTo>
                      <a:pt x="663" y="367"/>
                    </a:lnTo>
                    <a:lnTo>
                      <a:pt x="669" y="371"/>
                    </a:lnTo>
                    <a:lnTo>
                      <a:pt x="671" y="375"/>
                    </a:lnTo>
                    <a:lnTo>
                      <a:pt x="673" y="381"/>
                    </a:lnTo>
                    <a:lnTo>
                      <a:pt x="673" y="487"/>
                    </a:lnTo>
                    <a:lnTo>
                      <a:pt x="779" y="487"/>
                    </a:lnTo>
                    <a:lnTo>
                      <a:pt x="779" y="487"/>
                    </a:lnTo>
                    <a:lnTo>
                      <a:pt x="785" y="489"/>
                    </a:lnTo>
                    <a:lnTo>
                      <a:pt x="789" y="491"/>
                    </a:lnTo>
                    <a:lnTo>
                      <a:pt x="793" y="497"/>
                    </a:lnTo>
                    <a:lnTo>
                      <a:pt x="795" y="503"/>
                    </a:lnTo>
                    <a:lnTo>
                      <a:pt x="795" y="637"/>
                    </a:lnTo>
                    <a:close/>
                    <a:moveTo>
                      <a:pt x="795" y="637"/>
                    </a:moveTo>
                    <a:lnTo>
                      <a:pt x="795" y="637"/>
                    </a:lnTo>
                    <a:close/>
                  </a:path>
                </a:pathLst>
              </a:custGeom>
              <a:solidFill>
                <a:srgbClr val="0033CC"/>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14" name="Freeform 35">
                <a:extLst>
                  <a:ext uri="{FF2B5EF4-FFF2-40B4-BE49-F238E27FC236}">
                    <a16:creationId xmlns:a16="http://schemas.microsoft.com/office/drawing/2014/main" id="{1C8185BB-6CFC-4273-A7CA-B3E86286C85B}"/>
                  </a:ext>
                </a:extLst>
              </p:cNvPr>
              <p:cNvSpPr>
                <a:spLocks/>
              </p:cNvSpPr>
              <p:nvPr/>
            </p:nvSpPr>
            <p:spPr bwMode="auto">
              <a:xfrm>
                <a:off x="13869552" y="3638755"/>
                <a:ext cx="332461" cy="305505"/>
              </a:xfrm>
              <a:custGeom>
                <a:avLst/>
                <a:gdLst>
                  <a:gd name="T0" fmla="*/ 1165 w 2220"/>
                  <a:gd name="T1" fmla="*/ 21 h 2040"/>
                  <a:gd name="T2" fmla="*/ 1151 w 2220"/>
                  <a:gd name="T3" fmla="*/ 11 h 2040"/>
                  <a:gd name="T4" fmla="*/ 1124 w 2220"/>
                  <a:gd name="T5" fmla="*/ 1 h 2040"/>
                  <a:gd name="T6" fmla="*/ 1096 w 2220"/>
                  <a:gd name="T7" fmla="*/ 1 h 2040"/>
                  <a:gd name="T8" fmla="*/ 1069 w 2220"/>
                  <a:gd name="T9" fmla="*/ 11 h 2040"/>
                  <a:gd name="T10" fmla="*/ 37 w 2220"/>
                  <a:gd name="T11" fmla="*/ 761 h 2040"/>
                  <a:gd name="T12" fmla="*/ 30 w 2220"/>
                  <a:gd name="T13" fmla="*/ 766 h 2040"/>
                  <a:gd name="T14" fmla="*/ 20 w 2220"/>
                  <a:gd name="T15" fmla="*/ 776 h 2040"/>
                  <a:gd name="T16" fmla="*/ 11 w 2220"/>
                  <a:gd name="T17" fmla="*/ 788 h 2040"/>
                  <a:gd name="T18" fmla="*/ 3 w 2220"/>
                  <a:gd name="T19" fmla="*/ 807 h 2040"/>
                  <a:gd name="T20" fmla="*/ 0 w 2220"/>
                  <a:gd name="T21" fmla="*/ 835 h 2040"/>
                  <a:gd name="T22" fmla="*/ 5 w 2220"/>
                  <a:gd name="T23" fmla="*/ 862 h 2040"/>
                  <a:gd name="T24" fmla="*/ 18 w 2220"/>
                  <a:gd name="T25" fmla="*/ 888 h 2040"/>
                  <a:gd name="T26" fmla="*/ 38 w 2220"/>
                  <a:gd name="T27" fmla="*/ 909 h 2040"/>
                  <a:gd name="T28" fmla="*/ 63 w 2220"/>
                  <a:gd name="T29" fmla="*/ 923 h 2040"/>
                  <a:gd name="T30" fmla="*/ 77 w 2220"/>
                  <a:gd name="T31" fmla="*/ 927 h 2040"/>
                  <a:gd name="T32" fmla="*/ 92 w 2220"/>
                  <a:gd name="T33" fmla="*/ 928 h 2040"/>
                  <a:gd name="T34" fmla="*/ 278 w 2220"/>
                  <a:gd name="T35" fmla="*/ 1948 h 2040"/>
                  <a:gd name="T36" fmla="*/ 278 w 2220"/>
                  <a:gd name="T37" fmla="*/ 1957 h 2040"/>
                  <a:gd name="T38" fmla="*/ 281 w 2220"/>
                  <a:gd name="T39" fmla="*/ 1977 h 2040"/>
                  <a:gd name="T40" fmla="*/ 287 w 2220"/>
                  <a:gd name="T41" fmla="*/ 1993 h 2040"/>
                  <a:gd name="T42" fmla="*/ 297 w 2220"/>
                  <a:gd name="T43" fmla="*/ 2009 h 2040"/>
                  <a:gd name="T44" fmla="*/ 309 w 2220"/>
                  <a:gd name="T45" fmla="*/ 2020 h 2040"/>
                  <a:gd name="T46" fmla="*/ 324 w 2220"/>
                  <a:gd name="T47" fmla="*/ 2030 h 2040"/>
                  <a:gd name="T48" fmla="*/ 340 w 2220"/>
                  <a:gd name="T49" fmla="*/ 2037 h 2040"/>
                  <a:gd name="T50" fmla="*/ 360 w 2220"/>
                  <a:gd name="T51" fmla="*/ 2040 h 2040"/>
                  <a:gd name="T52" fmla="*/ 1850 w 2220"/>
                  <a:gd name="T53" fmla="*/ 2040 h 2040"/>
                  <a:gd name="T54" fmla="*/ 1860 w 2220"/>
                  <a:gd name="T55" fmla="*/ 2040 h 2040"/>
                  <a:gd name="T56" fmla="*/ 1880 w 2220"/>
                  <a:gd name="T57" fmla="*/ 2037 h 2040"/>
                  <a:gd name="T58" fmla="*/ 1896 w 2220"/>
                  <a:gd name="T59" fmla="*/ 2030 h 2040"/>
                  <a:gd name="T60" fmla="*/ 1911 w 2220"/>
                  <a:gd name="T61" fmla="*/ 2020 h 2040"/>
                  <a:gd name="T62" fmla="*/ 1923 w 2220"/>
                  <a:gd name="T63" fmla="*/ 2009 h 2040"/>
                  <a:gd name="T64" fmla="*/ 1933 w 2220"/>
                  <a:gd name="T65" fmla="*/ 1993 h 2040"/>
                  <a:gd name="T66" fmla="*/ 1939 w 2220"/>
                  <a:gd name="T67" fmla="*/ 1977 h 2040"/>
                  <a:gd name="T68" fmla="*/ 1943 w 2220"/>
                  <a:gd name="T69" fmla="*/ 1957 h 2040"/>
                  <a:gd name="T70" fmla="*/ 1943 w 2220"/>
                  <a:gd name="T71" fmla="*/ 928 h 2040"/>
                  <a:gd name="T72" fmla="*/ 2128 w 2220"/>
                  <a:gd name="T73" fmla="*/ 928 h 2040"/>
                  <a:gd name="T74" fmla="*/ 2143 w 2220"/>
                  <a:gd name="T75" fmla="*/ 927 h 2040"/>
                  <a:gd name="T76" fmla="*/ 2157 w 2220"/>
                  <a:gd name="T77" fmla="*/ 923 h 2040"/>
                  <a:gd name="T78" fmla="*/ 2182 w 2220"/>
                  <a:gd name="T79" fmla="*/ 909 h 2040"/>
                  <a:gd name="T80" fmla="*/ 2202 w 2220"/>
                  <a:gd name="T81" fmla="*/ 888 h 2040"/>
                  <a:gd name="T82" fmla="*/ 2215 w 2220"/>
                  <a:gd name="T83" fmla="*/ 862 h 2040"/>
                  <a:gd name="T84" fmla="*/ 2220 w 2220"/>
                  <a:gd name="T85" fmla="*/ 835 h 2040"/>
                  <a:gd name="T86" fmla="*/ 2217 w 2220"/>
                  <a:gd name="T87" fmla="*/ 807 h 2040"/>
                  <a:gd name="T88" fmla="*/ 2209 w 2220"/>
                  <a:gd name="T89" fmla="*/ 788 h 2040"/>
                  <a:gd name="T90" fmla="*/ 2200 w 2220"/>
                  <a:gd name="T91" fmla="*/ 776 h 2040"/>
                  <a:gd name="T92" fmla="*/ 2190 w 2220"/>
                  <a:gd name="T93" fmla="*/ 766 h 2040"/>
                  <a:gd name="T94" fmla="*/ 2183 w 2220"/>
                  <a:gd name="T95" fmla="*/ 761 h 2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20" h="2040">
                    <a:moveTo>
                      <a:pt x="2183" y="761"/>
                    </a:moveTo>
                    <a:lnTo>
                      <a:pt x="1165" y="21"/>
                    </a:lnTo>
                    <a:lnTo>
                      <a:pt x="1165" y="21"/>
                    </a:lnTo>
                    <a:lnTo>
                      <a:pt x="1151" y="11"/>
                    </a:lnTo>
                    <a:lnTo>
                      <a:pt x="1138" y="4"/>
                    </a:lnTo>
                    <a:lnTo>
                      <a:pt x="1124" y="1"/>
                    </a:lnTo>
                    <a:lnTo>
                      <a:pt x="1110" y="0"/>
                    </a:lnTo>
                    <a:lnTo>
                      <a:pt x="1096" y="1"/>
                    </a:lnTo>
                    <a:lnTo>
                      <a:pt x="1082" y="4"/>
                    </a:lnTo>
                    <a:lnTo>
                      <a:pt x="1069" y="11"/>
                    </a:lnTo>
                    <a:lnTo>
                      <a:pt x="1055" y="21"/>
                    </a:lnTo>
                    <a:lnTo>
                      <a:pt x="37" y="761"/>
                    </a:lnTo>
                    <a:lnTo>
                      <a:pt x="37" y="761"/>
                    </a:lnTo>
                    <a:lnTo>
                      <a:pt x="30" y="766"/>
                    </a:lnTo>
                    <a:lnTo>
                      <a:pt x="25" y="771"/>
                    </a:lnTo>
                    <a:lnTo>
                      <a:pt x="20" y="776"/>
                    </a:lnTo>
                    <a:lnTo>
                      <a:pt x="15" y="782"/>
                    </a:lnTo>
                    <a:lnTo>
                      <a:pt x="11" y="788"/>
                    </a:lnTo>
                    <a:lnTo>
                      <a:pt x="8" y="794"/>
                    </a:lnTo>
                    <a:lnTo>
                      <a:pt x="3" y="807"/>
                    </a:lnTo>
                    <a:lnTo>
                      <a:pt x="0" y="821"/>
                    </a:lnTo>
                    <a:lnTo>
                      <a:pt x="0" y="835"/>
                    </a:lnTo>
                    <a:lnTo>
                      <a:pt x="2" y="849"/>
                    </a:lnTo>
                    <a:lnTo>
                      <a:pt x="5" y="862"/>
                    </a:lnTo>
                    <a:lnTo>
                      <a:pt x="12" y="875"/>
                    </a:lnTo>
                    <a:lnTo>
                      <a:pt x="18" y="888"/>
                    </a:lnTo>
                    <a:lnTo>
                      <a:pt x="28" y="899"/>
                    </a:lnTo>
                    <a:lnTo>
                      <a:pt x="38" y="909"/>
                    </a:lnTo>
                    <a:lnTo>
                      <a:pt x="50" y="916"/>
                    </a:lnTo>
                    <a:lnTo>
                      <a:pt x="63" y="923"/>
                    </a:lnTo>
                    <a:lnTo>
                      <a:pt x="70" y="925"/>
                    </a:lnTo>
                    <a:lnTo>
                      <a:pt x="77" y="927"/>
                    </a:lnTo>
                    <a:lnTo>
                      <a:pt x="85" y="928"/>
                    </a:lnTo>
                    <a:lnTo>
                      <a:pt x="92" y="928"/>
                    </a:lnTo>
                    <a:lnTo>
                      <a:pt x="278" y="928"/>
                    </a:lnTo>
                    <a:lnTo>
                      <a:pt x="278" y="1948"/>
                    </a:lnTo>
                    <a:lnTo>
                      <a:pt x="278" y="1948"/>
                    </a:lnTo>
                    <a:lnTo>
                      <a:pt x="278" y="1957"/>
                    </a:lnTo>
                    <a:lnTo>
                      <a:pt x="280" y="1967"/>
                    </a:lnTo>
                    <a:lnTo>
                      <a:pt x="281" y="1977"/>
                    </a:lnTo>
                    <a:lnTo>
                      <a:pt x="284" y="1986"/>
                    </a:lnTo>
                    <a:lnTo>
                      <a:pt x="287" y="1993"/>
                    </a:lnTo>
                    <a:lnTo>
                      <a:pt x="293" y="2001"/>
                    </a:lnTo>
                    <a:lnTo>
                      <a:pt x="297" y="2009"/>
                    </a:lnTo>
                    <a:lnTo>
                      <a:pt x="302" y="2015"/>
                    </a:lnTo>
                    <a:lnTo>
                      <a:pt x="309" y="2020"/>
                    </a:lnTo>
                    <a:lnTo>
                      <a:pt x="317" y="2026"/>
                    </a:lnTo>
                    <a:lnTo>
                      <a:pt x="324" y="2030"/>
                    </a:lnTo>
                    <a:lnTo>
                      <a:pt x="332" y="2033"/>
                    </a:lnTo>
                    <a:lnTo>
                      <a:pt x="340" y="2037"/>
                    </a:lnTo>
                    <a:lnTo>
                      <a:pt x="350" y="2038"/>
                    </a:lnTo>
                    <a:lnTo>
                      <a:pt x="360" y="2040"/>
                    </a:lnTo>
                    <a:lnTo>
                      <a:pt x="370" y="2040"/>
                    </a:lnTo>
                    <a:lnTo>
                      <a:pt x="1850" y="2040"/>
                    </a:lnTo>
                    <a:lnTo>
                      <a:pt x="1850" y="2040"/>
                    </a:lnTo>
                    <a:lnTo>
                      <a:pt x="1860" y="2040"/>
                    </a:lnTo>
                    <a:lnTo>
                      <a:pt x="1870" y="2038"/>
                    </a:lnTo>
                    <a:lnTo>
                      <a:pt x="1880" y="2037"/>
                    </a:lnTo>
                    <a:lnTo>
                      <a:pt x="1888" y="2033"/>
                    </a:lnTo>
                    <a:lnTo>
                      <a:pt x="1896" y="2030"/>
                    </a:lnTo>
                    <a:lnTo>
                      <a:pt x="1903" y="2026"/>
                    </a:lnTo>
                    <a:lnTo>
                      <a:pt x="1911" y="2020"/>
                    </a:lnTo>
                    <a:lnTo>
                      <a:pt x="1918" y="2015"/>
                    </a:lnTo>
                    <a:lnTo>
                      <a:pt x="1923" y="2009"/>
                    </a:lnTo>
                    <a:lnTo>
                      <a:pt x="1928" y="2001"/>
                    </a:lnTo>
                    <a:lnTo>
                      <a:pt x="1933" y="1993"/>
                    </a:lnTo>
                    <a:lnTo>
                      <a:pt x="1936" y="1986"/>
                    </a:lnTo>
                    <a:lnTo>
                      <a:pt x="1939" y="1977"/>
                    </a:lnTo>
                    <a:lnTo>
                      <a:pt x="1940" y="1967"/>
                    </a:lnTo>
                    <a:lnTo>
                      <a:pt x="1943" y="1957"/>
                    </a:lnTo>
                    <a:lnTo>
                      <a:pt x="1943" y="1948"/>
                    </a:lnTo>
                    <a:lnTo>
                      <a:pt x="1943" y="928"/>
                    </a:lnTo>
                    <a:lnTo>
                      <a:pt x="2128" y="928"/>
                    </a:lnTo>
                    <a:lnTo>
                      <a:pt x="2128" y="928"/>
                    </a:lnTo>
                    <a:lnTo>
                      <a:pt x="2135" y="928"/>
                    </a:lnTo>
                    <a:lnTo>
                      <a:pt x="2143" y="927"/>
                    </a:lnTo>
                    <a:lnTo>
                      <a:pt x="2150" y="925"/>
                    </a:lnTo>
                    <a:lnTo>
                      <a:pt x="2157" y="923"/>
                    </a:lnTo>
                    <a:lnTo>
                      <a:pt x="2170" y="916"/>
                    </a:lnTo>
                    <a:lnTo>
                      <a:pt x="2182" y="909"/>
                    </a:lnTo>
                    <a:lnTo>
                      <a:pt x="2192" y="899"/>
                    </a:lnTo>
                    <a:lnTo>
                      <a:pt x="2202" y="888"/>
                    </a:lnTo>
                    <a:lnTo>
                      <a:pt x="2208" y="875"/>
                    </a:lnTo>
                    <a:lnTo>
                      <a:pt x="2215" y="862"/>
                    </a:lnTo>
                    <a:lnTo>
                      <a:pt x="2218" y="849"/>
                    </a:lnTo>
                    <a:lnTo>
                      <a:pt x="2220" y="835"/>
                    </a:lnTo>
                    <a:lnTo>
                      <a:pt x="2220" y="821"/>
                    </a:lnTo>
                    <a:lnTo>
                      <a:pt x="2217" y="807"/>
                    </a:lnTo>
                    <a:lnTo>
                      <a:pt x="2212" y="794"/>
                    </a:lnTo>
                    <a:lnTo>
                      <a:pt x="2209" y="788"/>
                    </a:lnTo>
                    <a:lnTo>
                      <a:pt x="2205" y="782"/>
                    </a:lnTo>
                    <a:lnTo>
                      <a:pt x="2200" y="776"/>
                    </a:lnTo>
                    <a:lnTo>
                      <a:pt x="2195" y="771"/>
                    </a:lnTo>
                    <a:lnTo>
                      <a:pt x="2190" y="766"/>
                    </a:lnTo>
                    <a:lnTo>
                      <a:pt x="2183" y="761"/>
                    </a:lnTo>
                    <a:lnTo>
                      <a:pt x="2183" y="761"/>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grpSp>
        <p:grpSp>
          <p:nvGrpSpPr>
            <p:cNvPr id="115" name="그룹 114">
              <a:extLst>
                <a:ext uri="{FF2B5EF4-FFF2-40B4-BE49-F238E27FC236}">
                  <a16:creationId xmlns:a16="http://schemas.microsoft.com/office/drawing/2014/main" id="{B6245C23-77A3-4A71-8779-F49EBE3C85A5}"/>
                </a:ext>
              </a:extLst>
            </p:cNvPr>
            <p:cNvGrpSpPr/>
            <p:nvPr/>
          </p:nvGrpSpPr>
          <p:grpSpPr>
            <a:xfrm>
              <a:off x="7117518" y="4741146"/>
              <a:ext cx="504031" cy="311588"/>
              <a:chOff x="13869552" y="3638755"/>
              <a:chExt cx="518844" cy="320745"/>
            </a:xfrm>
          </p:grpSpPr>
          <p:sp>
            <p:nvSpPr>
              <p:cNvPr id="116" name="Freeform 5">
                <a:extLst>
                  <a:ext uri="{FF2B5EF4-FFF2-40B4-BE49-F238E27FC236}">
                    <a16:creationId xmlns:a16="http://schemas.microsoft.com/office/drawing/2014/main" id="{B4697640-1EB3-4E06-8914-98243097DFBA}"/>
                  </a:ext>
                </a:extLst>
              </p:cNvPr>
              <p:cNvSpPr>
                <a:spLocks noEditPoints="1"/>
              </p:cNvSpPr>
              <p:nvPr/>
            </p:nvSpPr>
            <p:spPr bwMode="auto">
              <a:xfrm>
                <a:off x="14194394" y="3797065"/>
                <a:ext cx="194002" cy="162435"/>
              </a:xfrm>
              <a:custGeom>
                <a:avLst/>
                <a:gdLst>
                  <a:gd name="T0" fmla="*/ 1004 w 1180"/>
                  <a:gd name="T1" fmla="*/ 110 h 988"/>
                  <a:gd name="T2" fmla="*/ 900 w 1180"/>
                  <a:gd name="T3" fmla="*/ 100 h 988"/>
                  <a:gd name="T4" fmla="*/ 883 w 1180"/>
                  <a:gd name="T5" fmla="*/ 154 h 988"/>
                  <a:gd name="T6" fmla="*/ 795 w 1180"/>
                  <a:gd name="T7" fmla="*/ 68 h 988"/>
                  <a:gd name="T8" fmla="*/ 713 w 1180"/>
                  <a:gd name="T9" fmla="*/ 2 h 988"/>
                  <a:gd name="T10" fmla="*/ 445 w 1180"/>
                  <a:gd name="T11" fmla="*/ 8 h 988"/>
                  <a:gd name="T12" fmla="*/ 379 w 1180"/>
                  <a:gd name="T13" fmla="*/ 90 h 988"/>
                  <a:gd name="T14" fmla="*/ 297 w 1180"/>
                  <a:gd name="T15" fmla="*/ 116 h 988"/>
                  <a:gd name="T16" fmla="*/ 190 w 1180"/>
                  <a:gd name="T17" fmla="*/ 100 h 988"/>
                  <a:gd name="T18" fmla="*/ 174 w 1180"/>
                  <a:gd name="T19" fmla="*/ 116 h 988"/>
                  <a:gd name="T20" fmla="*/ 120 w 1180"/>
                  <a:gd name="T21" fmla="*/ 156 h 988"/>
                  <a:gd name="T22" fmla="*/ 56 w 1180"/>
                  <a:gd name="T23" fmla="*/ 188 h 988"/>
                  <a:gd name="T24" fmla="*/ 12 w 1180"/>
                  <a:gd name="T25" fmla="*/ 246 h 988"/>
                  <a:gd name="T26" fmla="*/ 0 w 1180"/>
                  <a:gd name="T27" fmla="*/ 836 h 988"/>
                  <a:gd name="T28" fmla="*/ 12 w 1180"/>
                  <a:gd name="T29" fmla="*/ 896 h 988"/>
                  <a:gd name="T30" fmla="*/ 56 w 1180"/>
                  <a:gd name="T31" fmla="*/ 954 h 988"/>
                  <a:gd name="T32" fmla="*/ 120 w 1180"/>
                  <a:gd name="T33" fmla="*/ 986 h 988"/>
                  <a:gd name="T34" fmla="*/ 1044 w 1180"/>
                  <a:gd name="T35" fmla="*/ 988 h 988"/>
                  <a:gd name="T36" fmla="*/ 1112 w 1180"/>
                  <a:gd name="T37" fmla="*/ 962 h 988"/>
                  <a:gd name="T38" fmla="*/ 1162 w 1180"/>
                  <a:gd name="T39" fmla="*/ 908 h 988"/>
                  <a:gd name="T40" fmla="*/ 1180 w 1180"/>
                  <a:gd name="T41" fmla="*/ 836 h 988"/>
                  <a:gd name="T42" fmla="*/ 1172 w 1180"/>
                  <a:gd name="T43" fmla="*/ 259 h 988"/>
                  <a:gd name="T44" fmla="*/ 1136 w 1180"/>
                  <a:gd name="T45" fmla="*/ 198 h 988"/>
                  <a:gd name="T46" fmla="*/ 1074 w 1180"/>
                  <a:gd name="T47" fmla="*/ 160 h 988"/>
                  <a:gd name="T48" fmla="*/ 441 w 1180"/>
                  <a:gd name="T49" fmla="*/ 112 h 988"/>
                  <a:gd name="T50" fmla="*/ 455 w 1180"/>
                  <a:gd name="T51" fmla="*/ 78 h 988"/>
                  <a:gd name="T52" fmla="*/ 691 w 1180"/>
                  <a:gd name="T53" fmla="*/ 64 h 988"/>
                  <a:gd name="T54" fmla="*/ 725 w 1180"/>
                  <a:gd name="T55" fmla="*/ 78 h 988"/>
                  <a:gd name="T56" fmla="*/ 739 w 1180"/>
                  <a:gd name="T57" fmla="*/ 154 h 988"/>
                  <a:gd name="T58" fmla="*/ 561 w 1180"/>
                  <a:gd name="T59" fmla="*/ 842 h 988"/>
                  <a:gd name="T60" fmla="*/ 437 w 1180"/>
                  <a:gd name="T61" fmla="*/ 796 h 988"/>
                  <a:gd name="T62" fmla="*/ 349 w 1180"/>
                  <a:gd name="T63" fmla="*/ 701 h 988"/>
                  <a:gd name="T64" fmla="*/ 317 w 1180"/>
                  <a:gd name="T65" fmla="*/ 571 h 988"/>
                  <a:gd name="T66" fmla="*/ 339 w 1180"/>
                  <a:gd name="T67" fmla="*/ 465 h 988"/>
                  <a:gd name="T68" fmla="*/ 417 w 1180"/>
                  <a:gd name="T69" fmla="*/ 361 h 988"/>
                  <a:gd name="T70" fmla="*/ 535 w 1180"/>
                  <a:gd name="T71" fmla="*/ 303 h 988"/>
                  <a:gd name="T72" fmla="*/ 645 w 1180"/>
                  <a:gd name="T73" fmla="*/ 303 h 988"/>
                  <a:gd name="T74" fmla="*/ 763 w 1180"/>
                  <a:gd name="T75" fmla="*/ 361 h 988"/>
                  <a:gd name="T76" fmla="*/ 841 w 1180"/>
                  <a:gd name="T77" fmla="*/ 465 h 988"/>
                  <a:gd name="T78" fmla="*/ 863 w 1180"/>
                  <a:gd name="T79" fmla="*/ 571 h 988"/>
                  <a:gd name="T80" fmla="*/ 829 w 1180"/>
                  <a:gd name="T81" fmla="*/ 701 h 988"/>
                  <a:gd name="T82" fmla="*/ 743 w 1180"/>
                  <a:gd name="T83" fmla="*/ 796 h 988"/>
                  <a:gd name="T84" fmla="*/ 617 w 1180"/>
                  <a:gd name="T85" fmla="*/ 842 h 988"/>
                  <a:gd name="T86" fmla="*/ 793 w 1180"/>
                  <a:gd name="T87" fmla="*/ 643 h 988"/>
                  <a:gd name="T88" fmla="*/ 673 w 1180"/>
                  <a:gd name="T89" fmla="*/ 653 h 988"/>
                  <a:gd name="T90" fmla="*/ 663 w 1180"/>
                  <a:gd name="T91" fmla="*/ 774 h 988"/>
                  <a:gd name="T92" fmla="*/ 511 w 1180"/>
                  <a:gd name="T93" fmla="*/ 770 h 988"/>
                  <a:gd name="T94" fmla="*/ 401 w 1180"/>
                  <a:gd name="T95" fmla="*/ 655 h 988"/>
                  <a:gd name="T96" fmla="*/ 385 w 1180"/>
                  <a:gd name="T97" fmla="*/ 639 h 988"/>
                  <a:gd name="T98" fmla="*/ 395 w 1180"/>
                  <a:gd name="T99" fmla="*/ 489 h 988"/>
                  <a:gd name="T100" fmla="*/ 507 w 1180"/>
                  <a:gd name="T101" fmla="*/ 375 h 988"/>
                  <a:gd name="T102" fmla="*/ 657 w 1180"/>
                  <a:gd name="T103" fmla="*/ 365 h 988"/>
                  <a:gd name="T104" fmla="*/ 673 w 1180"/>
                  <a:gd name="T105" fmla="*/ 487 h 988"/>
                  <a:gd name="T106" fmla="*/ 793 w 1180"/>
                  <a:gd name="T107" fmla="*/ 497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80" h="988">
                    <a:moveTo>
                      <a:pt x="1028" y="154"/>
                    </a:moveTo>
                    <a:lnTo>
                      <a:pt x="1006" y="154"/>
                    </a:lnTo>
                    <a:lnTo>
                      <a:pt x="1006" y="116"/>
                    </a:lnTo>
                    <a:lnTo>
                      <a:pt x="1006" y="116"/>
                    </a:lnTo>
                    <a:lnTo>
                      <a:pt x="1004" y="110"/>
                    </a:lnTo>
                    <a:lnTo>
                      <a:pt x="1000" y="106"/>
                    </a:lnTo>
                    <a:lnTo>
                      <a:pt x="996" y="102"/>
                    </a:lnTo>
                    <a:lnTo>
                      <a:pt x="990" y="100"/>
                    </a:lnTo>
                    <a:lnTo>
                      <a:pt x="900" y="100"/>
                    </a:lnTo>
                    <a:lnTo>
                      <a:pt x="900" y="100"/>
                    </a:lnTo>
                    <a:lnTo>
                      <a:pt x="894" y="102"/>
                    </a:lnTo>
                    <a:lnTo>
                      <a:pt x="888" y="106"/>
                    </a:lnTo>
                    <a:lnTo>
                      <a:pt x="883" y="110"/>
                    </a:lnTo>
                    <a:lnTo>
                      <a:pt x="883" y="116"/>
                    </a:lnTo>
                    <a:lnTo>
                      <a:pt x="883" y="154"/>
                    </a:lnTo>
                    <a:lnTo>
                      <a:pt x="803" y="154"/>
                    </a:lnTo>
                    <a:lnTo>
                      <a:pt x="803" y="112"/>
                    </a:lnTo>
                    <a:lnTo>
                      <a:pt x="803" y="112"/>
                    </a:lnTo>
                    <a:lnTo>
                      <a:pt x="801" y="90"/>
                    </a:lnTo>
                    <a:lnTo>
                      <a:pt x="795" y="68"/>
                    </a:lnTo>
                    <a:lnTo>
                      <a:pt x="783" y="50"/>
                    </a:lnTo>
                    <a:lnTo>
                      <a:pt x="771" y="32"/>
                    </a:lnTo>
                    <a:lnTo>
                      <a:pt x="753" y="20"/>
                    </a:lnTo>
                    <a:lnTo>
                      <a:pt x="735" y="8"/>
                    </a:lnTo>
                    <a:lnTo>
                      <a:pt x="713" y="2"/>
                    </a:lnTo>
                    <a:lnTo>
                      <a:pt x="691" y="0"/>
                    </a:lnTo>
                    <a:lnTo>
                      <a:pt x="489" y="0"/>
                    </a:lnTo>
                    <a:lnTo>
                      <a:pt x="489" y="0"/>
                    </a:lnTo>
                    <a:lnTo>
                      <a:pt x="467" y="2"/>
                    </a:lnTo>
                    <a:lnTo>
                      <a:pt x="445" y="8"/>
                    </a:lnTo>
                    <a:lnTo>
                      <a:pt x="427" y="20"/>
                    </a:lnTo>
                    <a:lnTo>
                      <a:pt x="409" y="32"/>
                    </a:lnTo>
                    <a:lnTo>
                      <a:pt x="395" y="50"/>
                    </a:lnTo>
                    <a:lnTo>
                      <a:pt x="385" y="68"/>
                    </a:lnTo>
                    <a:lnTo>
                      <a:pt x="379" y="90"/>
                    </a:lnTo>
                    <a:lnTo>
                      <a:pt x="377" y="112"/>
                    </a:lnTo>
                    <a:lnTo>
                      <a:pt x="377" y="154"/>
                    </a:lnTo>
                    <a:lnTo>
                      <a:pt x="297" y="154"/>
                    </a:lnTo>
                    <a:lnTo>
                      <a:pt x="297" y="116"/>
                    </a:lnTo>
                    <a:lnTo>
                      <a:pt x="297" y="116"/>
                    </a:lnTo>
                    <a:lnTo>
                      <a:pt x="294" y="110"/>
                    </a:lnTo>
                    <a:lnTo>
                      <a:pt x="292" y="106"/>
                    </a:lnTo>
                    <a:lnTo>
                      <a:pt x="286" y="102"/>
                    </a:lnTo>
                    <a:lnTo>
                      <a:pt x="280" y="100"/>
                    </a:lnTo>
                    <a:lnTo>
                      <a:pt x="190" y="100"/>
                    </a:lnTo>
                    <a:lnTo>
                      <a:pt x="190" y="100"/>
                    </a:lnTo>
                    <a:lnTo>
                      <a:pt x="184" y="102"/>
                    </a:lnTo>
                    <a:lnTo>
                      <a:pt x="180" y="106"/>
                    </a:lnTo>
                    <a:lnTo>
                      <a:pt x="176" y="110"/>
                    </a:lnTo>
                    <a:lnTo>
                      <a:pt x="174" y="116"/>
                    </a:lnTo>
                    <a:lnTo>
                      <a:pt x="174" y="154"/>
                    </a:lnTo>
                    <a:lnTo>
                      <a:pt x="152" y="154"/>
                    </a:lnTo>
                    <a:lnTo>
                      <a:pt x="152" y="154"/>
                    </a:lnTo>
                    <a:lnTo>
                      <a:pt x="136" y="154"/>
                    </a:lnTo>
                    <a:lnTo>
                      <a:pt x="120" y="156"/>
                    </a:lnTo>
                    <a:lnTo>
                      <a:pt x="106" y="160"/>
                    </a:lnTo>
                    <a:lnTo>
                      <a:pt x="92" y="166"/>
                    </a:lnTo>
                    <a:lnTo>
                      <a:pt x="80" y="172"/>
                    </a:lnTo>
                    <a:lnTo>
                      <a:pt x="66" y="178"/>
                    </a:lnTo>
                    <a:lnTo>
                      <a:pt x="56" y="188"/>
                    </a:lnTo>
                    <a:lnTo>
                      <a:pt x="44" y="198"/>
                    </a:lnTo>
                    <a:lnTo>
                      <a:pt x="34" y="208"/>
                    </a:lnTo>
                    <a:lnTo>
                      <a:pt x="26" y="220"/>
                    </a:lnTo>
                    <a:lnTo>
                      <a:pt x="18" y="232"/>
                    </a:lnTo>
                    <a:lnTo>
                      <a:pt x="12" y="246"/>
                    </a:lnTo>
                    <a:lnTo>
                      <a:pt x="6" y="259"/>
                    </a:lnTo>
                    <a:lnTo>
                      <a:pt x="4" y="273"/>
                    </a:lnTo>
                    <a:lnTo>
                      <a:pt x="0" y="289"/>
                    </a:lnTo>
                    <a:lnTo>
                      <a:pt x="0" y="303"/>
                    </a:lnTo>
                    <a:lnTo>
                      <a:pt x="0" y="836"/>
                    </a:lnTo>
                    <a:lnTo>
                      <a:pt x="0" y="836"/>
                    </a:lnTo>
                    <a:lnTo>
                      <a:pt x="0" y="852"/>
                    </a:lnTo>
                    <a:lnTo>
                      <a:pt x="4" y="868"/>
                    </a:lnTo>
                    <a:lnTo>
                      <a:pt x="6" y="882"/>
                    </a:lnTo>
                    <a:lnTo>
                      <a:pt x="12" y="896"/>
                    </a:lnTo>
                    <a:lnTo>
                      <a:pt x="18" y="908"/>
                    </a:lnTo>
                    <a:lnTo>
                      <a:pt x="26" y="922"/>
                    </a:lnTo>
                    <a:lnTo>
                      <a:pt x="34" y="934"/>
                    </a:lnTo>
                    <a:lnTo>
                      <a:pt x="44" y="944"/>
                    </a:lnTo>
                    <a:lnTo>
                      <a:pt x="56" y="954"/>
                    </a:lnTo>
                    <a:lnTo>
                      <a:pt x="66" y="962"/>
                    </a:lnTo>
                    <a:lnTo>
                      <a:pt x="80" y="970"/>
                    </a:lnTo>
                    <a:lnTo>
                      <a:pt x="92" y="976"/>
                    </a:lnTo>
                    <a:lnTo>
                      <a:pt x="106" y="982"/>
                    </a:lnTo>
                    <a:lnTo>
                      <a:pt x="120" y="986"/>
                    </a:lnTo>
                    <a:lnTo>
                      <a:pt x="136" y="988"/>
                    </a:lnTo>
                    <a:lnTo>
                      <a:pt x="152" y="988"/>
                    </a:lnTo>
                    <a:lnTo>
                      <a:pt x="1028" y="988"/>
                    </a:lnTo>
                    <a:lnTo>
                      <a:pt x="1028" y="988"/>
                    </a:lnTo>
                    <a:lnTo>
                      <a:pt x="1044" y="988"/>
                    </a:lnTo>
                    <a:lnTo>
                      <a:pt x="1058" y="986"/>
                    </a:lnTo>
                    <a:lnTo>
                      <a:pt x="1074" y="982"/>
                    </a:lnTo>
                    <a:lnTo>
                      <a:pt x="1088" y="976"/>
                    </a:lnTo>
                    <a:lnTo>
                      <a:pt x="1100" y="970"/>
                    </a:lnTo>
                    <a:lnTo>
                      <a:pt x="1112" y="962"/>
                    </a:lnTo>
                    <a:lnTo>
                      <a:pt x="1124" y="954"/>
                    </a:lnTo>
                    <a:lnTo>
                      <a:pt x="1136" y="944"/>
                    </a:lnTo>
                    <a:lnTo>
                      <a:pt x="1144" y="934"/>
                    </a:lnTo>
                    <a:lnTo>
                      <a:pt x="1154" y="922"/>
                    </a:lnTo>
                    <a:lnTo>
                      <a:pt x="1162" y="908"/>
                    </a:lnTo>
                    <a:lnTo>
                      <a:pt x="1168" y="896"/>
                    </a:lnTo>
                    <a:lnTo>
                      <a:pt x="1172" y="882"/>
                    </a:lnTo>
                    <a:lnTo>
                      <a:pt x="1176" y="868"/>
                    </a:lnTo>
                    <a:lnTo>
                      <a:pt x="1178" y="852"/>
                    </a:lnTo>
                    <a:lnTo>
                      <a:pt x="1180" y="836"/>
                    </a:lnTo>
                    <a:lnTo>
                      <a:pt x="1180" y="303"/>
                    </a:lnTo>
                    <a:lnTo>
                      <a:pt x="1180" y="303"/>
                    </a:lnTo>
                    <a:lnTo>
                      <a:pt x="1178" y="289"/>
                    </a:lnTo>
                    <a:lnTo>
                      <a:pt x="1176" y="273"/>
                    </a:lnTo>
                    <a:lnTo>
                      <a:pt x="1172" y="259"/>
                    </a:lnTo>
                    <a:lnTo>
                      <a:pt x="1168" y="246"/>
                    </a:lnTo>
                    <a:lnTo>
                      <a:pt x="1162" y="232"/>
                    </a:lnTo>
                    <a:lnTo>
                      <a:pt x="1154" y="220"/>
                    </a:lnTo>
                    <a:lnTo>
                      <a:pt x="1144" y="208"/>
                    </a:lnTo>
                    <a:lnTo>
                      <a:pt x="1136" y="198"/>
                    </a:lnTo>
                    <a:lnTo>
                      <a:pt x="1124" y="188"/>
                    </a:lnTo>
                    <a:lnTo>
                      <a:pt x="1112" y="178"/>
                    </a:lnTo>
                    <a:lnTo>
                      <a:pt x="1100" y="172"/>
                    </a:lnTo>
                    <a:lnTo>
                      <a:pt x="1088" y="166"/>
                    </a:lnTo>
                    <a:lnTo>
                      <a:pt x="1074" y="160"/>
                    </a:lnTo>
                    <a:lnTo>
                      <a:pt x="1058" y="156"/>
                    </a:lnTo>
                    <a:lnTo>
                      <a:pt x="1044" y="154"/>
                    </a:lnTo>
                    <a:lnTo>
                      <a:pt x="1028" y="154"/>
                    </a:lnTo>
                    <a:lnTo>
                      <a:pt x="1028" y="154"/>
                    </a:lnTo>
                    <a:close/>
                    <a:moveTo>
                      <a:pt x="441" y="112"/>
                    </a:moveTo>
                    <a:lnTo>
                      <a:pt x="441" y="112"/>
                    </a:lnTo>
                    <a:lnTo>
                      <a:pt x="441" y="102"/>
                    </a:lnTo>
                    <a:lnTo>
                      <a:pt x="445" y="94"/>
                    </a:lnTo>
                    <a:lnTo>
                      <a:pt x="449" y="86"/>
                    </a:lnTo>
                    <a:lnTo>
                      <a:pt x="455" y="78"/>
                    </a:lnTo>
                    <a:lnTo>
                      <a:pt x="461" y="72"/>
                    </a:lnTo>
                    <a:lnTo>
                      <a:pt x="471" y="68"/>
                    </a:lnTo>
                    <a:lnTo>
                      <a:pt x="479" y="64"/>
                    </a:lnTo>
                    <a:lnTo>
                      <a:pt x="489" y="64"/>
                    </a:lnTo>
                    <a:lnTo>
                      <a:pt x="691" y="64"/>
                    </a:lnTo>
                    <a:lnTo>
                      <a:pt x="691" y="64"/>
                    </a:lnTo>
                    <a:lnTo>
                      <a:pt x="701" y="64"/>
                    </a:lnTo>
                    <a:lnTo>
                      <a:pt x="709" y="68"/>
                    </a:lnTo>
                    <a:lnTo>
                      <a:pt x="717" y="72"/>
                    </a:lnTo>
                    <a:lnTo>
                      <a:pt x="725" y="78"/>
                    </a:lnTo>
                    <a:lnTo>
                      <a:pt x="731" y="86"/>
                    </a:lnTo>
                    <a:lnTo>
                      <a:pt x="735" y="94"/>
                    </a:lnTo>
                    <a:lnTo>
                      <a:pt x="739" y="102"/>
                    </a:lnTo>
                    <a:lnTo>
                      <a:pt x="739" y="112"/>
                    </a:lnTo>
                    <a:lnTo>
                      <a:pt x="739" y="154"/>
                    </a:lnTo>
                    <a:lnTo>
                      <a:pt x="441" y="154"/>
                    </a:lnTo>
                    <a:lnTo>
                      <a:pt x="441" y="112"/>
                    </a:lnTo>
                    <a:close/>
                    <a:moveTo>
                      <a:pt x="589" y="842"/>
                    </a:moveTo>
                    <a:lnTo>
                      <a:pt x="589" y="842"/>
                    </a:lnTo>
                    <a:lnTo>
                      <a:pt x="561" y="842"/>
                    </a:lnTo>
                    <a:lnTo>
                      <a:pt x="535" y="838"/>
                    </a:lnTo>
                    <a:lnTo>
                      <a:pt x="509" y="830"/>
                    </a:lnTo>
                    <a:lnTo>
                      <a:pt x="483" y="822"/>
                    </a:lnTo>
                    <a:lnTo>
                      <a:pt x="459" y="810"/>
                    </a:lnTo>
                    <a:lnTo>
                      <a:pt x="437" y="796"/>
                    </a:lnTo>
                    <a:lnTo>
                      <a:pt x="417" y="780"/>
                    </a:lnTo>
                    <a:lnTo>
                      <a:pt x="397" y="762"/>
                    </a:lnTo>
                    <a:lnTo>
                      <a:pt x="379" y="744"/>
                    </a:lnTo>
                    <a:lnTo>
                      <a:pt x="363" y="723"/>
                    </a:lnTo>
                    <a:lnTo>
                      <a:pt x="349" y="701"/>
                    </a:lnTo>
                    <a:lnTo>
                      <a:pt x="339" y="677"/>
                    </a:lnTo>
                    <a:lnTo>
                      <a:pt x="329" y="651"/>
                    </a:lnTo>
                    <a:lnTo>
                      <a:pt x="323" y="625"/>
                    </a:lnTo>
                    <a:lnTo>
                      <a:pt x="319" y="599"/>
                    </a:lnTo>
                    <a:lnTo>
                      <a:pt x="317" y="571"/>
                    </a:lnTo>
                    <a:lnTo>
                      <a:pt x="317" y="571"/>
                    </a:lnTo>
                    <a:lnTo>
                      <a:pt x="319" y="543"/>
                    </a:lnTo>
                    <a:lnTo>
                      <a:pt x="323" y="515"/>
                    </a:lnTo>
                    <a:lnTo>
                      <a:pt x="329" y="489"/>
                    </a:lnTo>
                    <a:lnTo>
                      <a:pt x="339" y="465"/>
                    </a:lnTo>
                    <a:lnTo>
                      <a:pt x="349" y="441"/>
                    </a:lnTo>
                    <a:lnTo>
                      <a:pt x="363" y="419"/>
                    </a:lnTo>
                    <a:lnTo>
                      <a:pt x="379" y="397"/>
                    </a:lnTo>
                    <a:lnTo>
                      <a:pt x="397" y="377"/>
                    </a:lnTo>
                    <a:lnTo>
                      <a:pt x="417" y="361"/>
                    </a:lnTo>
                    <a:lnTo>
                      <a:pt x="437" y="345"/>
                    </a:lnTo>
                    <a:lnTo>
                      <a:pt x="459" y="331"/>
                    </a:lnTo>
                    <a:lnTo>
                      <a:pt x="483" y="319"/>
                    </a:lnTo>
                    <a:lnTo>
                      <a:pt x="509" y="311"/>
                    </a:lnTo>
                    <a:lnTo>
                      <a:pt x="535" y="303"/>
                    </a:lnTo>
                    <a:lnTo>
                      <a:pt x="561" y="299"/>
                    </a:lnTo>
                    <a:lnTo>
                      <a:pt x="589" y="297"/>
                    </a:lnTo>
                    <a:lnTo>
                      <a:pt x="589" y="297"/>
                    </a:lnTo>
                    <a:lnTo>
                      <a:pt x="617" y="299"/>
                    </a:lnTo>
                    <a:lnTo>
                      <a:pt x="645" y="303"/>
                    </a:lnTo>
                    <a:lnTo>
                      <a:pt x="671" y="311"/>
                    </a:lnTo>
                    <a:lnTo>
                      <a:pt x="697" y="319"/>
                    </a:lnTo>
                    <a:lnTo>
                      <a:pt x="719" y="331"/>
                    </a:lnTo>
                    <a:lnTo>
                      <a:pt x="743" y="345"/>
                    </a:lnTo>
                    <a:lnTo>
                      <a:pt x="763" y="361"/>
                    </a:lnTo>
                    <a:lnTo>
                      <a:pt x="783" y="377"/>
                    </a:lnTo>
                    <a:lnTo>
                      <a:pt x="801" y="397"/>
                    </a:lnTo>
                    <a:lnTo>
                      <a:pt x="817" y="419"/>
                    </a:lnTo>
                    <a:lnTo>
                      <a:pt x="829" y="441"/>
                    </a:lnTo>
                    <a:lnTo>
                      <a:pt x="841" y="465"/>
                    </a:lnTo>
                    <a:lnTo>
                      <a:pt x="851" y="489"/>
                    </a:lnTo>
                    <a:lnTo>
                      <a:pt x="857" y="515"/>
                    </a:lnTo>
                    <a:lnTo>
                      <a:pt x="861" y="543"/>
                    </a:lnTo>
                    <a:lnTo>
                      <a:pt x="863" y="571"/>
                    </a:lnTo>
                    <a:lnTo>
                      <a:pt x="863" y="571"/>
                    </a:lnTo>
                    <a:lnTo>
                      <a:pt x="861" y="599"/>
                    </a:lnTo>
                    <a:lnTo>
                      <a:pt x="857" y="625"/>
                    </a:lnTo>
                    <a:lnTo>
                      <a:pt x="851" y="651"/>
                    </a:lnTo>
                    <a:lnTo>
                      <a:pt x="841" y="677"/>
                    </a:lnTo>
                    <a:lnTo>
                      <a:pt x="829" y="701"/>
                    </a:lnTo>
                    <a:lnTo>
                      <a:pt x="817" y="723"/>
                    </a:lnTo>
                    <a:lnTo>
                      <a:pt x="801" y="744"/>
                    </a:lnTo>
                    <a:lnTo>
                      <a:pt x="783" y="762"/>
                    </a:lnTo>
                    <a:lnTo>
                      <a:pt x="763" y="780"/>
                    </a:lnTo>
                    <a:lnTo>
                      <a:pt x="743" y="796"/>
                    </a:lnTo>
                    <a:lnTo>
                      <a:pt x="719" y="810"/>
                    </a:lnTo>
                    <a:lnTo>
                      <a:pt x="697" y="822"/>
                    </a:lnTo>
                    <a:lnTo>
                      <a:pt x="671" y="830"/>
                    </a:lnTo>
                    <a:lnTo>
                      <a:pt x="645" y="838"/>
                    </a:lnTo>
                    <a:lnTo>
                      <a:pt x="617" y="842"/>
                    </a:lnTo>
                    <a:lnTo>
                      <a:pt x="589" y="842"/>
                    </a:lnTo>
                    <a:lnTo>
                      <a:pt x="589" y="842"/>
                    </a:lnTo>
                    <a:close/>
                    <a:moveTo>
                      <a:pt x="795" y="637"/>
                    </a:moveTo>
                    <a:lnTo>
                      <a:pt x="795" y="637"/>
                    </a:lnTo>
                    <a:lnTo>
                      <a:pt x="793" y="643"/>
                    </a:lnTo>
                    <a:lnTo>
                      <a:pt x="791" y="649"/>
                    </a:lnTo>
                    <a:lnTo>
                      <a:pt x="791" y="649"/>
                    </a:lnTo>
                    <a:lnTo>
                      <a:pt x="785" y="653"/>
                    </a:lnTo>
                    <a:lnTo>
                      <a:pt x="779" y="653"/>
                    </a:lnTo>
                    <a:lnTo>
                      <a:pt x="673" y="653"/>
                    </a:lnTo>
                    <a:lnTo>
                      <a:pt x="673" y="758"/>
                    </a:lnTo>
                    <a:lnTo>
                      <a:pt x="673" y="758"/>
                    </a:lnTo>
                    <a:lnTo>
                      <a:pt x="671" y="764"/>
                    </a:lnTo>
                    <a:lnTo>
                      <a:pt x="669" y="770"/>
                    </a:lnTo>
                    <a:lnTo>
                      <a:pt x="663" y="774"/>
                    </a:lnTo>
                    <a:lnTo>
                      <a:pt x="657" y="774"/>
                    </a:lnTo>
                    <a:lnTo>
                      <a:pt x="523" y="774"/>
                    </a:lnTo>
                    <a:lnTo>
                      <a:pt x="523" y="774"/>
                    </a:lnTo>
                    <a:lnTo>
                      <a:pt x="517" y="774"/>
                    </a:lnTo>
                    <a:lnTo>
                      <a:pt x="511" y="770"/>
                    </a:lnTo>
                    <a:lnTo>
                      <a:pt x="507" y="764"/>
                    </a:lnTo>
                    <a:lnTo>
                      <a:pt x="507" y="758"/>
                    </a:lnTo>
                    <a:lnTo>
                      <a:pt x="507" y="653"/>
                    </a:lnTo>
                    <a:lnTo>
                      <a:pt x="401" y="655"/>
                    </a:lnTo>
                    <a:lnTo>
                      <a:pt x="401" y="655"/>
                    </a:lnTo>
                    <a:lnTo>
                      <a:pt x="395" y="653"/>
                    </a:lnTo>
                    <a:lnTo>
                      <a:pt x="389" y="649"/>
                    </a:lnTo>
                    <a:lnTo>
                      <a:pt x="389" y="649"/>
                    </a:lnTo>
                    <a:lnTo>
                      <a:pt x="387" y="645"/>
                    </a:lnTo>
                    <a:lnTo>
                      <a:pt x="385" y="639"/>
                    </a:lnTo>
                    <a:lnTo>
                      <a:pt x="385" y="503"/>
                    </a:lnTo>
                    <a:lnTo>
                      <a:pt x="385" y="503"/>
                    </a:lnTo>
                    <a:lnTo>
                      <a:pt x="387" y="497"/>
                    </a:lnTo>
                    <a:lnTo>
                      <a:pt x="389" y="493"/>
                    </a:lnTo>
                    <a:lnTo>
                      <a:pt x="395" y="489"/>
                    </a:lnTo>
                    <a:lnTo>
                      <a:pt x="401" y="487"/>
                    </a:lnTo>
                    <a:lnTo>
                      <a:pt x="507" y="487"/>
                    </a:lnTo>
                    <a:lnTo>
                      <a:pt x="507" y="381"/>
                    </a:lnTo>
                    <a:lnTo>
                      <a:pt x="507" y="381"/>
                    </a:lnTo>
                    <a:lnTo>
                      <a:pt x="507" y="375"/>
                    </a:lnTo>
                    <a:lnTo>
                      <a:pt x="511" y="371"/>
                    </a:lnTo>
                    <a:lnTo>
                      <a:pt x="517" y="367"/>
                    </a:lnTo>
                    <a:lnTo>
                      <a:pt x="523" y="365"/>
                    </a:lnTo>
                    <a:lnTo>
                      <a:pt x="657" y="365"/>
                    </a:lnTo>
                    <a:lnTo>
                      <a:pt x="657" y="365"/>
                    </a:lnTo>
                    <a:lnTo>
                      <a:pt x="663" y="367"/>
                    </a:lnTo>
                    <a:lnTo>
                      <a:pt x="669" y="371"/>
                    </a:lnTo>
                    <a:lnTo>
                      <a:pt x="671" y="375"/>
                    </a:lnTo>
                    <a:lnTo>
                      <a:pt x="673" y="381"/>
                    </a:lnTo>
                    <a:lnTo>
                      <a:pt x="673" y="487"/>
                    </a:lnTo>
                    <a:lnTo>
                      <a:pt x="779" y="487"/>
                    </a:lnTo>
                    <a:lnTo>
                      <a:pt x="779" y="487"/>
                    </a:lnTo>
                    <a:lnTo>
                      <a:pt x="785" y="489"/>
                    </a:lnTo>
                    <a:lnTo>
                      <a:pt x="789" y="491"/>
                    </a:lnTo>
                    <a:lnTo>
                      <a:pt x="793" y="497"/>
                    </a:lnTo>
                    <a:lnTo>
                      <a:pt x="795" y="503"/>
                    </a:lnTo>
                    <a:lnTo>
                      <a:pt x="795" y="637"/>
                    </a:lnTo>
                    <a:close/>
                    <a:moveTo>
                      <a:pt x="795" y="637"/>
                    </a:moveTo>
                    <a:lnTo>
                      <a:pt x="795" y="637"/>
                    </a:lnTo>
                    <a:close/>
                  </a:path>
                </a:pathLst>
              </a:custGeom>
              <a:solidFill>
                <a:srgbClr val="0033CC"/>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17" name="Freeform 35">
                <a:extLst>
                  <a:ext uri="{FF2B5EF4-FFF2-40B4-BE49-F238E27FC236}">
                    <a16:creationId xmlns:a16="http://schemas.microsoft.com/office/drawing/2014/main" id="{82211EB2-41D9-41A8-BB51-78C0779077DA}"/>
                  </a:ext>
                </a:extLst>
              </p:cNvPr>
              <p:cNvSpPr>
                <a:spLocks/>
              </p:cNvSpPr>
              <p:nvPr/>
            </p:nvSpPr>
            <p:spPr bwMode="auto">
              <a:xfrm>
                <a:off x="13869552" y="3638755"/>
                <a:ext cx="332461" cy="305505"/>
              </a:xfrm>
              <a:custGeom>
                <a:avLst/>
                <a:gdLst>
                  <a:gd name="T0" fmla="*/ 1165 w 2220"/>
                  <a:gd name="T1" fmla="*/ 21 h 2040"/>
                  <a:gd name="T2" fmla="*/ 1151 w 2220"/>
                  <a:gd name="T3" fmla="*/ 11 h 2040"/>
                  <a:gd name="T4" fmla="*/ 1124 w 2220"/>
                  <a:gd name="T5" fmla="*/ 1 h 2040"/>
                  <a:gd name="T6" fmla="*/ 1096 w 2220"/>
                  <a:gd name="T7" fmla="*/ 1 h 2040"/>
                  <a:gd name="T8" fmla="*/ 1069 w 2220"/>
                  <a:gd name="T9" fmla="*/ 11 h 2040"/>
                  <a:gd name="T10" fmla="*/ 37 w 2220"/>
                  <a:gd name="T11" fmla="*/ 761 h 2040"/>
                  <a:gd name="T12" fmla="*/ 30 w 2220"/>
                  <a:gd name="T13" fmla="*/ 766 h 2040"/>
                  <a:gd name="T14" fmla="*/ 20 w 2220"/>
                  <a:gd name="T15" fmla="*/ 776 h 2040"/>
                  <a:gd name="T16" fmla="*/ 11 w 2220"/>
                  <a:gd name="T17" fmla="*/ 788 h 2040"/>
                  <a:gd name="T18" fmla="*/ 3 w 2220"/>
                  <a:gd name="T19" fmla="*/ 807 h 2040"/>
                  <a:gd name="T20" fmla="*/ 0 w 2220"/>
                  <a:gd name="T21" fmla="*/ 835 h 2040"/>
                  <a:gd name="T22" fmla="*/ 5 w 2220"/>
                  <a:gd name="T23" fmla="*/ 862 h 2040"/>
                  <a:gd name="T24" fmla="*/ 18 w 2220"/>
                  <a:gd name="T25" fmla="*/ 888 h 2040"/>
                  <a:gd name="T26" fmla="*/ 38 w 2220"/>
                  <a:gd name="T27" fmla="*/ 909 h 2040"/>
                  <a:gd name="T28" fmla="*/ 63 w 2220"/>
                  <a:gd name="T29" fmla="*/ 923 h 2040"/>
                  <a:gd name="T30" fmla="*/ 77 w 2220"/>
                  <a:gd name="T31" fmla="*/ 927 h 2040"/>
                  <a:gd name="T32" fmla="*/ 92 w 2220"/>
                  <a:gd name="T33" fmla="*/ 928 h 2040"/>
                  <a:gd name="T34" fmla="*/ 278 w 2220"/>
                  <a:gd name="T35" fmla="*/ 1948 h 2040"/>
                  <a:gd name="T36" fmla="*/ 278 w 2220"/>
                  <a:gd name="T37" fmla="*/ 1957 h 2040"/>
                  <a:gd name="T38" fmla="*/ 281 w 2220"/>
                  <a:gd name="T39" fmla="*/ 1977 h 2040"/>
                  <a:gd name="T40" fmla="*/ 287 w 2220"/>
                  <a:gd name="T41" fmla="*/ 1993 h 2040"/>
                  <a:gd name="T42" fmla="*/ 297 w 2220"/>
                  <a:gd name="T43" fmla="*/ 2009 h 2040"/>
                  <a:gd name="T44" fmla="*/ 309 w 2220"/>
                  <a:gd name="T45" fmla="*/ 2020 h 2040"/>
                  <a:gd name="T46" fmla="*/ 324 w 2220"/>
                  <a:gd name="T47" fmla="*/ 2030 h 2040"/>
                  <a:gd name="T48" fmla="*/ 340 w 2220"/>
                  <a:gd name="T49" fmla="*/ 2037 h 2040"/>
                  <a:gd name="T50" fmla="*/ 360 w 2220"/>
                  <a:gd name="T51" fmla="*/ 2040 h 2040"/>
                  <a:gd name="T52" fmla="*/ 1850 w 2220"/>
                  <a:gd name="T53" fmla="*/ 2040 h 2040"/>
                  <a:gd name="T54" fmla="*/ 1860 w 2220"/>
                  <a:gd name="T55" fmla="*/ 2040 h 2040"/>
                  <a:gd name="T56" fmla="*/ 1880 w 2220"/>
                  <a:gd name="T57" fmla="*/ 2037 h 2040"/>
                  <a:gd name="T58" fmla="*/ 1896 w 2220"/>
                  <a:gd name="T59" fmla="*/ 2030 h 2040"/>
                  <a:gd name="T60" fmla="*/ 1911 w 2220"/>
                  <a:gd name="T61" fmla="*/ 2020 h 2040"/>
                  <a:gd name="T62" fmla="*/ 1923 w 2220"/>
                  <a:gd name="T63" fmla="*/ 2009 h 2040"/>
                  <a:gd name="T64" fmla="*/ 1933 w 2220"/>
                  <a:gd name="T65" fmla="*/ 1993 h 2040"/>
                  <a:gd name="T66" fmla="*/ 1939 w 2220"/>
                  <a:gd name="T67" fmla="*/ 1977 h 2040"/>
                  <a:gd name="T68" fmla="*/ 1943 w 2220"/>
                  <a:gd name="T69" fmla="*/ 1957 h 2040"/>
                  <a:gd name="T70" fmla="*/ 1943 w 2220"/>
                  <a:gd name="T71" fmla="*/ 928 h 2040"/>
                  <a:gd name="T72" fmla="*/ 2128 w 2220"/>
                  <a:gd name="T73" fmla="*/ 928 h 2040"/>
                  <a:gd name="T74" fmla="*/ 2143 w 2220"/>
                  <a:gd name="T75" fmla="*/ 927 h 2040"/>
                  <a:gd name="T76" fmla="*/ 2157 w 2220"/>
                  <a:gd name="T77" fmla="*/ 923 h 2040"/>
                  <a:gd name="T78" fmla="*/ 2182 w 2220"/>
                  <a:gd name="T79" fmla="*/ 909 h 2040"/>
                  <a:gd name="T80" fmla="*/ 2202 w 2220"/>
                  <a:gd name="T81" fmla="*/ 888 h 2040"/>
                  <a:gd name="T82" fmla="*/ 2215 w 2220"/>
                  <a:gd name="T83" fmla="*/ 862 h 2040"/>
                  <a:gd name="T84" fmla="*/ 2220 w 2220"/>
                  <a:gd name="T85" fmla="*/ 835 h 2040"/>
                  <a:gd name="T86" fmla="*/ 2217 w 2220"/>
                  <a:gd name="T87" fmla="*/ 807 h 2040"/>
                  <a:gd name="T88" fmla="*/ 2209 w 2220"/>
                  <a:gd name="T89" fmla="*/ 788 h 2040"/>
                  <a:gd name="T90" fmla="*/ 2200 w 2220"/>
                  <a:gd name="T91" fmla="*/ 776 h 2040"/>
                  <a:gd name="T92" fmla="*/ 2190 w 2220"/>
                  <a:gd name="T93" fmla="*/ 766 h 2040"/>
                  <a:gd name="T94" fmla="*/ 2183 w 2220"/>
                  <a:gd name="T95" fmla="*/ 761 h 2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20" h="2040">
                    <a:moveTo>
                      <a:pt x="2183" y="761"/>
                    </a:moveTo>
                    <a:lnTo>
                      <a:pt x="1165" y="21"/>
                    </a:lnTo>
                    <a:lnTo>
                      <a:pt x="1165" y="21"/>
                    </a:lnTo>
                    <a:lnTo>
                      <a:pt x="1151" y="11"/>
                    </a:lnTo>
                    <a:lnTo>
                      <a:pt x="1138" y="4"/>
                    </a:lnTo>
                    <a:lnTo>
                      <a:pt x="1124" y="1"/>
                    </a:lnTo>
                    <a:lnTo>
                      <a:pt x="1110" y="0"/>
                    </a:lnTo>
                    <a:lnTo>
                      <a:pt x="1096" y="1"/>
                    </a:lnTo>
                    <a:lnTo>
                      <a:pt x="1082" y="4"/>
                    </a:lnTo>
                    <a:lnTo>
                      <a:pt x="1069" y="11"/>
                    </a:lnTo>
                    <a:lnTo>
                      <a:pt x="1055" y="21"/>
                    </a:lnTo>
                    <a:lnTo>
                      <a:pt x="37" y="761"/>
                    </a:lnTo>
                    <a:lnTo>
                      <a:pt x="37" y="761"/>
                    </a:lnTo>
                    <a:lnTo>
                      <a:pt x="30" y="766"/>
                    </a:lnTo>
                    <a:lnTo>
                      <a:pt x="25" y="771"/>
                    </a:lnTo>
                    <a:lnTo>
                      <a:pt x="20" y="776"/>
                    </a:lnTo>
                    <a:lnTo>
                      <a:pt x="15" y="782"/>
                    </a:lnTo>
                    <a:lnTo>
                      <a:pt x="11" y="788"/>
                    </a:lnTo>
                    <a:lnTo>
                      <a:pt x="8" y="794"/>
                    </a:lnTo>
                    <a:lnTo>
                      <a:pt x="3" y="807"/>
                    </a:lnTo>
                    <a:lnTo>
                      <a:pt x="0" y="821"/>
                    </a:lnTo>
                    <a:lnTo>
                      <a:pt x="0" y="835"/>
                    </a:lnTo>
                    <a:lnTo>
                      <a:pt x="2" y="849"/>
                    </a:lnTo>
                    <a:lnTo>
                      <a:pt x="5" y="862"/>
                    </a:lnTo>
                    <a:lnTo>
                      <a:pt x="12" y="875"/>
                    </a:lnTo>
                    <a:lnTo>
                      <a:pt x="18" y="888"/>
                    </a:lnTo>
                    <a:lnTo>
                      <a:pt x="28" y="899"/>
                    </a:lnTo>
                    <a:lnTo>
                      <a:pt x="38" y="909"/>
                    </a:lnTo>
                    <a:lnTo>
                      <a:pt x="50" y="916"/>
                    </a:lnTo>
                    <a:lnTo>
                      <a:pt x="63" y="923"/>
                    </a:lnTo>
                    <a:lnTo>
                      <a:pt x="70" y="925"/>
                    </a:lnTo>
                    <a:lnTo>
                      <a:pt x="77" y="927"/>
                    </a:lnTo>
                    <a:lnTo>
                      <a:pt x="85" y="928"/>
                    </a:lnTo>
                    <a:lnTo>
                      <a:pt x="92" y="928"/>
                    </a:lnTo>
                    <a:lnTo>
                      <a:pt x="278" y="928"/>
                    </a:lnTo>
                    <a:lnTo>
                      <a:pt x="278" y="1948"/>
                    </a:lnTo>
                    <a:lnTo>
                      <a:pt x="278" y="1948"/>
                    </a:lnTo>
                    <a:lnTo>
                      <a:pt x="278" y="1957"/>
                    </a:lnTo>
                    <a:lnTo>
                      <a:pt x="280" y="1967"/>
                    </a:lnTo>
                    <a:lnTo>
                      <a:pt x="281" y="1977"/>
                    </a:lnTo>
                    <a:lnTo>
                      <a:pt x="284" y="1986"/>
                    </a:lnTo>
                    <a:lnTo>
                      <a:pt x="287" y="1993"/>
                    </a:lnTo>
                    <a:lnTo>
                      <a:pt x="293" y="2001"/>
                    </a:lnTo>
                    <a:lnTo>
                      <a:pt x="297" y="2009"/>
                    </a:lnTo>
                    <a:lnTo>
                      <a:pt x="302" y="2015"/>
                    </a:lnTo>
                    <a:lnTo>
                      <a:pt x="309" y="2020"/>
                    </a:lnTo>
                    <a:lnTo>
                      <a:pt x="317" y="2026"/>
                    </a:lnTo>
                    <a:lnTo>
                      <a:pt x="324" y="2030"/>
                    </a:lnTo>
                    <a:lnTo>
                      <a:pt x="332" y="2033"/>
                    </a:lnTo>
                    <a:lnTo>
                      <a:pt x="340" y="2037"/>
                    </a:lnTo>
                    <a:lnTo>
                      <a:pt x="350" y="2038"/>
                    </a:lnTo>
                    <a:lnTo>
                      <a:pt x="360" y="2040"/>
                    </a:lnTo>
                    <a:lnTo>
                      <a:pt x="370" y="2040"/>
                    </a:lnTo>
                    <a:lnTo>
                      <a:pt x="1850" y="2040"/>
                    </a:lnTo>
                    <a:lnTo>
                      <a:pt x="1850" y="2040"/>
                    </a:lnTo>
                    <a:lnTo>
                      <a:pt x="1860" y="2040"/>
                    </a:lnTo>
                    <a:lnTo>
                      <a:pt x="1870" y="2038"/>
                    </a:lnTo>
                    <a:lnTo>
                      <a:pt x="1880" y="2037"/>
                    </a:lnTo>
                    <a:lnTo>
                      <a:pt x="1888" y="2033"/>
                    </a:lnTo>
                    <a:lnTo>
                      <a:pt x="1896" y="2030"/>
                    </a:lnTo>
                    <a:lnTo>
                      <a:pt x="1903" y="2026"/>
                    </a:lnTo>
                    <a:lnTo>
                      <a:pt x="1911" y="2020"/>
                    </a:lnTo>
                    <a:lnTo>
                      <a:pt x="1918" y="2015"/>
                    </a:lnTo>
                    <a:lnTo>
                      <a:pt x="1923" y="2009"/>
                    </a:lnTo>
                    <a:lnTo>
                      <a:pt x="1928" y="2001"/>
                    </a:lnTo>
                    <a:lnTo>
                      <a:pt x="1933" y="1993"/>
                    </a:lnTo>
                    <a:lnTo>
                      <a:pt x="1936" y="1986"/>
                    </a:lnTo>
                    <a:lnTo>
                      <a:pt x="1939" y="1977"/>
                    </a:lnTo>
                    <a:lnTo>
                      <a:pt x="1940" y="1967"/>
                    </a:lnTo>
                    <a:lnTo>
                      <a:pt x="1943" y="1957"/>
                    </a:lnTo>
                    <a:lnTo>
                      <a:pt x="1943" y="1948"/>
                    </a:lnTo>
                    <a:lnTo>
                      <a:pt x="1943" y="928"/>
                    </a:lnTo>
                    <a:lnTo>
                      <a:pt x="2128" y="928"/>
                    </a:lnTo>
                    <a:lnTo>
                      <a:pt x="2128" y="928"/>
                    </a:lnTo>
                    <a:lnTo>
                      <a:pt x="2135" y="928"/>
                    </a:lnTo>
                    <a:lnTo>
                      <a:pt x="2143" y="927"/>
                    </a:lnTo>
                    <a:lnTo>
                      <a:pt x="2150" y="925"/>
                    </a:lnTo>
                    <a:lnTo>
                      <a:pt x="2157" y="923"/>
                    </a:lnTo>
                    <a:lnTo>
                      <a:pt x="2170" y="916"/>
                    </a:lnTo>
                    <a:lnTo>
                      <a:pt x="2182" y="909"/>
                    </a:lnTo>
                    <a:lnTo>
                      <a:pt x="2192" y="899"/>
                    </a:lnTo>
                    <a:lnTo>
                      <a:pt x="2202" y="888"/>
                    </a:lnTo>
                    <a:lnTo>
                      <a:pt x="2208" y="875"/>
                    </a:lnTo>
                    <a:lnTo>
                      <a:pt x="2215" y="862"/>
                    </a:lnTo>
                    <a:lnTo>
                      <a:pt x="2218" y="849"/>
                    </a:lnTo>
                    <a:lnTo>
                      <a:pt x="2220" y="835"/>
                    </a:lnTo>
                    <a:lnTo>
                      <a:pt x="2220" y="821"/>
                    </a:lnTo>
                    <a:lnTo>
                      <a:pt x="2217" y="807"/>
                    </a:lnTo>
                    <a:lnTo>
                      <a:pt x="2212" y="794"/>
                    </a:lnTo>
                    <a:lnTo>
                      <a:pt x="2209" y="788"/>
                    </a:lnTo>
                    <a:lnTo>
                      <a:pt x="2205" y="782"/>
                    </a:lnTo>
                    <a:lnTo>
                      <a:pt x="2200" y="776"/>
                    </a:lnTo>
                    <a:lnTo>
                      <a:pt x="2195" y="771"/>
                    </a:lnTo>
                    <a:lnTo>
                      <a:pt x="2190" y="766"/>
                    </a:lnTo>
                    <a:lnTo>
                      <a:pt x="2183" y="761"/>
                    </a:lnTo>
                    <a:lnTo>
                      <a:pt x="2183" y="761"/>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grpSp>
        <p:sp>
          <p:nvSpPr>
            <p:cNvPr id="128" name="Freeform 40">
              <a:extLst>
                <a:ext uri="{FF2B5EF4-FFF2-40B4-BE49-F238E27FC236}">
                  <a16:creationId xmlns:a16="http://schemas.microsoft.com/office/drawing/2014/main" id="{2E2BA9C8-EA99-47BD-A46C-ED17E6265264}"/>
                </a:ext>
              </a:extLst>
            </p:cNvPr>
            <p:cNvSpPr>
              <a:spLocks/>
            </p:cNvSpPr>
            <p:nvPr/>
          </p:nvSpPr>
          <p:spPr bwMode="auto">
            <a:xfrm>
              <a:off x="6038509" y="4132493"/>
              <a:ext cx="369137" cy="239191"/>
            </a:xfrm>
            <a:custGeom>
              <a:avLst/>
              <a:gdLst>
                <a:gd name="T0" fmla="*/ 257 w 301"/>
                <a:gd name="T1" fmla="*/ 90 h 194"/>
                <a:gd name="T2" fmla="*/ 258 w 301"/>
                <a:gd name="T3" fmla="*/ 82 h 194"/>
                <a:gd name="T4" fmla="*/ 212 w 301"/>
                <a:gd name="T5" fmla="*/ 36 h 194"/>
                <a:gd name="T6" fmla="*/ 196 w 301"/>
                <a:gd name="T7" fmla="*/ 39 h 194"/>
                <a:gd name="T8" fmla="*/ 124 w 301"/>
                <a:gd name="T9" fmla="*/ 0 h 194"/>
                <a:gd name="T10" fmla="*/ 39 w 301"/>
                <a:gd name="T11" fmla="*/ 85 h 194"/>
                <a:gd name="T12" fmla="*/ 40 w 301"/>
                <a:gd name="T13" fmla="*/ 91 h 194"/>
                <a:gd name="T14" fmla="*/ 0 w 301"/>
                <a:gd name="T15" fmla="*/ 142 h 194"/>
                <a:gd name="T16" fmla="*/ 52 w 301"/>
                <a:gd name="T17" fmla="*/ 194 h 194"/>
                <a:gd name="T18" fmla="*/ 248 w 301"/>
                <a:gd name="T19" fmla="*/ 194 h 194"/>
                <a:gd name="T20" fmla="*/ 301 w 301"/>
                <a:gd name="T21" fmla="*/ 142 h 194"/>
                <a:gd name="T22" fmla="*/ 257 w 301"/>
                <a:gd name="T23" fmla="*/ 9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1" h="194">
                  <a:moveTo>
                    <a:pt x="257" y="90"/>
                  </a:moveTo>
                  <a:cubicBezTo>
                    <a:pt x="258" y="88"/>
                    <a:pt x="258" y="85"/>
                    <a:pt x="258" y="82"/>
                  </a:cubicBezTo>
                  <a:cubicBezTo>
                    <a:pt x="258" y="57"/>
                    <a:pt x="237" y="36"/>
                    <a:pt x="212" y="36"/>
                  </a:cubicBezTo>
                  <a:cubicBezTo>
                    <a:pt x="206" y="36"/>
                    <a:pt x="201" y="37"/>
                    <a:pt x="196" y="39"/>
                  </a:cubicBezTo>
                  <a:cubicBezTo>
                    <a:pt x="181" y="15"/>
                    <a:pt x="154" y="0"/>
                    <a:pt x="124" y="0"/>
                  </a:cubicBezTo>
                  <a:cubicBezTo>
                    <a:pt x="77" y="0"/>
                    <a:pt x="39" y="38"/>
                    <a:pt x="39" y="85"/>
                  </a:cubicBezTo>
                  <a:cubicBezTo>
                    <a:pt x="39" y="87"/>
                    <a:pt x="40" y="89"/>
                    <a:pt x="40" y="91"/>
                  </a:cubicBezTo>
                  <a:cubicBezTo>
                    <a:pt x="17" y="97"/>
                    <a:pt x="0" y="117"/>
                    <a:pt x="0" y="142"/>
                  </a:cubicBezTo>
                  <a:cubicBezTo>
                    <a:pt x="0" y="171"/>
                    <a:pt x="24" y="194"/>
                    <a:pt x="52" y="194"/>
                  </a:cubicBezTo>
                  <a:cubicBezTo>
                    <a:pt x="248" y="194"/>
                    <a:pt x="248" y="194"/>
                    <a:pt x="248" y="194"/>
                  </a:cubicBezTo>
                  <a:cubicBezTo>
                    <a:pt x="277" y="194"/>
                    <a:pt x="301" y="171"/>
                    <a:pt x="301" y="142"/>
                  </a:cubicBezTo>
                  <a:cubicBezTo>
                    <a:pt x="301" y="116"/>
                    <a:pt x="282" y="95"/>
                    <a:pt x="257" y="90"/>
                  </a:cubicBezTo>
                  <a:close/>
                </a:path>
              </a:pathLst>
            </a:custGeom>
            <a:solidFill>
              <a:srgbClr val="00B050"/>
            </a:solidFill>
            <a:ln w="127000">
              <a:noFill/>
              <a:round/>
              <a:headEnd/>
              <a:tailEnd/>
            </a:ln>
          </p:spPr>
          <p:txBody>
            <a:bodyPr vert="horz" wrap="square" lIns="91440" tIns="45720" rIns="91440" bIns="45720" numCol="1" anchor="t" anchorCtr="0" compatLnSpc="1">
              <a:prstTxWarp prst="textNoShape">
                <a:avLst/>
              </a:prstTxWarp>
            </a:bodyPr>
            <a:lstStyle/>
            <a:p>
              <a:endParaRPr lang="ko-KR" altLang="en-US">
                <a:ln>
                  <a:solidFill>
                    <a:prstClr val="white">
                      <a:alpha val="0"/>
                    </a:prstClr>
                  </a:solidFill>
                </a:ln>
                <a:solidFill>
                  <a:prstClr val="black"/>
                </a:solidFill>
              </a:endParaRPr>
            </a:p>
          </p:txBody>
        </p:sp>
        <p:grpSp>
          <p:nvGrpSpPr>
            <p:cNvPr id="6" name="Group 5">
              <a:extLst>
                <a:ext uri="{FF2B5EF4-FFF2-40B4-BE49-F238E27FC236}">
                  <a16:creationId xmlns:a16="http://schemas.microsoft.com/office/drawing/2014/main" id="{5099BEFC-1AC5-4F8F-A984-A958718EB2A7}"/>
                </a:ext>
              </a:extLst>
            </p:cNvPr>
            <p:cNvGrpSpPr/>
            <p:nvPr/>
          </p:nvGrpSpPr>
          <p:grpSpPr>
            <a:xfrm>
              <a:off x="8444148" y="5440559"/>
              <a:ext cx="939337" cy="607859"/>
              <a:chOff x="8328853" y="5440559"/>
              <a:chExt cx="939337" cy="607859"/>
            </a:xfrm>
          </p:grpSpPr>
          <p:sp>
            <p:nvSpPr>
              <p:cNvPr id="141" name="직사각형 140">
                <a:extLst>
                  <a:ext uri="{FF2B5EF4-FFF2-40B4-BE49-F238E27FC236}">
                    <a16:creationId xmlns:a16="http://schemas.microsoft.com/office/drawing/2014/main" id="{8F1493A7-50C6-47E2-8BF5-A37F3931D225}"/>
                  </a:ext>
                </a:extLst>
              </p:cNvPr>
              <p:cNvSpPr/>
              <p:nvPr/>
            </p:nvSpPr>
            <p:spPr>
              <a:xfrm>
                <a:off x="8708987" y="5440559"/>
                <a:ext cx="559203" cy="607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spcAft>
                    <a:spcPts val="300"/>
                  </a:spcAft>
                </a:pPr>
                <a:r>
                  <a:rPr lang="en-US" altLang="ko-KR" sz="800" b="1" dirty="0" err="1">
                    <a:solidFill>
                      <a:schemeClr val="tx1">
                        <a:lumMod val="75000"/>
                        <a:lumOff val="25000"/>
                      </a:schemeClr>
                    </a:solidFill>
                    <a:latin typeface="SamsungOne-700" panose="020B0803030303020204" pitchFamily="34" charset="0"/>
                    <a:ea typeface="SamsungOne-700" panose="020B0803030303020204" pitchFamily="34" charset="0"/>
                  </a:rPr>
                  <a:t>Chuyển</a:t>
                </a:r>
                <a:r>
                  <a:rPr lang="en-US" altLang="ko-KR" sz="800" b="1" dirty="0">
                    <a:solidFill>
                      <a:schemeClr val="tx1">
                        <a:lumMod val="75000"/>
                        <a:lumOff val="25000"/>
                      </a:schemeClr>
                    </a:solidFill>
                    <a:latin typeface="SamsungOne-700" panose="020B0803030303020204" pitchFamily="34" charset="0"/>
                    <a:ea typeface="SamsungOne-700" panose="020B0803030303020204" pitchFamily="34" charset="0"/>
                  </a:rPr>
                  <a:t> </a:t>
                </a:r>
                <a:r>
                  <a:rPr lang="en-US" altLang="ko-KR" sz="800" b="1" dirty="0" err="1">
                    <a:solidFill>
                      <a:schemeClr val="tx1">
                        <a:lumMod val="75000"/>
                        <a:lumOff val="25000"/>
                      </a:schemeClr>
                    </a:solidFill>
                    <a:latin typeface="SamsungOne-700" panose="020B0803030303020204" pitchFamily="34" charset="0"/>
                    <a:ea typeface="SamsungOne-700" panose="020B0803030303020204" pitchFamily="34" charset="0"/>
                  </a:rPr>
                  <a:t>viện</a:t>
                </a:r>
                <a:endParaRPr lang="en-US" altLang="ko-KR" sz="800" b="1" dirty="0">
                  <a:solidFill>
                    <a:schemeClr val="tx1">
                      <a:lumMod val="75000"/>
                      <a:lumOff val="25000"/>
                    </a:schemeClr>
                  </a:solidFill>
                  <a:latin typeface="SamsungOne-700" panose="020B0803030303020204" pitchFamily="34" charset="0"/>
                  <a:ea typeface="SamsungOne-700" panose="020B0803030303020204" pitchFamily="34" charset="0"/>
                </a:endParaRPr>
              </a:p>
              <a:p>
                <a:pPr>
                  <a:spcAft>
                    <a:spcPts val="300"/>
                  </a:spcAft>
                </a:pPr>
                <a:r>
                  <a:rPr lang="en-US" altLang="ko-KR" sz="800" b="1" dirty="0" err="1">
                    <a:solidFill>
                      <a:schemeClr val="tx1">
                        <a:lumMod val="75000"/>
                        <a:lumOff val="25000"/>
                      </a:schemeClr>
                    </a:solidFill>
                    <a:latin typeface="SamsungOne-700" panose="020B0803030303020204" pitchFamily="34" charset="0"/>
                    <a:ea typeface="SamsungOne-700" panose="020B0803030303020204" pitchFamily="34" charset="0"/>
                  </a:rPr>
                  <a:t>Thăm</a:t>
                </a:r>
                <a:r>
                  <a:rPr lang="en-US" altLang="ko-KR" sz="800" b="1" dirty="0">
                    <a:solidFill>
                      <a:schemeClr val="tx1">
                        <a:lumMod val="75000"/>
                        <a:lumOff val="25000"/>
                      </a:schemeClr>
                    </a:solidFill>
                    <a:latin typeface="SamsungOne-700" panose="020B0803030303020204" pitchFamily="34" charset="0"/>
                    <a:ea typeface="SamsungOne-700" panose="020B0803030303020204" pitchFamily="34" charset="0"/>
                  </a:rPr>
                  <a:t> </a:t>
                </a:r>
                <a:r>
                  <a:rPr lang="en-US" altLang="ko-KR" sz="800" b="1" dirty="0" err="1">
                    <a:solidFill>
                      <a:schemeClr val="tx1">
                        <a:lumMod val="75000"/>
                        <a:lumOff val="25000"/>
                      </a:schemeClr>
                    </a:solidFill>
                    <a:latin typeface="SamsungOne-700" panose="020B0803030303020204" pitchFamily="34" charset="0"/>
                    <a:ea typeface="SamsungOne-700" panose="020B0803030303020204" pitchFamily="34" charset="0"/>
                  </a:rPr>
                  <a:t>khám</a:t>
                </a:r>
                <a:endParaRPr lang="en-US" altLang="ko-KR" sz="800" b="1" dirty="0">
                  <a:solidFill>
                    <a:schemeClr val="tx1">
                      <a:lumMod val="75000"/>
                      <a:lumOff val="25000"/>
                    </a:schemeClr>
                  </a:solidFill>
                  <a:latin typeface="SamsungOne-700" panose="020B0803030303020204" pitchFamily="34" charset="0"/>
                  <a:ea typeface="SamsungOne-700" panose="020B0803030303020204" pitchFamily="34" charset="0"/>
                </a:endParaRPr>
              </a:p>
              <a:p>
                <a:pPr>
                  <a:spcAft>
                    <a:spcPts val="300"/>
                  </a:spcAft>
                </a:pPr>
                <a:r>
                  <a:rPr lang="en-US" altLang="ko-KR" sz="800" b="1" dirty="0" err="1">
                    <a:solidFill>
                      <a:schemeClr val="tx1">
                        <a:lumMod val="75000"/>
                        <a:lumOff val="25000"/>
                      </a:schemeClr>
                    </a:solidFill>
                    <a:latin typeface="SamsungOne-700" panose="020B0803030303020204" pitchFamily="34" charset="0"/>
                  </a:rPr>
                  <a:t>Nhận</a:t>
                </a:r>
                <a:endParaRPr lang="en-US" altLang="ko-KR" sz="800" b="1" dirty="0">
                  <a:solidFill>
                    <a:schemeClr val="tx1">
                      <a:lumMod val="75000"/>
                      <a:lumOff val="25000"/>
                    </a:schemeClr>
                  </a:solidFill>
                  <a:latin typeface="SamsungOne-700" panose="020B0803030303020204" pitchFamily="34" charset="0"/>
                  <a:ea typeface="SamsungOne-700" panose="020B0803030303020204" pitchFamily="34" charset="0"/>
                </a:endParaRPr>
              </a:p>
              <a:p>
                <a:pPr>
                  <a:spcAft>
                    <a:spcPts val="300"/>
                  </a:spcAft>
                </a:pPr>
                <a:r>
                  <a:rPr lang="en-US" altLang="ko-KR" sz="800" b="1" dirty="0" err="1">
                    <a:solidFill>
                      <a:schemeClr val="tx1">
                        <a:lumMod val="75000"/>
                        <a:lumOff val="25000"/>
                      </a:schemeClr>
                    </a:solidFill>
                    <a:latin typeface="SamsungOne-700" panose="020B0803030303020204" pitchFamily="34" charset="0"/>
                  </a:rPr>
                  <a:t>Gửi</a:t>
                </a:r>
                <a:endParaRPr lang="en-US" altLang="ko-KR" sz="800" b="1" dirty="0">
                  <a:solidFill>
                    <a:schemeClr val="tx1">
                      <a:lumMod val="75000"/>
                      <a:lumOff val="25000"/>
                    </a:schemeClr>
                  </a:solidFill>
                  <a:latin typeface="SamsungOne-700" panose="020B0803030303020204" pitchFamily="34" charset="0"/>
                  <a:ea typeface="SamsungOne-700" panose="020B0803030303020204" pitchFamily="34" charset="0"/>
                </a:endParaRPr>
              </a:p>
            </p:txBody>
          </p:sp>
          <p:grpSp>
            <p:nvGrpSpPr>
              <p:cNvPr id="5" name="Group 4">
                <a:extLst>
                  <a:ext uri="{FF2B5EF4-FFF2-40B4-BE49-F238E27FC236}">
                    <a16:creationId xmlns:a16="http://schemas.microsoft.com/office/drawing/2014/main" id="{03D80A6F-0931-44D0-A691-64CFDCA7B298}"/>
                  </a:ext>
                </a:extLst>
              </p:cNvPr>
              <p:cNvGrpSpPr/>
              <p:nvPr/>
            </p:nvGrpSpPr>
            <p:grpSpPr>
              <a:xfrm>
                <a:off x="8328853" y="5511622"/>
                <a:ext cx="301338" cy="464473"/>
                <a:chOff x="8195297" y="5511622"/>
                <a:chExt cx="434894" cy="464473"/>
              </a:xfrm>
            </p:grpSpPr>
            <p:sp>
              <p:nvSpPr>
                <p:cNvPr id="142" name="자유형: 도형 141">
                  <a:extLst>
                    <a:ext uri="{FF2B5EF4-FFF2-40B4-BE49-F238E27FC236}">
                      <a16:creationId xmlns:a16="http://schemas.microsoft.com/office/drawing/2014/main" id="{45FD82C2-664C-4604-979A-9E0BA55C6C76}"/>
                    </a:ext>
                  </a:extLst>
                </p:cNvPr>
                <p:cNvSpPr/>
                <p:nvPr/>
              </p:nvSpPr>
              <p:spPr>
                <a:xfrm>
                  <a:off x="8195297" y="5511622"/>
                  <a:ext cx="434894" cy="0"/>
                </a:xfrm>
                <a:custGeom>
                  <a:avLst/>
                  <a:gdLst>
                    <a:gd name="connsiteX0" fmla="*/ 0 w 447675"/>
                    <a:gd name="connsiteY0" fmla="*/ 0 h 0"/>
                    <a:gd name="connsiteX1" fmla="*/ 447675 w 447675"/>
                    <a:gd name="connsiteY1" fmla="*/ 0 h 0"/>
                  </a:gdLst>
                  <a:ahLst/>
                  <a:cxnLst>
                    <a:cxn ang="0">
                      <a:pos x="connsiteX0" y="connsiteY0"/>
                    </a:cxn>
                    <a:cxn ang="0">
                      <a:pos x="connsiteX1" y="connsiteY1"/>
                    </a:cxn>
                  </a:cxnLst>
                  <a:rect l="l" t="t" r="r" b="b"/>
                  <a:pathLst>
                    <a:path w="447675">
                      <a:moveTo>
                        <a:pt x="0" y="0"/>
                      </a:moveTo>
                      <a:lnTo>
                        <a:pt x="447675" y="0"/>
                      </a:ln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3" name="자유형: 도형 142">
                  <a:extLst>
                    <a:ext uri="{FF2B5EF4-FFF2-40B4-BE49-F238E27FC236}">
                      <a16:creationId xmlns:a16="http://schemas.microsoft.com/office/drawing/2014/main" id="{A2CFC90B-4FBF-463F-88E9-420CEBC733EB}"/>
                    </a:ext>
                  </a:extLst>
                </p:cNvPr>
                <p:cNvSpPr/>
                <p:nvPr/>
              </p:nvSpPr>
              <p:spPr>
                <a:xfrm>
                  <a:off x="8195297" y="5666447"/>
                  <a:ext cx="434894" cy="0"/>
                </a:xfrm>
                <a:custGeom>
                  <a:avLst/>
                  <a:gdLst>
                    <a:gd name="connsiteX0" fmla="*/ 0 w 447675"/>
                    <a:gd name="connsiteY0" fmla="*/ 0 h 0"/>
                    <a:gd name="connsiteX1" fmla="*/ 447675 w 447675"/>
                    <a:gd name="connsiteY1" fmla="*/ 0 h 0"/>
                  </a:gdLst>
                  <a:ahLst/>
                  <a:cxnLst>
                    <a:cxn ang="0">
                      <a:pos x="connsiteX0" y="connsiteY0"/>
                    </a:cxn>
                    <a:cxn ang="0">
                      <a:pos x="connsiteX1" y="connsiteY1"/>
                    </a:cxn>
                  </a:cxnLst>
                  <a:rect l="l" t="t" r="r" b="b"/>
                  <a:pathLst>
                    <a:path w="447675">
                      <a:moveTo>
                        <a:pt x="0" y="0"/>
                      </a:moveTo>
                      <a:lnTo>
                        <a:pt x="447675" y="0"/>
                      </a:lnTo>
                    </a:path>
                  </a:pathLst>
                </a:cu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4" name="자유형: 도형 143">
                  <a:extLst>
                    <a:ext uri="{FF2B5EF4-FFF2-40B4-BE49-F238E27FC236}">
                      <a16:creationId xmlns:a16="http://schemas.microsoft.com/office/drawing/2014/main" id="{F89F465A-5AFA-4A29-A359-6D954A09BE57}"/>
                    </a:ext>
                  </a:extLst>
                </p:cNvPr>
                <p:cNvSpPr/>
                <p:nvPr/>
              </p:nvSpPr>
              <p:spPr>
                <a:xfrm>
                  <a:off x="8195297" y="5821271"/>
                  <a:ext cx="434894" cy="0"/>
                </a:xfrm>
                <a:custGeom>
                  <a:avLst/>
                  <a:gdLst>
                    <a:gd name="connsiteX0" fmla="*/ 0 w 447675"/>
                    <a:gd name="connsiteY0" fmla="*/ 0 h 0"/>
                    <a:gd name="connsiteX1" fmla="*/ 447675 w 447675"/>
                    <a:gd name="connsiteY1" fmla="*/ 0 h 0"/>
                  </a:gdLst>
                  <a:ahLst/>
                  <a:cxnLst>
                    <a:cxn ang="0">
                      <a:pos x="connsiteX0" y="connsiteY0"/>
                    </a:cxn>
                    <a:cxn ang="0">
                      <a:pos x="connsiteX1" y="connsiteY1"/>
                    </a:cxn>
                  </a:cxnLst>
                  <a:rect l="l" t="t" r="r" b="b"/>
                  <a:pathLst>
                    <a:path w="447675">
                      <a:moveTo>
                        <a:pt x="0" y="0"/>
                      </a:moveTo>
                      <a:lnTo>
                        <a:pt x="447675" y="0"/>
                      </a:lnTo>
                    </a:path>
                  </a:pathLst>
                </a:custGeom>
                <a:noFill/>
                <a:ln>
                  <a:solidFill>
                    <a:srgbClr val="FFB5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5" name="자유형: 도형 144">
                  <a:extLst>
                    <a:ext uri="{FF2B5EF4-FFF2-40B4-BE49-F238E27FC236}">
                      <a16:creationId xmlns:a16="http://schemas.microsoft.com/office/drawing/2014/main" id="{BF08CB51-4AF1-4D42-9901-13568BDEDB25}"/>
                    </a:ext>
                  </a:extLst>
                </p:cNvPr>
                <p:cNvSpPr/>
                <p:nvPr/>
              </p:nvSpPr>
              <p:spPr>
                <a:xfrm>
                  <a:off x="8195297" y="5976095"/>
                  <a:ext cx="434894" cy="0"/>
                </a:xfrm>
                <a:custGeom>
                  <a:avLst/>
                  <a:gdLst>
                    <a:gd name="connsiteX0" fmla="*/ 0 w 447675"/>
                    <a:gd name="connsiteY0" fmla="*/ 0 h 0"/>
                    <a:gd name="connsiteX1" fmla="*/ 447675 w 447675"/>
                    <a:gd name="connsiteY1" fmla="*/ 0 h 0"/>
                  </a:gdLst>
                  <a:ahLst/>
                  <a:cxnLst>
                    <a:cxn ang="0">
                      <a:pos x="connsiteX0" y="connsiteY0"/>
                    </a:cxn>
                    <a:cxn ang="0">
                      <a:pos x="connsiteX1" y="connsiteY1"/>
                    </a:cxn>
                  </a:cxnLst>
                  <a:rect l="l" t="t" r="r" b="b"/>
                  <a:pathLst>
                    <a:path w="447675">
                      <a:moveTo>
                        <a:pt x="0" y="0"/>
                      </a:moveTo>
                      <a:lnTo>
                        <a:pt x="447675" y="0"/>
                      </a:lnTo>
                    </a:path>
                  </a:pathLst>
                </a:custGeom>
                <a:noFill/>
                <a:ln>
                  <a:solidFill>
                    <a:srgbClr val="0033C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sp>
          <p:nvSpPr>
            <p:cNvPr id="161" name="직사각형 67">
              <a:extLst>
                <a:ext uri="{FF2B5EF4-FFF2-40B4-BE49-F238E27FC236}">
                  <a16:creationId xmlns:a16="http://schemas.microsoft.com/office/drawing/2014/main" id="{90C842F2-63F3-4DC0-9F97-D6A8C99A4B65}"/>
                </a:ext>
              </a:extLst>
            </p:cNvPr>
            <p:cNvSpPr/>
            <p:nvPr/>
          </p:nvSpPr>
          <p:spPr>
            <a:xfrm>
              <a:off x="4617789" y="3266016"/>
              <a:ext cx="3133122" cy="592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spcAft>
                  <a:spcPts val="300"/>
                </a:spcAft>
              </a:pPr>
              <a:r>
                <a:rPr lang="en-US" altLang="ko-KR" sz="900" b="1" u="sng" dirty="0" err="1">
                  <a:solidFill>
                    <a:srgbClr val="1428A0"/>
                  </a:solidFill>
                  <a:latin typeface="SamsungOne-700" panose="020B0803030303020204" pitchFamily="34" charset="0"/>
                  <a:ea typeface="SamsungOne-700" panose="020B0803030303020204" pitchFamily="34" charset="0"/>
                </a:rPr>
                <a:t>Hệ</a:t>
              </a:r>
              <a:r>
                <a:rPr lang="en-US" altLang="ko-KR" sz="900" b="1" u="sng" dirty="0">
                  <a:solidFill>
                    <a:srgbClr val="1428A0"/>
                  </a:solidFill>
                  <a:latin typeface="SamsungOne-700" panose="020B0803030303020204" pitchFamily="34" charset="0"/>
                  <a:ea typeface="SamsungOne-700" panose="020B0803030303020204" pitchFamily="34" charset="0"/>
                </a:rPr>
                <a:t> </a:t>
              </a:r>
              <a:r>
                <a:rPr lang="en-US" altLang="ko-KR" sz="900" b="1" u="sng" dirty="0" err="1">
                  <a:solidFill>
                    <a:srgbClr val="1428A0"/>
                  </a:solidFill>
                  <a:latin typeface="SamsungOne-700" panose="020B0803030303020204" pitchFamily="34" charset="0"/>
                  <a:ea typeface="SamsungOne-700" panose="020B0803030303020204" pitchFamily="34" charset="0"/>
                </a:rPr>
                <a:t>thống</a:t>
              </a:r>
              <a:r>
                <a:rPr lang="en-US" altLang="ko-KR" sz="900" b="1" u="sng" dirty="0">
                  <a:solidFill>
                    <a:srgbClr val="1428A0"/>
                  </a:solidFill>
                  <a:latin typeface="SamsungOne-700" panose="020B0803030303020204" pitchFamily="34" charset="0"/>
                  <a:ea typeface="SamsungOne-700" panose="020B0803030303020204" pitchFamily="34" charset="0"/>
                </a:rPr>
                <a:t> </a:t>
              </a:r>
              <a:r>
                <a:rPr lang="en-US" altLang="ko-KR" sz="900" b="1" u="sng" dirty="0" err="1">
                  <a:solidFill>
                    <a:srgbClr val="1428A0"/>
                  </a:solidFill>
                  <a:latin typeface="SamsungOne-700" panose="020B0803030303020204" pitchFamily="34" charset="0"/>
                  <a:ea typeface="SamsungOne-700" panose="020B0803030303020204" pitchFamily="34" charset="0"/>
                </a:rPr>
                <a:t>hỗ</a:t>
              </a:r>
              <a:r>
                <a:rPr lang="en-US" altLang="ko-KR" sz="900" b="1" u="sng" dirty="0">
                  <a:solidFill>
                    <a:srgbClr val="1428A0"/>
                  </a:solidFill>
                  <a:latin typeface="SamsungOne-700" panose="020B0803030303020204" pitchFamily="34" charset="0"/>
                  <a:ea typeface="SamsungOne-700" panose="020B0803030303020204" pitchFamily="34" charset="0"/>
                </a:rPr>
                <a:t> </a:t>
              </a:r>
              <a:r>
                <a:rPr lang="en-US" altLang="ko-KR" sz="900" b="1" u="sng" dirty="0" err="1">
                  <a:solidFill>
                    <a:srgbClr val="1428A0"/>
                  </a:solidFill>
                  <a:latin typeface="SamsungOne-700" panose="020B0803030303020204" pitchFamily="34" charset="0"/>
                  <a:ea typeface="SamsungOne-700" panose="020B0803030303020204" pitchFamily="34" charset="0"/>
                </a:rPr>
                <a:t>trợ</a:t>
              </a:r>
              <a:r>
                <a:rPr lang="en-US" altLang="ko-KR" sz="900" b="1" u="sng" dirty="0">
                  <a:solidFill>
                    <a:srgbClr val="1428A0"/>
                  </a:solidFill>
                  <a:latin typeface="SamsungOne-700" panose="020B0803030303020204" pitchFamily="34" charset="0"/>
                  <a:ea typeface="SamsungOne-700" panose="020B0803030303020204" pitchFamily="34" charset="0"/>
                </a:rPr>
                <a:t> </a:t>
              </a:r>
              <a:r>
                <a:rPr lang="en-US" altLang="ko-KR" sz="900" b="1" u="sng" dirty="0" err="1">
                  <a:solidFill>
                    <a:srgbClr val="1428A0"/>
                  </a:solidFill>
                  <a:latin typeface="SamsungOne-700" panose="020B0803030303020204" pitchFamily="34" charset="0"/>
                  <a:ea typeface="SamsungOne-700" panose="020B0803030303020204" pitchFamily="34" charset="0"/>
                </a:rPr>
                <a:t>ra</a:t>
              </a:r>
              <a:r>
                <a:rPr lang="en-US" altLang="ko-KR" sz="900" b="1" u="sng" dirty="0">
                  <a:solidFill>
                    <a:srgbClr val="1428A0"/>
                  </a:solidFill>
                  <a:latin typeface="SamsungOne-700" panose="020B0803030303020204" pitchFamily="34" charset="0"/>
                  <a:ea typeface="SamsungOne-700" panose="020B0803030303020204" pitchFamily="34" charset="0"/>
                </a:rPr>
                <a:t> </a:t>
              </a:r>
              <a:r>
                <a:rPr lang="en-US" altLang="ko-KR" sz="900" b="1" u="sng" dirty="0" err="1">
                  <a:solidFill>
                    <a:srgbClr val="1428A0"/>
                  </a:solidFill>
                  <a:latin typeface="SamsungOne-700" panose="020B0803030303020204" pitchFamily="34" charset="0"/>
                  <a:ea typeface="SamsungOne-700" panose="020B0803030303020204" pitchFamily="34" charset="0"/>
                </a:rPr>
                <a:t>quyết</a:t>
              </a:r>
              <a:r>
                <a:rPr lang="en-US" altLang="ko-KR" sz="900" b="1" u="sng" dirty="0">
                  <a:solidFill>
                    <a:srgbClr val="1428A0"/>
                  </a:solidFill>
                  <a:latin typeface="SamsungOne-700" panose="020B0803030303020204" pitchFamily="34" charset="0"/>
                  <a:ea typeface="SamsungOne-700" panose="020B0803030303020204" pitchFamily="34" charset="0"/>
                </a:rPr>
                <a:t> </a:t>
              </a:r>
              <a:r>
                <a:rPr lang="en-US" altLang="ko-KR" sz="900" b="1" u="sng" dirty="0" err="1">
                  <a:solidFill>
                    <a:srgbClr val="1428A0"/>
                  </a:solidFill>
                  <a:latin typeface="SamsungOne-700" panose="020B0803030303020204" pitchFamily="34" charset="0"/>
                  <a:ea typeface="SamsungOne-700" panose="020B0803030303020204" pitchFamily="34" charset="0"/>
                </a:rPr>
                <a:t>định</a:t>
              </a:r>
              <a:r>
                <a:rPr lang="en-US" altLang="ko-KR" sz="900" b="1" u="sng" dirty="0">
                  <a:solidFill>
                    <a:srgbClr val="1428A0"/>
                  </a:solidFill>
                  <a:latin typeface="SamsungOne-700" panose="020B0803030303020204" pitchFamily="34" charset="0"/>
                  <a:ea typeface="SamsungOne-700" panose="020B0803030303020204" pitchFamily="34" charset="0"/>
                </a:rPr>
                <a:t> </a:t>
              </a:r>
              <a:r>
                <a:rPr lang="en-US" altLang="ko-KR" sz="900" b="1" u="sng" dirty="0" err="1">
                  <a:solidFill>
                    <a:srgbClr val="1428A0"/>
                  </a:solidFill>
                  <a:latin typeface="SamsungOne-700" panose="020B0803030303020204" pitchFamily="34" charset="0"/>
                  <a:ea typeface="SamsungOne-700" panose="020B0803030303020204" pitchFamily="34" charset="0"/>
                </a:rPr>
                <a:t>lâm</a:t>
              </a:r>
              <a:r>
                <a:rPr lang="en-US" altLang="ko-KR" sz="900" b="1" u="sng" dirty="0">
                  <a:solidFill>
                    <a:srgbClr val="1428A0"/>
                  </a:solidFill>
                  <a:latin typeface="SamsungOne-700" panose="020B0803030303020204" pitchFamily="34" charset="0"/>
                  <a:ea typeface="SamsungOne-700" panose="020B0803030303020204" pitchFamily="34" charset="0"/>
                </a:rPr>
                <a:t> </a:t>
              </a:r>
              <a:r>
                <a:rPr lang="en-US" altLang="ko-KR" sz="900" b="1" u="sng" dirty="0" err="1">
                  <a:solidFill>
                    <a:srgbClr val="1428A0"/>
                  </a:solidFill>
                  <a:latin typeface="SamsungOne-700" panose="020B0803030303020204" pitchFamily="34" charset="0"/>
                  <a:ea typeface="SamsungOne-700" panose="020B0803030303020204" pitchFamily="34" charset="0"/>
                </a:rPr>
                <a:t>sàng</a:t>
              </a:r>
              <a:r>
                <a:rPr lang="en-US" altLang="ko-KR" sz="900" b="1" u="sng" dirty="0">
                  <a:solidFill>
                    <a:srgbClr val="1428A0"/>
                  </a:solidFill>
                  <a:latin typeface="SamsungOne-700" panose="020B0803030303020204" pitchFamily="34" charset="0"/>
                  <a:ea typeface="SamsungOne-700" panose="020B0803030303020204" pitchFamily="34" charset="0"/>
                </a:rPr>
                <a:t> </a:t>
              </a:r>
              <a:r>
                <a:rPr lang="en-US" altLang="ko-KR" sz="900" b="1" u="sng" dirty="0" err="1">
                  <a:solidFill>
                    <a:srgbClr val="1428A0"/>
                  </a:solidFill>
                  <a:latin typeface="SamsungOne-700" panose="020B0803030303020204" pitchFamily="34" charset="0"/>
                  <a:ea typeface="SamsungOne-700" panose="020B0803030303020204" pitchFamily="34" charset="0"/>
                </a:rPr>
                <a:t>bằng</a:t>
              </a:r>
              <a:r>
                <a:rPr lang="en-US" altLang="ko-KR" sz="900" b="1" u="sng" dirty="0">
                  <a:solidFill>
                    <a:srgbClr val="1428A0"/>
                  </a:solidFill>
                  <a:latin typeface="SamsungOne-700" panose="020B0803030303020204" pitchFamily="34" charset="0"/>
                  <a:ea typeface="SamsungOne-700" panose="020B0803030303020204" pitchFamily="34" charset="0"/>
                </a:rPr>
                <a:t> </a:t>
              </a:r>
              <a:r>
                <a:rPr lang="en-US" altLang="ko-KR" sz="900" b="1" u="sng" dirty="0" err="1">
                  <a:solidFill>
                    <a:srgbClr val="1428A0"/>
                  </a:solidFill>
                  <a:latin typeface="SamsungOne-700" panose="020B0803030303020204" pitchFamily="34" charset="0"/>
                  <a:ea typeface="SamsungOne-700" panose="020B0803030303020204" pitchFamily="34" charset="0"/>
                </a:rPr>
                <a:t>trí</a:t>
              </a:r>
              <a:r>
                <a:rPr lang="en-US" altLang="ko-KR" sz="900" b="1" u="sng" dirty="0">
                  <a:solidFill>
                    <a:srgbClr val="1428A0"/>
                  </a:solidFill>
                  <a:latin typeface="SamsungOne-700" panose="020B0803030303020204" pitchFamily="34" charset="0"/>
                  <a:ea typeface="SamsungOne-700" panose="020B0803030303020204" pitchFamily="34" charset="0"/>
                </a:rPr>
                <a:t> </a:t>
              </a:r>
              <a:r>
                <a:rPr lang="en-US" altLang="ko-KR" sz="900" b="1" u="sng" dirty="0" err="1">
                  <a:solidFill>
                    <a:srgbClr val="1428A0"/>
                  </a:solidFill>
                  <a:latin typeface="SamsungOne-700" panose="020B0803030303020204" pitchFamily="34" charset="0"/>
                  <a:ea typeface="SamsungOne-700" panose="020B0803030303020204" pitchFamily="34" charset="0"/>
                </a:rPr>
                <a:t>tuệ</a:t>
              </a:r>
              <a:r>
                <a:rPr lang="en-US" altLang="ko-KR" sz="900" b="1" u="sng" dirty="0">
                  <a:solidFill>
                    <a:srgbClr val="1428A0"/>
                  </a:solidFill>
                  <a:latin typeface="SamsungOne-700" panose="020B0803030303020204" pitchFamily="34" charset="0"/>
                  <a:ea typeface="SamsungOne-700" panose="020B0803030303020204" pitchFamily="34" charset="0"/>
                </a:rPr>
                <a:t> </a:t>
              </a:r>
              <a:r>
                <a:rPr lang="en-US" altLang="ko-KR" sz="900" b="1" u="sng" dirty="0" err="1">
                  <a:solidFill>
                    <a:srgbClr val="1428A0"/>
                  </a:solidFill>
                  <a:latin typeface="SamsungOne-700" panose="020B0803030303020204" pitchFamily="34" charset="0"/>
                  <a:ea typeface="SamsungOne-700" panose="020B0803030303020204" pitchFamily="34" charset="0"/>
                </a:rPr>
                <a:t>nhân</a:t>
              </a:r>
              <a:r>
                <a:rPr lang="en-US" altLang="ko-KR" sz="900" b="1" u="sng" dirty="0">
                  <a:solidFill>
                    <a:srgbClr val="1428A0"/>
                  </a:solidFill>
                  <a:latin typeface="SamsungOne-700" panose="020B0803030303020204" pitchFamily="34" charset="0"/>
                  <a:ea typeface="SamsungOne-700" panose="020B0803030303020204" pitchFamily="34" charset="0"/>
                </a:rPr>
                <a:t> </a:t>
              </a:r>
              <a:r>
                <a:rPr lang="en-US" altLang="ko-KR" sz="900" b="1" u="sng" dirty="0" err="1">
                  <a:solidFill>
                    <a:srgbClr val="1428A0"/>
                  </a:solidFill>
                  <a:latin typeface="SamsungOne-700" panose="020B0803030303020204" pitchFamily="34" charset="0"/>
                  <a:ea typeface="SamsungOne-700" panose="020B0803030303020204" pitchFamily="34" charset="0"/>
                </a:rPr>
                <a:t>tạo</a:t>
              </a:r>
              <a:r>
                <a:rPr lang="en-US" altLang="ko-KR" sz="900" b="1" u="sng" dirty="0">
                  <a:solidFill>
                    <a:srgbClr val="1428A0"/>
                  </a:solidFill>
                  <a:latin typeface="SamsungOne-700" panose="020B0803030303020204" pitchFamily="34" charset="0"/>
                  <a:ea typeface="SamsungOne-700" panose="020B0803030303020204" pitchFamily="34" charset="0"/>
                </a:rPr>
                <a:t> </a:t>
              </a:r>
              <a:r>
                <a:rPr lang="en-US" altLang="ko-KR" sz="900" b="1" u="sng" dirty="0" err="1">
                  <a:solidFill>
                    <a:srgbClr val="1428A0"/>
                  </a:solidFill>
                  <a:latin typeface="SamsungOne-700" panose="020B0803030303020204" pitchFamily="34" charset="0"/>
                  <a:ea typeface="SamsungOne-700" panose="020B0803030303020204" pitchFamily="34" charset="0"/>
                </a:rPr>
                <a:t>cho</a:t>
              </a:r>
              <a:r>
                <a:rPr lang="en-US" altLang="ko-KR" sz="900" b="1" u="sng" dirty="0">
                  <a:solidFill>
                    <a:srgbClr val="1428A0"/>
                  </a:solidFill>
                  <a:latin typeface="SamsungOne-700" panose="020B0803030303020204" pitchFamily="34" charset="0"/>
                  <a:ea typeface="SamsungOne-700" panose="020B0803030303020204" pitchFamily="34" charset="0"/>
                </a:rPr>
                <a:t> </a:t>
              </a:r>
              <a:r>
                <a:rPr lang="en-US" altLang="ko-KR" sz="900" b="1" u="sng" dirty="0" err="1">
                  <a:solidFill>
                    <a:srgbClr val="1428A0"/>
                  </a:solidFill>
                  <a:latin typeface="SamsungOne-700" panose="020B0803030303020204" pitchFamily="34" charset="0"/>
                  <a:ea typeface="SamsungOne-700" panose="020B0803030303020204" pitchFamily="34" charset="0"/>
                </a:rPr>
                <a:t>các</a:t>
              </a:r>
              <a:r>
                <a:rPr lang="en-US" altLang="ko-KR" sz="900" b="1" u="sng" dirty="0">
                  <a:solidFill>
                    <a:srgbClr val="1428A0"/>
                  </a:solidFill>
                  <a:latin typeface="SamsungOne-700" panose="020B0803030303020204" pitchFamily="34" charset="0"/>
                  <a:ea typeface="SamsungOne-700" panose="020B0803030303020204" pitchFamily="34" charset="0"/>
                </a:rPr>
                <a:t> </a:t>
              </a:r>
              <a:r>
                <a:rPr lang="en-US" altLang="ko-KR" sz="900" b="1" u="sng" dirty="0" err="1">
                  <a:solidFill>
                    <a:srgbClr val="1428A0"/>
                  </a:solidFill>
                  <a:latin typeface="SamsungOne-700" panose="020B0803030303020204" pitchFamily="34" charset="0"/>
                  <a:ea typeface="SamsungOne-700" panose="020B0803030303020204" pitchFamily="34" charset="0"/>
                </a:rPr>
                <a:t>bệnh</a:t>
              </a:r>
              <a:r>
                <a:rPr lang="en-US" altLang="ko-KR" sz="900" b="1" u="sng" dirty="0">
                  <a:solidFill>
                    <a:srgbClr val="1428A0"/>
                  </a:solidFill>
                  <a:latin typeface="SamsungOne-700" panose="020B0803030303020204" pitchFamily="34" charset="0"/>
                  <a:ea typeface="SamsungOne-700" panose="020B0803030303020204" pitchFamily="34" charset="0"/>
                </a:rPr>
                <a:t> </a:t>
              </a:r>
              <a:r>
                <a:rPr lang="en-US" altLang="ko-KR" sz="900" b="1" u="sng" dirty="0" err="1">
                  <a:solidFill>
                    <a:srgbClr val="1428A0"/>
                  </a:solidFill>
                  <a:latin typeface="SamsungOne-700" panose="020B0803030303020204" pitchFamily="34" charset="0"/>
                  <a:ea typeface="SamsungOne-700" panose="020B0803030303020204" pitchFamily="34" charset="0"/>
                </a:rPr>
                <a:t>nhãn</a:t>
              </a:r>
              <a:r>
                <a:rPr lang="en-US" altLang="ko-KR" sz="900" b="1" u="sng" dirty="0">
                  <a:solidFill>
                    <a:srgbClr val="1428A0"/>
                  </a:solidFill>
                  <a:latin typeface="SamsungOne-700" panose="020B0803030303020204" pitchFamily="34" charset="0"/>
                  <a:ea typeface="SamsungOne-700" panose="020B0803030303020204" pitchFamily="34" charset="0"/>
                </a:rPr>
                <a:t> </a:t>
              </a:r>
              <a:r>
                <a:rPr lang="en-US" altLang="ko-KR" sz="900" b="1" u="sng" dirty="0" err="1">
                  <a:solidFill>
                    <a:srgbClr val="1428A0"/>
                  </a:solidFill>
                  <a:latin typeface="SamsungOne-700" panose="020B0803030303020204" pitchFamily="34" charset="0"/>
                  <a:ea typeface="SamsungOne-700" panose="020B0803030303020204" pitchFamily="34" charset="0"/>
                </a:rPr>
                <a:t>khoa</a:t>
              </a:r>
              <a:r>
                <a:rPr lang="en-US" altLang="ko-KR" sz="900" b="1" u="sng" dirty="0">
                  <a:solidFill>
                    <a:srgbClr val="1428A0"/>
                  </a:solidFill>
                  <a:latin typeface="SamsungOne-700" panose="020B0803030303020204" pitchFamily="34" charset="0"/>
                  <a:ea typeface="SamsungOne-700" panose="020B0803030303020204" pitchFamily="34" charset="0"/>
                </a:rPr>
                <a:t> </a:t>
              </a:r>
              <a:r>
                <a:rPr lang="en-US" altLang="ko-KR" sz="900" b="1" u="sng" dirty="0" err="1">
                  <a:solidFill>
                    <a:srgbClr val="1428A0"/>
                  </a:solidFill>
                  <a:latin typeface="SamsungOne-700" panose="020B0803030303020204" pitchFamily="34" charset="0"/>
                  <a:ea typeface="SamsungOne-700" panose="020B0803030303020204" pitchFamily="34" charset="0"/>
                </a:rPr>
                <a:t>gây</a:t>
              </a:r>
              <a:r>
                <a:rPr lang="en-US" altLang="ko-KR" sz="900" b="1" u="sng" dirty="0">
                  <a:solidFill>
                    <a:srgbClr val="1428A0"/>
                  </a:solidFill>
                  <a:latin typeface="SamsungOne-700" panose="020B0803030303020204" pitchFamily="34" charset="0"/>
                  <a:ea typeface="SamsungOne-700" panose="020B0803030303020204" pitchFamily="34" charset="0"/>
                </a:rPr>
                <a:t> </a:t>
              </a:r>
              <a:r>
                <a:rPr lang="en-US" altLang="ko-KR" sz="900" b="1" u="sng" dirty="0" err="1">
                  <a:solidFill>
                    <a:srgbClr val="1428A0"/>
                  </a:solidFill>
                  <a:latin typeface="SamsungOne-700" panose="020B0803030303020204" pitchFamily="34" charset="0"/>
                  <a:ea typeface="SamsungOne-700" panose="020B0803030303020204" pitchFamily="34" charset="0"/>
                </a:rPr>
                <a:t>mù</a:t>
              </a:r>
              <a:r>
                <a:rPr lang="en-US" altLang="ko-KR" sz="900" b="1" u="sng" dirty="0">
                  <a:solidFill>
                    <a:srgbClr val="1428A0"/>
                  </a:solidFill>
                  <a:latin typeface="SamsungOne-700" panose="020B0803030303020204" pitchFamily="34" charset="0"/>
                  <a:ea typeface="SamsungOne-700" panose="020B0803030303020204" pitchFamily="34" charset="0"/>
                </a:rPr>
                <a:t> </a:t>
              </a:r>
              <a:r>
                <a:rPr lang="en-US" altLang="ko-KR" sz="900" b="1" u="sng" dirty="0" err="1">
                  <a:solidFill>
                    <a:srgbClr val="1428A0"/>
                  </a:solidFill>
                  <a:latin typeface="SamsungOne-700" panose="020B0803030303020204" pitchFamily="34" charset="0"/>
                  <a:ea typeface="SamsungOne-700" panose="020B0803030303020204" pitchFamily="34" charset="0"/>
                </a:rPr>
                <a:t>lòa</a:t>
              </a:r>
              <a:r>
                <a:rPr lang="en-US" altLang="ko-KR" sz="900" b="1" u="sng" dirty="0">
                  <a:solidFill>
                    <a:srgbClr val="1428A0"/>
                  </a:solidFill>
                  <a:latin typeface="SamsungOne-700" panose="020B0803030303020204" pitchFamily="34" charset="0"/>
                  <a:ea typeface="SamsungOne-700" panose="020B0803030303020204" pitchFamily="34" charset="0"/>
                </a:rPr>
                <a:t> </a:t>
              </a:r>
            </a:p>
            <a:p>
              <a:pPr marL="171450" indent="-171450">
                <a:spcAft>
                  <a:spcPts val="300"/>
                </a:spcAft>
                <a:buFont typeface="Arial" panose="020B0604020202020204" pitchFamily="34" charset="0"/>
                <a:buChar char="•"/>
              </a:pPr>
              <a:r>
                <a:rPr lang="vi-VN" altLang="ko-KR" sz="900" b="1" dirty="0">
                  <a:solidFill>
                    <a:srgbClr val="1428A0"/>
                  </a:solidFill>
                  <a:latin typeface="SamsungOne-400" panose="020B0503030303020204" pitchFamily="34" charset="0"/>
                </a:rPr>
                <a:t>Chẩn đoán chính xác hơn với chức năng báo cáo chẩn đoán dựa trên thuật toán chẩn đoán từ xa</a:t>
              </a:r>
            </a:p>
          </p:txBody>
        </p:sp>
        <p:sp>
          <p:nvSpPr>
            <p:cNvPr id="162" name="직사각형 67">
              <a:extLst>
                <a:ext uri="{FF2B5EF4-FFF2-40B4-BE49-F238E27FC236}">
                  <a16:creationId xmlns:a16="http://schemas.microsoft.com/office/drawing/2014/main" id="{13EDDD22-4341-4BE1-B1F0-5B1D284D4E79}"/>
                </a:ext>
              </a:extLst>
            </p:cNvPr>
            <p:cNvSpPr/>
            <p:nvPr/>
          </p:nvSpPr>
          <p:spPr>
            <a:xfrm>
              <a:off x="5764091" y="5162823"/>
              <a:ext cx="2430589" cy="592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spcAft>
                  <a:spcPts val="300"/>
                </a:spcAft>
              </a:pPr>
              <a:r>
                <a:rPr lang="en-US" altLang="ko-KR" sz="900" b="1" u="sng" dirty="0" err="1">
                  <a:solidFill>
                    <a:srgbClr val="1428A0"/>
                  </a:solidFill>
                  <a:latin typeface="SamsungOne-700" panose="020B0803030303020204" pitchFamily="34" charset="0"/>
                  <a:ea typeface="SamsungOne-700" panose="020B0803030303020204" pitchFamily="34" charset="0"/>
                </a:rPr>
                <a:t>Dịch</a:t>
              </a:r>
              <a:r>
                <a:rPr lang="en-US" altLang="ko-KR" sz="900" b="1" u="sng" dirty="0">
                  <a:solidFill>
                    <a:srgbClr val="1428A0"/>
                  </a:solidFill>
                  <a:latin typeface="SamsungOne-700" panose="020B0803030303020204" pitchFamily="34" charset="0"/>
                  <a:ea typeface="SamsungOne-700" panose="020B0803030303020204" pitchFamily="34" charset="0"/>
                </a:rPr>
                <a:t> </a:t>
              </a:r>
              <a:r>
                <a:rPr lang="en-US" altLang="ko-KR" sz="900" b="1" u="sng" dirty="0" err="1">
                  <a:solidFill>
                    <a:srgbClr val="1428A0"/>
                  </a:solidFill>
                  <a:latin typeface="SamsungOne-700" panose="020B0803030303020204" pitchFamily="34" charset="0"/>
                  <a:ea typeface="SamsungOne-700" panose="020B0803030303020204" pitchFamily="34" charset="0"/>
                </a:rPr>
                <a:t>vụ</a:t>
              </a:r>
              <a:r>
                <a:rPr lang="en-US" altLang="ko-KR" sz="900" b="1" u="sng" dirty="0">
                  <a:solidFill>
                    <a:srgbClr val="1428A0"/>
                  </a:solidFill>
                  <a:latin typeface="SamsungOne-700" panose="020B0803030303020204" pitchFamily="34" charset="0"/>
                  <a:ea typeface="SamsungOne-700" panose="020B0803030303020204" pitchFamily="34" charset="0"/>
                </a:rPr>
                <a:t> </a:t>
              </a:r>
              <a:r>
                <a:rPr lang="en-US" altLang="ko-KR" sz="900" b="1" u="sng" dirty="0" err="1">
                  <a:solidFill>
                    <a:srgbClr val="1428A0"/>
                  </a:solidFill>
                  <a:latin typeface="SamsungOne-700" panose="020B0803030303020204" pitchFamily="34" charset="0"/>
                  <a:ea typeface="SamsungOne-700" panose="020B0803030303020204" pitchFamily="34" charset="0"/>
                </a:rPr>
                <a:t>truyền</a:t>
              </a:r>
              <a:r>
                <a:rPr lang="en-US" altLang="ko-KR" sz="900" b="1" u="sng" dirty="0">
                  <a:solidFill>
                    <a:srgbClr val="1428A0"/>
                  </a:solidFill>
                  <a:latin typeface="SamsungOne-700" panose="020B0803030303020204" pitchFamily="34" charset="0"/>
                  <a:ea typeface="SamsungOne-700" panose="020B0803030303020204" pitchFamily="34" charset="0"/>
                </a:rPr>
                <a:t> </a:t>
              </a:r>
              <a:r>
                <a:rPr lang="en-US" altLang="ko-KR" sz="900" b="1" u="sng" dirty="0" err="1">
                  <a:solidFill>
                    <a:srgbClr val="1428A0"/>
                  </a:solidFill>
                  <a:latin typeface="SamsungOne-700" panose="020B0803030303020204" pitchFamily="34" charset="0"/>
                  <a:ea typeface="SamsungOne-700" panose="020B0803030303020204" pitchFamily="34" charset="0"/>
                </a:rPr>
                <a:t>thông</a:t>
              </a:r>
              <a:r>
                <a:rPr lang="en-US" altLang="ko-KR" sz="900" b="1" u="sng" dirty="0">
                  <a:solidFill>
                    <a:srgbClr val="1428A0"/>
                  </a:solidFill>
                  <a:latin typeface="SamsungOne-700" panose="020B0803030303020204" pitchFamily="34" charset="0"/>
                  <a:ea typeface="SamsungOne-700" panose="020B0803030303020204" pitchFamily="34" charset="0"/>
                </a:rPr>
                <a:t> di </a:t>
              </a:r>
              <a:r>
                <a:rPr lang="en-US" altLang="ko-KR" sz="900" b="1" u="sng" dirty="0" err="1">
                  <a:solidFill>
                    <a:srgbClr val="1428A0"/>
                  </a:solidFill>
                  <a:latin typeface="SamsungOne-700" panose="020B0803030303020204" pitchFamily="34" charset="0"/>
                  <a:ea typeface="SamsungOne-700" panose="020B0803030303020204" pitchFamily="34" charset="0"/>
                </a:rPr>
                <a:t>động</a:t>
              </a:r>
              <a:endParaRPr lang="en-US" altLang="ko-KR" sz="900" b="1" u="sng" dirty="0">
                <a:solidFill>
                  <a:srgbClr val="1428A0"/>
                </a:solidFill>
                <a:latin typeface="SamsungOne-700" panose="020B0803030303020204" pitchFamily="34" charset="0"/>
                <a:ea typeface="SamsungOne-700" panose="020B0803030303020204" pitchFamily="34" charset="0"/>
              </a:endParaRPr>
            </a:p>
            <a:p>
              <a:pPr marL="171450" indent="-171450">
                <a:spcAft>
                  <a:spcPts val="300"/>
                </a:spcAft>
                <a:buFont typeface="Arial" panose="020B0604020202020204" pitchFamily="34" charset="0"/>
                <a:buChar char="•"/>
              </a:pPr>
              <a:r>
                <a:rPr lang="vi-VN" altLang="ko-KR" sz="900" b="1" dirty="0">
                  <a:solidFill>
                    <a:srgbClr val="1428A0"/>
                  </a:solidFill>
                  <a:latin typeface="SamsungOne-400" panose="020B0503030303020204" pitchFamily="34" charset="0"/>
                </a:rPr>
                <a:t>Sử dụng kính soi đáy mắt di động và điện thoại thông minh giúp lưu trữ và gửi thông tin bệnh nhân </a:t>
              </a:r>
            </a:p>
          </p:txBody>
        </p:sp>
      </p:grpSp>
      <p:grpSp>
        <p:nvGrpSpPr>
          <p:cNvPr id="78" name="그룹 77">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80" name="직사각형 79">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lvl="0" defTabSz="457187">
                <a:defRPr/>
              </a:pPr>
              <a:r>
                <a:rPr lang="en-US" altLang="ko-KR" dirty="0">
                  <a:solidFill>
                    <a:prstClr val="white"/>
                  </a:solidFill>
                  <a:latin typeface="iCiel Samsung Sharp Sans Medium" pitchFamily="2" charset="0"/>
                  <a:cs typeface="iCiel Samsung Sharp Sans Medium" pitchFamily="2" charset="0"/>
                </a:rPr>
                <a:t>2.1. </a:t>
              </a:r>
              <a:r>
                <a:rPr lang="en-US" altLang="ko-KR" dirty="0" err="1">
                  <a:solidFill>
                    <a:prstClr val="white"/>
                  </a:solidFill>
                  <a:latin typeface="iCiel Samsung Sharp Sans Medium" pitchFamily="2" charset="0"/>
                  <a:cs typeface="iCiel Samsung Sharp Sans Medium" pitchFamily="2" charset="0"/>
                </a:rPr>
                <a:t>Hệ</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thống</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hỗ</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trợ</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ra</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quyết</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định</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lâm</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sàng</a:t>
              </a:r>
              <a:r>
                <a:rPr lang="en-US" altLang="ko-KR" dirty="0">
                  <a:solidFill>
                    <a:prstClr val="white"/>
                  </a:solidFill>
                  <a:latin typeface="iCiel Samsung Sharp Sans Medium" pitchFamily="2" charset="0"/>
                  <a:cs typeface="iCiel Samsung Sharp Sans Medium" pitchFamily="2" charset="0"/>
                </a:rPr>
                <a:t> AI</a:t>
              </a:r>
            </a:p>
          </p:txBody>
        </p:sp>
        <p:sp>
          <p:nvSpPr>
            <p:cNvPr id="81" name="직사각형 80">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a:defRPr/>
              </a:pPr>
              <a:r>
                <a:rPr lang="en-US" altLang="ko-KR" sz="1600" dirty="0" err="1">
                  <a:solidFill>
                    <a:prstClr val="white">
                      <a:lumMod val="85000"/>
                    </a:prst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prstClr val="white">
                      <a:lumMod val="85000"/>
                    </a:prst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prstClr val="white">
                      <a:lumMod val="85000"/>
                    </a:prstClr>
                  </a:solidFill>
                  <a:latin typeface="Samsung Sharp Sans Bold" pitchFamily="2" charset="0"/>
                  <a:ea typeface="Samsung Sharp Sans Bold" pitchFamily="2" charset="0"/>
                  <a:cs typeface="Samsung Sharp Sans Bold" pitchFamily="2" charset="0"/>
                </a:rPr>
                <a:t>02</a:t>
              </a:r>
            </a:p>
          </p:txBody>
        </p:sp>
      </p:grpSp>
      <p:sp>
        <p:nvSpPr>
          <p:cNvPr id="84" name="직사각형 83">
            <a:extLst>
              <a:ext uri="{FF2B5EF4-FFF2-40B4-BE49-F238E27FC236}">
                <a16:creationId xmlns:a16="http://schemas.microsoft.com/office/drawing/2014/main" id="{D975EEAE-29E2-462D-9349-0E9710C30899}"/>
              </a:ext>
            </a:extLst>
          </p:cNvPr>
          <p:cNvSpPr/>
          <p:nvPr/>
        </p:nvSpPr>
        <p:spPr>
          <a:xfrm>
            <a:off x="546895" y="1473730"/>
            <a:ext cx="879713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Hệ</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thống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hỗ</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trợ</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ra</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quyết</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đinh</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lâm</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sàng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AI</a:t>
            </a:r>
          </a:p>
        </p:txBody>
      </p:sp>
      <p:grpSp>
        <p:nvGrpSpPr>
          <p:cNvPr id="2" name="Group 1">
            <a:extLst>
              <a:ext uri="{FF2B5EF4-FFF2-40B4-BE49-F238E27FC236}">
                <a16:creationId xmlns:a16="http://schemas.microsoft.com/office/drawing/2014/main" id="{9434AE17-32D7-E54B-4777-98EF706E6E57}"/>
              </a:ext>
            </a:extLst>
          </p:cNvPr>
          <p:cNvGrpSpPr/>
          <p:nvPr/>
        </p:nvGrpSpPr>
        <p:grpSpPr>
          <a:xfrm>
            <a:off x="7564872" y="2090741"/>
            <a:ext cx="1858228" cy="1143902"/>
            <a:chOff x="7564872" y="2817962"/>
            <a:chExt cx="1858228" cy="1143902"/>
          </a:xfrm>
        </p:grpSpPr>
        <p:sp>
          <p:nvSpPr>
            <p:cNvPr id="3" name="Freeform 5">
              <a:extLst>
                <a:ext uri="{FF2B5EF4-FFF2-40B4-BE49-F238E27FC236}">
                  <a16:creationId xmlns:a16="http://schemas.microsoft.com/office/drawing/2014/main" id="{3ADA9AC1-9A36-7770-36CA-FC32EAAE5ED0}"/>
                </a:ext>
              </a:extLst>
            </p:cNvPr>
            <p:cNvSpPr>
              <a:spLocks noChangeAspect="1"/>
            </p:cNvSpPr>
            <p:nvPr/>
          </p:nvSpPr>
          <p:spPr bwMode="auto">
            <a:xfrm>
              <a:off x="7582442" y="2817962"/>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a:lnSpc>
                  <a:spcPct val="110000"/>
                </a:lnSpc>
                <a:buClr>
                  <a:srgbClr val="333399"/>
                </a:buClr>
              </a:pPr>
              <a:endParaRPr lang="ko-KR" altLang="en-US" dirty="0">
                <a:ln w="1270">
                  <a:solidFill>
                    <a:schemeClr val="bg1">
                      <a:alpha val="10000"/>
                    </a:schemeClr>
                  </a:solidFill>
                </a:ln>
                <a:solidFill>
                  <a:schemeClr val="bg1"/>
                </a:solidFill>
                <a:ea typeface="KoPub돋움체 Bold" pitchFamily="18" charset="-127"/>
              </a:endParaRPr>
            </a:p>
          </p:txBody>
        </p:sp>
        <p:sp>
          <p:nvSpPr>
            <p:cNvPr id="4" name="Freeform 5">
              <a:extLst>
                <a:ext uri="{FF2B5EF4-FFF2-40B4-BE49-F238E27FC236}">
                  <a16:creationId xmlns:a16="http://schemas.microsoft.com/office/drawing/2014/main" id="{8E8FBFB5-5B51-42D2-0416-BA68C12CD847}"/>
                </a:ext>
              </a:extLst>
            </p:cNvPr>
            <p:cNvSpPr>
              <a:spLocks noChangeAspect="1"/>
            </p:cNvSpPr>
            <p:nvPr/>
          </p:nvSpPr>
          <p:spPr bwMode="auto">
            <a:xfrm>
              <a:off x="8187012" y="2817962"/>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latinLnBrk="0">
                <a:lnSpc>
                  <a:spcPct val="110000"/>
                </a:lnSpc>
                <a:buClr>
                  <a:srgbClr val="333399"/>
                </a:buClr>
              </a:pPr>
              <a:endParaRPr lang="ko-KR" altLang="en-US" dirty="0">
                <a:ln w="1270">
                  <a:solidFill>
                    <a:schemeClr val="bg1">
                      <a:alpha val="10000"/>
                    </a:schemeClr>
                  </a:solidFill>
                </a:ln>
                <a:solidFill>
                  <a:schemeClr val="bg1"/>
                </a:solidFill>
                <a:latin typeface="KoPub돋움체 Bold" pitchFamily="18" charset="-127"/>
                <a:ea typeface="KoPub돋움체 Bold" pitchFamily="18" charset="-127"/>
              </a:endParaRPr>
            </a:p>
          </p:txBody>
        </p:sp>
        <p:sp>
          <p:nvSpPr>
            <p:cNvPr id="8" name="Freeform 5">
              <a:extLst>
                <a:ext uri="{FF2B5EF4-FFF2-40B4-BE49-F238E27FC236}">
                  <a16:creationId xmlns:a16="http://schemas.microsoft.com/office/drawing/2014/main" id="{59D1DA3E-7816-3615-B438-5F00C0726A02}"/>
                </a:ext>
              </a:extLst>
            </p:cNvPr>
            <p:cNvSpPr>
              <a:spLocks noChangeAspect="1"/>
            </p:cNvSpPr>
            <p:nvPr/>
          </p:nvSpPr>
          <p:spPr bwMode="auto">
            <a:xfrm>
              <a:off x="8791582" y="2817962"/>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latinLnBrk="0">
                <a:lnSpc>
                  <a:spcPct val="110000"/>
                </a:lnSpc>
                <a:buClr>
                  <a:srgbClr val="333399"/>
                </a:buClr>
              </a:pPr>
              <a:endParaRPr lang="ko-KR" altLang="en-US" dirty="0">
                <a:ln w="1270">
                  <a:solidFill>
                    <a:schemeClr val="bg1">
                      <a:alpha val="10000"/>
                    </a:schemeClr>
                  </a:solidFill>
                </a:ln>
                <a:solidFill>
                  <a:schemeClr val="bg1"/>
                </a:solidFill>
                <a:latin typeface="KoPub돋움체 Bold" pitchFamily="18" charset="-127"/>
                <a:ea typeface="KoPub돋움체 Bold" pitchFamily="18" charset="-127"/>
              </a:endParaRPr>
            </a:p>
          </p:txBody>
        </p:sp>
        <p:sp>
          <p:nvSpPr>
            <p:cNvPr id="9" name="Freeform 5">
              <a:extLst>
                <a:ext uri="{FF2B5EF4-FFF2-40B4-BE49-F238E27FC236}">
                  <a16:creationId xmlns:a16="http://schemas.microsoft.com/office/drawing/2014/main" id="{FC33F1B4-D9F1-210B-3F6A-1E997EA0FBDC}"/>
                </a:ext>
              </a:extLst>
            </p:cNvPr>
            <p:cNvSpPr>
              <a:spLocks noChangeAspect="1"/>
            </p:cNvSpPr>
            <p:nvPr/>
          </p:nvSpPr>
          <p:spPr bwMode="auto">
            <a:xfrm>
              <a:off x="7884727" y="3334224"/>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a:lnSpc>
                  <a:spcPct val="110000"/>
                </a:lnSpc>
                <a:buClr>
                  <a:srgbClr val="333399"/>
                </a:buClr>
              </a:pPr>
              <a:endParaRPr lang="ko-KR" altLang="en-US" dirty="0">
                <a:ln w="1270">
                  <a:solidFill>
                    <a:schemeClr val="bg1">
                      <a:alpha val="10000"/>
                    </a:schemeClr>
                  </a:solidFill>
                </a:ln>
                <a:solidFill>
                  <a:schemeClr val="bg1"/>
                </a:solidFill>
                <a:ea typeface="KoPub돋움체 Bold" pitchFamily="18" charset="-127"/>
              </a:endParaRPr>
            </a:p>
          </p:txBody>
        </p:sp>
        <p:sp>
          <p:nvSpPr>
            <p:cNvPr id="10" name="Freeform 5">
              <a:extLst>
                <a:ext uri="{FF2B5EF4-FFF2-40B4-BE49-F238E27FC236}">
                  <a16:creationId xmlns:a16="http://schemas.microsoft.com/office/drawing/2014/main" id="{EC358C2F-B5F8-5F60-8B9C-E5F1E8BB44DA}"/>
                </a:ext>
              </a:extLst>
            </p:cNvPr>
            <p:cNvSpPr>
              <a:spLocks noChangeAspect="1"/>
            </p:cNvSpPr>
            <p:nvPr/>
          </p:nvSpPr>
          <p:spPr bwMode="auto">
            <a:xfrm>
              <a:off x="8483936" y="3334224"/>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0033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a:lnSpc>
                  <a:spcPct val="110000"/>
                </a:lnSpc>
                <a:buClr>
                  <a:srgbClr val="333399"/>
                </a:buClr>
              </a:pPr>
              <a:endParaRPr lang="ko-KR" altLang="en-US" dirty="0">
                <a:ln w="1270">
                  <a:solidFill>
                    <a:schemeClr val="bg1">
                      <a:alpha val="10000"/>
                    </a:schemeClr>
                  </a:solidFill>
                </a:ln>
                <a:solidFill>
                  <a:schemeClr val="bg1"/>
                </a:solidFill>
                <a:ea typeface="KoPub돋움체 Bold" pitchFamily="18" charset="-127"/>
              </a:endParaRPr>
            </a:p>
          </p:txBody>
        </p:sp>
        <p:sp>
          <p:nvSpPr>
            <p:cNvPr id="11" name="TextBox 10">
              <a:extLst>
                <a:ext uri="{FF2B5EF4-FFF2-40B4-BE49-F238E27FC236}">
                  <a16:creationId xmlns:a16="http://schemas.microsoft.com/office/drawing/2014/main" id="{A91BACA9-1E68-BB84-5359-1DB335C0DAEB}"/>
                </a:ext>
              </a:extLst>
            </p:cNvPr>
            <p:cNvSpPr txBox="1"/>
            <p:nvPr/>
          </p:nvSpPr>
          <p:spPr>
            <a:xfrm>
              <a:off x="7564872" y="3025608"/>
              <a:ext cx="581249" cy="230832"/>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900" b="0" spc="-40">
                  <a:solidFill>
                    <a:schemeClr val="tx1">
                      <a:lumMod val="50000"/>
                      <a:lumOff val="50000"/>
                    </a:schemeClr>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dirty="0" err="1"/>
                <a:t>Xác</a:t>
              </a:r>
              <a:r>
                <a:rPr lang="en-US" altLang="ko-KR" dirty="0"/>
                <a:t> </a:t>
              </a:r>
              <a:r>
                <a:rPr lang="en-US" altLang="ko-KR" dirty="0" err="1"/>
                <a:t>định</a:t>
              </a:r>
              <a:endParaRPr lang="en-US" altLang="ko-KR" dirty="0"/>
            </a:p>
          </p:txBody>
        </p:sp>
        <p:sp>
          <p:nvSpPr>
            <p:cNvPr id="13" name="TextBox 12">
              <a:extLst>
                <a:ext uri="{FF2B5EF4-FFF2-40B4-BE49-F238E27FC236}">
                  <a16:creationId xmlns:a16="http://schemas.microsoft.com/office/drawing/2014/main" id="{B168F9D4-2274-F603-B83B-768ACF54076B}"/>
                </a:ext>
              </a:extLst>
            </p:cNvPr>
            <p:cNvSpPr txBox="1"/>
            <p:nvPr/>
          </p:nvSpPr>
          <p:spPr>
            <a:xfrm>
              <a:off x="7854296" y="3538636"/>
              <a:ext cx="619400" cy="230832"/>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900" b="0" spc="-40">
                  <a:solidFill>
                    <a:schemeClr val="tx1">
                      <a:lumMod val="50000"/>
                      <a:lumOff val="50000"/>
                    </a:schemeClr>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dirty="0" err="1"/>
                <a:t>Phân</a:t>
              </a:r>
              <a:r>
                <a:rPr lang="en-US" altLang="ko-KR" dirty="0"/>
                <a:t> </a:t>
              </a:r>
              <a:r>
                <a:rPr lang="en-US" altLang="ko-KR" dirty="0" err="1"/>
                <a:t>tích</a:t>
              </a:r>
              <a:endParaRPr lang="en-US" altLang="ko-KR" dirty="0"/>
            </a:p>
          </p:txBody>
        </p:sp>
        <p:sp>
          <p:nvSpPr>
            <p:cNvPr id="14" name="TextBox 13">
              <a:extLst>
                <a:ext uri="{FF2B5EF4-FFF2-40B4-BE49-F238E27FC236}">
                  <a16:creationId xmlns:a16="http://schemas.microsoft.com/office/drawing/2014/main" id="{C8D0457E-4560-40BE-8FEB-D1DCD5CAF1E9}"/>
                </a:ext>
              </a:extLst>
            </p:cNvPr>
            <p:cNvSpPr txBox="1"/>
            <p:nvPr/>
          </p:nvSpPr>
          <p:spPr>
            <a:xfrm>
              <a:off x="8120810" y="3025608"/>
              <a:ext cx="656590" cy="230832"/>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sz="900" b="0" spc="-40" dirty="0" err="1">
                  <a:solidFill>
                    <a:schemeClr val="tx1">
                      <a:lumMod val="50000"/>
                      <a:lumOff val="50000"/>
                    </a:schemeClr>
                  </a:solidFill>
                </a:rPr>
                <a:t>Khám</a:t>
              </a:r>
              <a:r>
                <a:rPr lang="en-US" altLang="ko-KR" sz="900" b="0" spc="-40" dirty="0">
                  <a:solidFill>
                    <a:schemeClr val="tx1">
                      <a:lumMod val="50000"/>
                      <a:lumOff val="50000"/>
                    </a:schemeClr>
                  </a:solidFill>
                </a:rPr>
                <a:t> </a:t>
              </a:r>
              <a:r>
                <a:rPr lang="en-US" altLang="ko-KR" sz="900" b="0" spc="-40" dirty="0" err="1">
                  <a:solidFill>
                    <a:schemeClr val="tx1">
                      <a:lumMod val="50000"/>
                      <a:lumOff val="50000"/>
                    </a:schemeClr>
                  </a:solidFill>
                </a:rPr>
                <a:t>phá</a:t>
              </a:r>
              <a:endParaRPr lang="en-US" altLang="ko-KR" sz="900" b="0" spc="-40" dirty="0">
                <a:solidFill>
                  <a:schemeClr val="tx1">
                    <a:lumMod val="50000"/>
                    <a:lumOff val="50000"/>
                  </a:schemeClr>
                </a:solidFill>
              </a:endParaRPr>
            </a:p>
          </p:txBody>
        </p:sp>
        <p:sp>
          <p:nvSpPr>
            <p:cNvPr id="15" name="TextBox 14">
              <a:extLst>
                <a:ext uri="{FF2B5EF4-FFF2-40B4-BE49-F238E27FC236}">
                  <a16:creationId xmlns:a16="http://schemas.microsoft.com/office/drawing/2014/main" id="{DAA39296-0FFA-8307-DCC9-B973CC7E90F4}"/>
                </a:ext>
              </a:extLst>
            </p:cNvPr>
            <p:cNvSpPr txBox="1"/>
            <p:nvPr/>
          </p:nvSpPr>
          <p:spPr>
            <a:xfrm>
              <a:off x="8685398" y="3025608"/>
              <a:ext cx="737702" cy="230832"/>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sz="900" b="0" spc="-40" dirty="0" err="1">
                  <a:solidFill>
                    <a:schemeClr val="tx1">
                      <a:lumMod val="50000"/>
                      <a:lumOff val="50000"/>
                    </a:schemeClr>
                  </a:solidFill>
                </a:rPr>
                <a:t>Thử</a:t>
              </a:r>
              <a:r>
                <a:rPr lang="en-US" altLang="ko-KR" sz="900" b="0" spc="-40" dirty="0">
                  <a:solidFill>
                    <a:schemeClr val="tx1">
                      <a:lumMod val="50000"/>
                      <a:lumOff val="50000"/>
                    </a:schemeClr>
                  </a:solidFill>
                </a:rPr>
                <a:t> </a:t>
              </a:r>
              <a:r>
                <a:rPr lang="en-US" altLang="ko-KR" sz="900" b="0" spc="-40" dirty="0" err="1">
                  <a:solidFill>
                    <a:schemeClr val="tx1">
                      <a:lumMod val="50000"/>
                      <a:lumOff val="50000"/>
                    </a:schemeClr>
                  </a:solidFill>
                </a:rPr>
                <a:t>nghiệm</a:t>
              </a:r>
              <a:endParaRPr lang="en-US" altLang="ko-KR" sz="900" b="0" spc="-40" dirty="0">
                <a:solidFill>
                  <a:schemeClr val="tx1">
                    <a:lumMod val="50000"/>
                    <a:lumOff val="50000"/>
                  </a:schemeClr>
                </a:solidFill>
              </a:endParaRPr>
            </a:p>
          </p:txBody>
        </p:sp>
      </p:grpSp>
      <p:sp>
        <p:nvSpPr>
          <p:cNvPr id="16" name="TextBox 15">
            <a:extLst>
              <a:ext uri="{FF2B5EF4-FFF2-40B4-BE49-F238E27FC236}">
                <a16:creationId xmlns:a16="http://schemas.microsoft.com/office/drawing/2014/main" id="{3263F366-60AC-0FC1-1542-7C20493B9441}"/>
              </a:ext>
            </a:extLst>
          </p:cNvPr>
          <p:cNvSpPr txBox="1"/>
          <p:nvPr/>
        </p:nvSpPr>
        <p:spPr>
          <a:xfrm>
            <a:off x="8406055" y="2694377"/>
            <a:ext cx="708207" cy="461665"/>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sz="800" b="0" spc="-40" dirty="0" err="1">
                <a:solidFill>
                  <a:schemeClr val="bg1"/>
                </a:solidFill>
              </a:rPr>
              <a:t>Ý</a:t>
            </a:r>
            <a:r>
              <a:rPr lang="en-US" altLang="ko-KR" sz="800" b="0" spc="-40" dirty="0">
                <a:solidFill>
                  <a:schemeClr val="bg1"/>
                </a:solidFill>
              </a:rPr>
              <a:t> </a:t>
            </a:r>
            <a:r>
              <a:rPr lang="en-US" altLang="ko-KR" sz="800" b="0" spc="-40" dirty="0" err="1">
                <a:solidFill>
                  <a:schemeClr val="bg1"/>
                </a:solidFill>
              </a:rPr>
              <a:t>tưởng</a:t>
            </a:r>
            <a:endParaRPr lang="en-US" altLang="ko-KR" sz="800" b="0" spc="-40" dirty="0">
              <a:solidFill>
                <a:schemeClr val="bg1"/>
              </a:solidFill>
            </a:endParaRPr>
          </a:p>
          <a:p>
            <a:r>
              <a:rPr lang="en-US" altLang="ko-KR" sz="800" b="0" spc="-40" dirty="0">
                <a:solidFill>
                  <a:schemeClr val="bg1"/>
                </a:solidFill>
              </a:rPr>
              <a:t>&amp; </a:t>
            </a:r>
          </a:p>
          <a:p>
            <a:r>
              <a:rPr lang="en-US" altLang="ko-KR" sz="800" b="0" spc="-40" dirty="0" err="1">
                <a:solidFill>
                  <a:schemeClr val="bg1"/>
                </a:solidFill>
              </a:rPr>
              <a:t>Thiết</a:t>
            </a:r>
            <a:r>
              <a:rPr lang="en-US" altLang="ko-KR" sz="800" b="0" spc="-40" dirty="0">
                <a:solidFill>
                  <a:schemeClr val="bg1"/>
                </a:solidFill>
              </a:rPr>
              <a:t> </a:t>
            </a:r>
            <a:r>
              <a:rPr lang="en-US" altLang="ko-KR" sz="800" b="0" spc="-40" dirty="0" err="1">
                <a:solidFill>
                  <a:schemeClr val="bg1"/>
                </a:solidFill>
              </a:rPr>
              <a:t>kế</a:t>
            </a:r>
            <a:r>
              <a:rPr lang="en-US" altLang="ko-KR" sz="800" b="0" spc="-40" dirty="0">
                <a:solidFill>
                  <a:schemeClr val="bg1"/>
                </a:solidFill>
              </a:rPr>
              <a:t> </a:t>
            </a:r>
            <a:r>
              <a:rPr lang="en-US" altLang="ko-KR" sz="800" b="0" spc="-40" dirty="0" err="1">
                <a:solidFill>
                  <a:schemeClr val="bg1"/>
                </a:solidFill>
              </a:rPr>
              <a:t>mẫu</a:t>
            </a:r>
            <a:endParaRPr lang="en-US" altLang="ko-KR" sz="800" b="0" spc="-40" dirty="0">
              <a:solidFill>
                <a:schemeClr val="bg1"/>
              </a:solidFill>
            </a:endParaRPr>
          </a:p>
        </p:txBody>
      </p:sp>
    </p:spTree>
    <p:extLst>
      <p:ext uri="{BB962C8B-B14F-4D97-AF65-F5344CB8AC3E}">
        <p14:creationId xmlns:p14="http://schemas.microsoft.com/office/powerpoint/2010/main" val="4264881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그룹 29">
            <a:extLst>
              <a:ext uri="{FF2B5EF4-FFF2-40B4-BE49-F238E27FC236}">
                <a16:creationId xmlns:a16="http://schemas.microsoft.com/office/drawing/2014/main" id="{91EA9D56-7D55-4851-9167-813C91C43B97}"/>
              </a:ext>
            </a:extLst>
          </p:cNvPr>
          <p:cNvGrpSpPr/>
          <p:nvPr/>
        </p:nvGrpSpPr>
        <p:grpSpPr>
          <a:xfrm>
            <a:off x="558800" y="2088752"/>
            <a:ext cx="8785225" cy="215444"/>
            <a:chOff x="1027113" y="2045625"/>
            <a:chExt cx="8785225" cy="215444"/>
          </a:xfrm>
        </p:grpSpPr>
        <p:sp>
          <p:nvSpPr>
            <p:cNvPr id="31" name="직사각형 30">
              <a:extLst>
                <a:ext uri="{FF2B5EF4-FFF2-40B4-BE49-F238E27FC236}">
                  <a16:creationId xmlns:a16="http://schemas.microsoft.com/office/drawing/2014/main" id="{F7DFB160-5C20-4D31-812F-A08C8B708257}"/>
                </a:ext>
              </a:extLst>
            </p:cNvPr>
            <p:cNvSpPr/>
            <p:nvPr/>
          </p:nvSpPr>
          <p:spPr>
            <a:xfrm>
              <a:off x="1027113" y="2056995"/>
              <a:ext cx="36000" cy="180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bevelB w="0" h="0"/>
              </a:sp3d>
            </a:bodyPr>
            <a:lstStyle/>
            <a:p>
              <a:pPr algn="ctr"/>
              <a:endParaRPr lang="ko-KR" altLang="en-US"/>
            </a:p>
          </p:txBody>
        </p:sp>
        <p:sp>
          <p:nvSpPr>
            <p:cNvPr id="32" name="직사각형 31">
              <a:extLst>
                <a:ext uri="{FF2B5EF4-FFF2-40B4-BE49-F238E27FC236}">
                  <a16:creationId xmlns:a16="http://schemas.microsoft.com/office/drawing/2014/main" id="{C066B319-2099-40D8-A121-60CFA4B0698D}"/>
                </a:ext>
              </a:extLst>
            </p:cNvPr>
            <p:cNvSpPr/>
            <p:nvPr/>
          </p:nvSpPr>
          <p:spPr>
            <a:xfrm>
              <a:off x="1179514" y="2045625"/>
              <a:ext cx="8632824"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Tổng</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kết</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lợi</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ích</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của</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giải</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pháp</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p>
          </p:txBody>
        </p:sp>
      </p:grpSp>
      <p:grpSp>
        <p:nvGrpSpPr>
          <p:cNvPr id="25" name="Group 24">
            <a:extLst>
              <a:ext uri="{FF2B5EF4-FFF2-40B4-BE49-F238E27FC236}">
                <a16:creationId xmlns:a16="http://schemas.microsoft.com/office/drawing/2014/main" id="{832DF276-5F16-4606-953F-D072E248DF78}"/>
              </a:ext>
            </a:extLst>
          </p:cNvPr>
          <p:cNvGrpSpPr/>
          <p:nvPr/>
        </p:nvGrpSpPr>
        <p:grpSpPr>
          <a:xfrm>
            <a:off x="7564872" y="2088752"/>
            <a:ext cx="1858228" cy="1143902"/>
            <a:chOff x="7564872" y="2817962"/>
            <a:chExt cx="1858228" cy="1143902"/>
          </a:xfrm>
        </p:grpSpPr>
        <p:sp>
          <p:nvSpPr>
            <p:cNvPr id="26" name="Freeform 5">
              <a:extLst>
                <a:ext uri="{FF2B5EF4-FFF2-40B4-BE49-F238E27FC236}">
                  <a16:creationId xmlns:a16="http://schemas.microsoft.com/office/drawing/2014/main" id="{1A4C1DC6-0CD0-4D0E-BA46-2B2A0C73A4B4}"/>
                </a:ext>
              </a:extLst>
            </p:cNvPr>
            <p:cNvSpPr>
              <a:spLocks noChangeAspect="1"/>
            </p:cNvSpPr>
            <p:nvPr/>
          </p:nvSpPr>
          <p:spPr bwMode="auto">
            <a:xfrm>
              <a:off x="7582442" y="2817962"/>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a:lnSpc>
                  <a:spcPct val="110000"/>
                </a:lnSpc>
                <a:buClr>
                  <a:srgbClr val="333399"/>
                </a:buClr>
              </a:pPr>
              <a:endParaRPr lang="ko-KR" altLang="en-US" dirty="0">
                <a:ln w="1270">
                  <a:solidFill>
                    <a:schemeClr val="bg1">
                      <a:alpha val="10000"/>
                    </a:schemeClr>
                  </a:solidFill>
                </a:ln>
                <a:solidFill>
                  <a:schemeClr val="bg1"/>
                </a:solidFill>
                <a:ea typeface="KoPub돋움체 Bold" pitchFamily="18" charset="-127"/>
              </a:endParaRPr>
            </a:p>
          </p:txBody>
        </p:sp>
        <p:sp>
          <p:nvSpPr>
            <p:cNvPr id="27" name="Freeform 5">
              <a:extLst>
                <a:ext uri="{FF2B5EF4-FFF2-40B4-BE49-F238E27FC236}">
                  <a16:creationId xmlns:a16="http://schemas.microsoft.com/office/drawing/2014/main" id="{547FCDBE-0467-4F07-9AC7-EF6050E059CE}"/>
                </a:ext>
              </a:extLst>
            </p:cNvPr>
            <p:cNvSpPr>
              <a:spLocks noChangeAspect="1"/>
            </p:cNvSpPr>
            <p:nvPr/>
          </p:nvSpPr>
          <p:spPr bwMode="auto">
            <a:xfrm>
              <a:off x="8187012" y="2817962"/>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latinLnBrk="0">
                <a:lnSpc>
                  <a:spcPct val="110000"/>
                </a:lnSpc>
                <a:buClr>
                  <a:srgbClr val="333399"/>
                </a:buClr>
              </a:pPr>
              <a:endParaRPr lang="ko-KR" altLang="en-US" dirty="0">
                <a:ln w="1270">
                  <a:solidFill>
                    <a:schemeClr val="bg1">
                      <a:alpha val="10000"/>
                    </a:schemeClr>
                  </a:solidFill>
                </a:ln>
                <a:solidFill>
                  <a:schemeClr val="bg1"/>
                </a:solidFill>
                <a:latin typeface="KoPub돋움체 Bold" pitchFamily="18" charset="-127"/>
                <a:ea typeface="KoPub돋움체 Bold" pitchFamily="18" charset="-127"/>
              </a:endParaRPr>
            </a:p>
          </p:txBody>
        </p:sp>
        <p:sp>
          <p:nvSpPr>
            <p:cNvPr id="29" name="Freeform 5">
              <a:extLst>
                <a:ext uri="{FF2B5EF4-FFF2-40B4-BE49-F238E27FC236}">
                  <a16:creationId xmlns:a16="http://schemas.microsoft.com/office/drawing/2014/main" id="{41A54BD1-83E4-43A6-AFFE-BA5BDAFC92DD}"/>
                </a:ext>
              </a:extLst>
            </p:cNvPr>
            <p:cNvSpPr>
              <a:spLocks noChangeAspect="1"/>
            </p:cNvSpPr>
            <p:nvPr/>
          </p:nvSpPr>
          <p:spPr bwMode="auto">
            <a:xfrm>
              <a:off x="8791582" y="2817962"/>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0033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a:lnSpc>
                  <a:spcPct val="110000"/>
                </a:lnSpc>
                <a:buClr>
                  <a:srgbClr val="333399"/>
                </a:buClr>
              </a:pPr>
              <a:endParaRPr lang="ko-KR" altLang="en-US" dirty="0">
                <a:ln w="1270">
                  <a:solidFill>
                    <a:schemeClr val="bg1">
                      <a:alpha val="10000"/>
                    </a:schemeClr>
                  </a:solidFill>
                </a:ln>
                <a:solidFill>
                  <a:schemeClr val="bg1"/>
                </a:solidFill>
                <a:ea typeface="KoPub돋움체 Bold" pitchFamily="18" charset="-127"/>
              </a:endParaRPr>
            </a:p>
          </p:txBody>
        </p:sp>
        <p:sp>
          <p:nvSpPr>
            <p:cNvPr id="45" name="Freeform 5">
              <a:extLst>
                <a:ext uri="{FF2B5EF4-FFF2-40B4-BE49-F238E27FC236}">
                  <a16:creationId xmlns:a16="http://schemas.microsoft.com/office/drawing/2014/main" id="{3F9829C4-6FA7-401F-9355-DFA6305F2B4B}"/>
                </a:ext>
              </a:extLst>
            </p:cNvPr>
            <p:cNvSpPr>
              <a:spLocks noChangeAspect="1"/>
            </p:cNvSpPr>
            <p:nvPr/>
          </p:nvSpPr>
          <p:spPr bwMode="auto">
            <a:xfrm>
              <a:off x="7884727" y="3334224"/>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a:lnSpc>
                  <a:spcPct val="110000"/>
                </a:lnSpc>
                <a:buClr>
                  <a:srgbClr val="333399"/>
                </a:buClr>
              </a:pPr>
              <a:endParaRPr lang="ko-KR" altLang="en-US" dirty="0">
                <a:ln w="1270">
                  <a:solidFill>
                    <a:schemeClr val="bg1">
                      <a:alpha val="10000"/>
                    </a:schemeClr>
                  </a:solidFill>
                </a:ln>
                <a:solidFill>
                  <a:schemeClr val="bg1"/>
                </a:solidFill>
                <a:ea typeface="KoPub돋움체 Bold" pitchFamily="18" charset="-127"/>
              </a:endParaRPr>
            </a:p>
          </p:txBody>
        </p:sp>
        <p:sp>
          <p:nvSpPr>
            <p:cNvPr id="46" name="Freeform 5">
              <a:extLst>
                <a:ext uri="{FF2B5EF4-FFF2-40B4-BE49-F238E27FC236}">
                  <a16:creationId xmlns:a16="http://schemas.microsoft.com/office/drawing/2014/main" id="{A082C118-C331-4862-B188-E3C0A9E0BBA5}"/>
                </a:ext>
              </a:extLst>
            </p:cNvPr>
            <p:cNvSpPr>
              <a:spLocks noChangeAspect="1"/>
            </p:cNvSpPr>
            <p:nvPr/>
          </p:nvSpPr>
          <p:spPr bwMode="auto">
            <a:xfrm>
              <a:off x="8483936" y="3334224"/>
              <a:ext cx="552443" cy="627640"/>
            </a:xfrm>
            <a:custGeom>
              <a:avLst/>
              <a:gdLst>
                <a:gd name="T0" fmla="*/ 0 w 314"/>
                <a:gd name="T1" fmla="*/ 99 h 357"/>
                <a:gd name="T2" fmla="*/ 9 w 314"/>
                <a:gd name="T3" fmla="*/ 82 h 357"/>
                <a:gd name="T4" fmla="*/ 147 w 314"/>
                <a:gd name="T5" fmla="*/ 3 h 357"/>
                <a:gd name="T6" fmla="*/ 167 w 314"/>
                <a:gd name="T7" fmla="*/ 3 h 357"/>
                <a:gd name="T8" fmla="*/ 304 w 314"/>
                <a:gd name="T9" fmla="*/ 82 h 357"/>
                <a:gd name="T10" fmla="*/ 314 w 314"/>
                <a:gd name="T11" fmla="*/ 99 h 357"/>
                <a:gd name="T12" fmla="*/ 314 w 314"/>
                <a:gd name="T13" fmla="*/ 258 h 357"/>
                <a:gd name="T14" fmla="*/ 304 w 314"/>
                <a:gd name="T15" fmla="*/ 275 h 357"/>
                <a:gd name="T16" fmla="*/ 167 w 314"/>
                <a:gd name="T17" fmla="*/ 354 h 357"/>
                <a:gd name="T18" fmla="*/ 147 w 314"/>
                <a:gd name="T19" fmla="*/ 354 h 357"/>
                <a:gd name="T20" fmla="*/ 9 w 314"/>
                <a:gd name="T21" fmla="*/ 275 h 357"/>
                <a:gd name="T22" fmla="*/ 0 w 314"/>
                <a:gd name="T23" fmla="*/ 258 h 357"/>
                <a:gd name="T24" fmla="*/ 0 w 314"/>
                <a:gd name="T25" fmla="*/ 9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4" h="357">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a:lnSpc>
                  <a:spcPct val="110000"/>
                </a:lnSpc>
                <a:buClr>
                  <a:srgbClr val="333399"/>
                </a:buClr>
              </a:pPr>
              <a:endParaRPr lang="ko-KR" altLang="en-US" dirty="0">
                <a:ln w="1270">
                  <a:solidFill>
                    <a:schemeClr val="bg1">
                      <a:alpha val="10000"/>
                    </a:schemeClr>
                  </a:solidFill>
                </a:ln>
                <a:solidFill>
                  <a:schemeClr val="bg1"/>
                </a:solidFill>
                <a:ea typeface="KoPub돋움체 Bold" pitchFamily="18" charset="-127"/>
              </a:endParaRPr>
            </a:p>
          </p:txBody>
        </p:sp>
        <p:sp>
          <p:nvSpPr>
            <p:cNvPr id="47" name="TextBox 46">
              <a:extLst>
                <a:ext uri="{FF2B5EF4-FFF2-40B4-BE49-F238E27FC236}">
                  <a16:creationId xmlns:a16="http://schemas.microsoft.com/office/drawing/2014/main" id="{DA8C6D6D-F374-4AFD-B838-8355168A6FF2}"/>
                </a:ext>
              </a:extLst>
            </p:cNvPr>
            <p:cNvSpPr txBox="1"/>
            <p:nvPr/>
          </p:nvSpPr>
          <p:spPr>
            <a:xfrm>
              <a:off x="7564872" y="3025608"/>
              <a:ext cx="581249" cy="230832"/>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900" b="0" spc="-40">
                  <a:solidFill>
                    <a:schemeClr val="tx1">
                      <a:lumMod val="50000"/>
                      <a:lumOff val="50000"/>
                    </a:schemeClr>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dirty="0" err="1"/>
                <a:t>Xác</a:t>
              </a:r>
              <a:r>
                <a:rPr lang="en-US" altLang="ko-KR" dirty="0"/>
                <a:t> </a:t>
              </a:r>
              <a:r>
                <a:rPr lang="en-US" altLang="ko-KR" dirty="0" err="1"/>
                <a:t>định</a:t>
              </a:r>
              <a:endParaRPr lang="en-US" altLang="ko-KR" dirty="0"/>
            </a:p>
          </p:txBody>
        </p:sp>
        <p:sp>
          <p:nvSpPr>
            <p:cNvPr id="48" name="TextBox 47">
              <a:extLst>
                <a:ext uri="{FF2B5EF4-FFF2-40B4-BE49-F238E27FC236}">
                  <a16:creationId xmlns:a16="http://schemas.microsoft.com/office/drawing/2014/main" id="{F0FE5E79-72C2-4598-AB51-E2F1F3EB1ACA}"/>
                </a:ext>
              </a:extLst>
            </p:cNvPr>
            <p:cNvSpPr txBox="1"/>
            <p:nvPr/>
          </p:nvSpPr>
          <p:spPr>
            <a:xfrm>
              <a:off x="7854296" y="3538636"/>
              <a:ext cx="619400" cy="230832"/>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900" b="0" spc="-40">
                  <a:solidFill>
                    <a:schemeClr val="tx1">
                      <a:lumMod val="50000"/>
                      <a:lumOff val="50000"/>
                    </a:schemeClr>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dirty="0" err="1"/>
                <a:t>Phân</a:t>
              </a:r>
              <a:r>
                <a:rPr lang="en-US" altLang="ko-KR" dirty="0"/>
                <a:t> </a:t>
              </a:r>
              <a:r>
                <a:rPr lang="en-US" altLang="ko-KR" dirty="0" err="1"/>
                <a:t>tích</a:t>
              </a:r>
              <a:endParaRPr lang="en-US" altLang="ko-KR" dirty="0"/>
            </a:p>
          </p:txBody>
        </p:sp>
        <p:sp>
          <p:nvSpPr>
            <p:cNvPr id="49" name="TextBox 48">
              <a:extLst>
                <a:ext uri="{FF2B5EF4-FFF2-40B4-BE49-F238E27FC236}">
                  <a16:creationId xmlns:a16="http://schemas.microsoft.com/office/drawing/2014/main" id="{599378C3-B36D-4E66-BDC1-88AC55284512}"/>
                </a:ext>
              </a:extLst>
            </p:cNvPr>
            <p:cNvSpPr txBox="1"/>
            <p:nvPr/>
          </p:nvSpPr>
          <p:spPr>
            <a:xfrm>
              <a:off x="8120810" y="3025608"/>
              <a:ext cx="656590" cy="230832"/>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sz="900" b="0" spc="-40" dirty="0" err="1">
                  <a:solidFill>
                    <a:schemeClr val="tx1">
                      <a:lumMod val="50000"/>
                      <a:lumOff val="50000"/>
                    </a:schemeClr>
                  </a:solidFill>
                </a:rPr>
                <a:t>Khám</a:t>
              </a:r>
              <a:r>
                <a:rPr lang="en-US" altLang="ko-KR" sz="900" b="0" spc="-40" dirty="0">
                  <a:solidFill>
                    <a:schemeClr val="tx1">
                      <a:lumMod val="50000"/>
                      <a:lumOff val="50000"/>
                    </a:schemeClr>
                  </a:solidFill>
                </a:rPr>
                <a:t> </a:t>
              </a:r>
              <a:r>
                <a:rPr lang="en-US" altLang="ko-KR" sz="900" b="0" spc="-40" dirty="0" err="1">
                  <a:solidFill>
                    <a:schemeClr val="tx1">
                      <a:lumMod val="50000"/>
                      <a:lumOff val="50000"/>
                    </a:schemeClr>
                  </a:solidFill>
                </a:rPr>
                <a:t>phá</a:t>
              </a:r>
              <a:endParaRPr lang="en-US" altLang="ko-KR" sz="900" b="0" spc="-40" dirty="0">
                <a:solidFill>
                  <a:schemeClr val="tx1">
                    <a:lumMod val="50000"/>
                    <a:lumOff val="50000"/>
                  </a:schemeClr>
                </a:solidFill>
              </a:endParaRPr>
            </a:p>
          </p:txBody>
        </p:sp>
        <p:sp>
          <p:nvSpPr>
            <p:cNvPr id="51" name="TextBox 50">
              <a:extLst>
                <a:ext uri="{FF2B5EF4-FFF2-40B4-BE49-F238E27FC236}">
                  <a16:creationId xmlns:a16="http://schemas.microsoft.com/office/drawing/2014/main" id="{AB62EC4A-5F68-4466-BEE0-C378221EBD5F}"/>
                </a:ext>
              </a:extLst>
            </p:cNvPr>
            <p:cNvSpPr txBox="1"/>
            <p:nvPr/>
          </p:nvSpPr>
          <p:spPr>
            <a:xfrm>
              <a:off x="8685398" y="3025608"/>
              <a:ext cx="737702" cy="230832"/>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900" b="0" spc="-40">
                  <a:solidFill>
                    <a:schemeClr val="bg1"/>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dirty="0" err="1"/>
                <a:t>Thử</a:t>
              </a:r>
              <a:r>
                <a:rPr lang="en-US" altLang="ko-KR" dirty="0"/>
                <a:t> </a:t>
              </a:r>
              <a:r>
                <a:rPr lang="en-US" altLang="ko-KR" dirty="0" err="1"/>
                <a:t>nghiệm</a:t>
              </a:r>
              <a:endParaRPr lang="en-US" altLang="ko-KR" dirty="0"/>
            </a:p>
          </p:txBody>
        </p:sp>
      </p:grpSp>
      <p:pic>
        <p:nvPicPr>
          <p:cNvPr id="52" name="그림 1">
            <a:extLst>
              <a:ext uri="{FF2B5EF4-FFF2-40B4-BE49-F238E27FC236}">
                <a16:creationId xmlns:a16="http://schemas.microsoft.com/office/drawing/2014/main" id="{A72AA55C-3315-4031-B2AD-65AFF55A8BEC}"/>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48007" r="1"/>
          <a:stretch/>
        </p:blipFill>
        <p:spPr>
          <a:xfrm>
            <a:off x="6953676" y="3337479"/>
            <a:ext cx="2391079" cy="2586871"/>
          </a:xfrm>
          <a:prstGeom prst="rect">
            <a:avLst/>
          </a:prstGeom>
        </p:spPr>
      </p:pic>
      <p:sp>
        <p:nvSpPr>
          <p:cNvPr id="54" name="직사각형 17">
            <a:extLst>
              <a:ext uri="{FF2B5EF4-FFF2-40B4-BE49-F238E27FC236}">
                <a16:creationId xmlns:a16="http://schemas.microsoft.com/office/drawing/2014/main" id="{7FAEB962-5058-49CC-967B-5B232313ED87}"/>
              </a:ext>
            </a:extLst>
          </p:cNvPr>
          <p:cNvSpPr/>
          <p:nvPr/>
        </p:nvSpPr>
        <p:spPr>
          <a:xfrm>
            <a:off x="703262" y="2421466"/>
            <a:ext cx="6250413" cy="3064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bevelB w="0" h="0"/>
            </a:sp3d>
          </a:bodyPr>
          <a:lstStyle/>
          <a:p>
            <a:pPr marL="182563"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Tăng năng lực chẩn đoán bệnh nhãn khoa cho các nhân viên y tế chưa có kinh nghiệm</a:t>
            </a:r>
          </a:p>
          <a:p>
            <a:pPr marL="182563"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Tạo hiệu quả hợp lực với dự án chăm sóc sức khỏe mắt địa phương tập trung vào điều trị (nâng cao năng suất và hiệu quả)</a:t>
            </a:r>
          </a:p>
          <a:p>
            <a:pPr marL="182563"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Giảm số lần khám sơ bộ của bác sĩ nhãn khoa và cải thiện môi trường làm việc</a:t>
            </a:r>
          </a:p>
          <a:p>
            <a:pPr marL="182563"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Giảm chi phí y tế nhãn khóa của dịch vụ chăm sóc sức khỏe cộng đồng toàn diện</a:t>
            </a:r>
          </a:p>
          <a:p>
            <a:pPr marL="182563"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Cung cấp kính soi đáy mắt số di động với chi phí rất hợp lý (chỉ bằng 1% chi phí các thiết bị hiện có)</a:t>
            </a:r>
          </a:p>
          <a:p>
            <a:pPr marL="182563"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Tăng năng suất lao động của người mù hoặc suy giảm thị lực</a:t>
            </a:r>
          </a:p>
          <a:p>
            <a:pPr marL="182563"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Đưa người mù hoặc suy giảm thị lực vào nhóm dân số trong độ tuổi lao động</a:t>
            </a:r>
          </a:p>
          <a:p>
            <a:pPr marL="182563"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Cải thiện chất lượng cuộc sống và giảm tỷ lệ mắc các bệnh nhãn khoa</a:t>
            </a:r>
          </a:p>
        </p:txBody>
      </p:sp>
      <p:grpSp>
        <p:nvGrpSpPr>
          <p:cNvPr id="20" name="그룹 19">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21" name="직사각형 20">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lvl="0" defTabSz="457187">
                <a:defRPr/>
              </a:pPr>
              <a:r>
                <a:rPr lang="en-US" altLang="ko-KR" dirty="0">
                  <a:solidFill>
                    <a:prstClr val="white"/>
                  </a:solidFill>
                  <a:latin typeface="iCiel Samsung Sharp Sans Medium" pitchFamily="2" charset="0"/>
                  <a:cs typeface="iCiel Samsung Sharp Sans Medium" pitchFamily="2" charset="0"/>
                </a:rPr>
                <a:t>2.1. </a:t>
              </a:r>
              <a:r>
                <a:rPr lang="en-US" altLang="ko-KR" dirty="0" err="1">
                  <a:solidFill>
                    <a:prstClr val="white"/>
                  </a:solidFill>
                  <a:latin typeface="iCiel Samsung Sharp Sans Medium" pitchFamily="2" charset="0"/>
                  <a:cs typeface="iCiel Samsung Sharp Sans Medium" pitchFamily="2" charset="0"/>
                </a:rPr>
                <a:t>Hệ</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thống</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hỗ</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trợ</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ra</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quyết</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định</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lâm</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sàng</a:t>
              </a:r>
              <a:r>
                <a:rPr lang="en-US" altLang="ko-KR" dirty="0">
                  <a:solidFill>
                    <a:prstClr val="white"/>
                  </a:solidFill>
                  <a:latin typeface="iCiel Samsung Sharp Sans Medium" pitchFamily="2" charset="0"/>
                  <a:cs typeface="iCiel Samsung Sharp Sans Medium" pitchFamily="2" charset="0"/>
                </a:rPr>
                <a:t> AI</a:t>
              </a:r>
            </a:p>
          </p:txBody>
        </p:sp>
        <p:sp>
          <p:nvSpPr>
            <p:cNvPr id="23" name="직사각형 22">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a:defRPr/>
              </a:pPr>
              <a:r>
                <a:rPr lang="en-US" altLang="ko-KR" sz="1600" dirty="0" err="1">
                  <a:solidFill>
                    <a:prstClr val="white">
                      <a:lumMod val="85000"/>
                    </a:prst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prstClr val="white">
                      <a:lumMod val="85000"/>
                    </a:prst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prstClr val="white">
                      <a:lumMod val="85000"/>
                    </a:prstClr>
                  </a:solidFill>
                  <a:latin typeface="Samsung Sharp Sans Bold" pitchFamily="2" charset="0"/>
                  <a:ea typeface="Samsung Sharp Sans Bold" pitchFamily="2" charset="0"/>
                  <a:cs typeface="Samsung Sharp Sans Bold" pitchFamily="2" charset="0"/>
                </a:rPr>
                <a:t>02</a:t>
              </a:r>
            </a:p>
          </p:txBody>
        </p:sp>
      </p:grpSp>
      <p:sp>
        <p:nvSpPr>
          <p:cNvPr id="24" name="직사각형 23">
            <a:extLst>
              <a:ext uri="{FF2B5EF4-FFF2-40B4-BE49-F238E27FC236}">
                <a16:creationId xmlns:a16="http://schemas.microsoft.com/office/drawing/2014/main" id="{D975EEAE-29E2-462D-9349-0E9710C30899}"/>
              </a:ext>
            </a:extLst>
          </p:cNvPr>
          <p:cNvSpPr/>
          <p:nvPr/>
        </p:nvSpPr>
        <p:spPr>
          <a:xfrm>
            <a:off x="546895" y="1473730"/>
            <a:ext cx="879713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Hệ</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thống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hỗ</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trợ</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ra</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quyết</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đinh</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lâm</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sàng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AI</a:t>
            </a:r>
          </a:p>
        </p:txBody>
      </p:sp>
      <p:sp>
        <p:nvSpPr>
          <p:cNvPr id="2" name="TextBox 1">
            <a:extLst>
              <a:ext uri="{FF2B5EF4-FFF2-40B4-BE49-F238E27FC236}">
                <a16:creationId xmlns:a16="http://schemas.microsoft.com/office/drawing/2014/main" id="{02C4F5B3-51B7-7F2C-4AE8-3F37AE0DAE33}"/>
              </a:ext>
            </a:extLst>
          </p:cNvPr>
          <p:cNvSpPr txBox="1"/>
          <p:nvPr/>
        </p:nvSpPr>
        <p:spPr>
          <a:xfrm>
            <a:off x="8406055" y="2694377"/>
            <a:ext cx="708207" cy="461665"/>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ko-KR" sz="800" b="0" spc="-40" dirty="0" err="1">
                <a:solidFill>
                  <a:schemeClr val="tx1">
                    <a:lumMod val="50000"/>
                    <a:lumOff val="50000"/>
                  </a:schemeClr>
                </a:solidFill>
              </a:rPr>
              <a:t>Ý</a:t>
            </a:r>
            <a:r>
              <a:rPr lang="en-US" altLang="ko-KR" sz="800" b="0" spc="-40" dirty="0">
                <a:solidFill>
                  <a:schemeClr val="tx1">
                    <a:lumMod val="50000"/>
                    <a:lumOff val="50000"/>
                  </a:schemeClr>
                </a:solidFill>
              </a:rPr>
              <a:t> </a:t>
            </a:r>
            <a:r>
              <a:rPr lang="en-US" altLang="ko-KR" sz="800" b="0" spc="-40" dirty="0" err="1">
                <a:solidFill>
                  <a:schemeClr val="tx1">
                    <a:lumMod val="50000"/>
                    <a:lumOff val="50000"/>
                  </a:schemeClr>
                </a:solidFill>
              </a:rPr>
              <a:t>tưởng</a:t>
            </a:r>
            <a:endParaRPr lang="en-US" altLang="ko-KR" sz="800" b="0" spc="-40" dirty="0">
              <a:solidFill>
                <a:schemeClr val="tx1">
                  <a:lumMod val="50000"/>
                  <a:lumOff val="50000"/>
                </a:schemeClr>
              </a:solidFill>
            </a:endParaRPr>
          </a:p>
          <a:p>
            <a:r>
              <a:rPr lang="en-US" altLang="ko-KR" sz="800" b="0" spc="-40" dirty="0">
                <a:solidFill>
                  <a:schemeClr val="tx1">
                    <a:lumMod val="50000"/>
                    <a:lumOff val="50000"/>
                  </a:schemeClr>
                </a:solidFill>
              </a:rPr>
              <a:t>&amp; </a:t>
            </a:r>
          </a:p>
          <a:p>
            <a:r>
              <a:rPr lang="en-US" altLang="ko-KR" sz="800" b="0" spc="-40" dirty="0" err="1">
                <a:solidFill>
                  <a:schemeClr val="tx1">
                    <a:lumMod val="50000"/>
                    <a:lumOff val="50000"/>
                  </a:schemeClr>
                </a:solidFill>
              </a:rPr>
              <a:t>Thiết</a:t>
            </a:r>
            <a:r>
              <a:rPr lang="en-US" altLang="ko-KR" sz="800" b="0" spc="-40" dirty="0">
                <a:solidFill>
                  <a:schemeClr val="tx1">
                    <a:lumMod val="50000"/>
                    <a:lumOff val="50000"/>
                  </a:schemeClr>
                </a:solidFill>
              </a:rPr>
              <a:t> </a:t>
            </a:r>
            <a:r>
              <a:rPr lang="en-US" altLang="ko-KR" sz="800" b="0" spc="-40" dirty="0" err="1">
                <a:solidFill>
                  <a:schemeClr val="tx1">
                    <a:lumMod val="50000"/>
                    <a:lumOff val="50000"/>
                  </a:schemeClr>
                </a:solidFill>
              </a:rPr>
              <a:t>kế</a:t>
            </a:r>
            <a:r>
              <a:rPr lang="en-US" altLang="ko-KR" sz="800" b="0" spc="-40" dirty="0">
                <a:solidFill>
                  <a:schemeClr val="tx1">
                    <a:lumMod val="50000"/>
                    <a:lumOff val="50000"/>
                  </a:schemeClr>
                </a:solidFill>
              </a:rPr>
              <a:t> </a:t>
            </a:r>
            <a:r>
              <a:rPr lang="en-US" altLang="ko-KR" sz="800" b="0" spc="-40" dirty="0" err="1">
                <a:solidFill>
                  <a:schemeClr val="tx1">
                    <a:lumMod val="50000"/>
                    <a:lumOff val="50000"/>
                  </a:schemeClr>
                </a:solidFill>
              </a:rPr>
              <a:t>mẫu</a:t>
            </a:r>
            <a:endParaRPr lang="en-US" altLang="ko-KR" sz="800" b="0" spc="-40" dirty="0">
              <a:solidFill>
                <a:schemeClr val="tx1">
                  <a:lumMod val="50000"/>
                  <a:lumOff val="50000"/>
                </a:schemeClr>
              </a:solidFill>
            </a:endParaRPr>
          </a:p>
        </p:txBody>
      </p:sp>
    </p:spTree>
    <p:extLst>
      <p:ext uri="{BB962C8B-B14F-4D97-AF65-F5344CB8AC3E}">
        <p14:creationId xmlns:p14="http://schemas.microsoft.com/office/powerpoint/2010/main" val="914265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직사각형 133">
            <a:extLst>
              <a:ext uri="{FF2B5EF4-FFF2-40B4-BE49-F238E27FC236}">
                <a16:creationId xmlns:a16="http://schemas.microsoft.com/office/drawing/2014/main" id="{551F01E8-8777-4A7B-AD71-63E7C805C68C}"/>
              </a:ext>
            </a:extLst>
          </p:cNvPr>
          <p:cNvSpPr/>
          <p:nvPr/>
        </p:nvSpPr>
        <p:spPr>
          <a:xfrm>
            <a:off x="1007567" y="3133792"/>
            <a:ext cx="8408342"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defTabSz="457063" fontAlgn="base">
              <a:spcBef>
                <a:spcPct val="0"/>
              </a:spcBef>
              <a:spcAft>
                <a:spcPct val="0"/>
              </a:spcAft>
              <a:defRPr/>
            </a:pPr>
            <a:r>
              <a:rPr kumimoji="1" lang="en-US" altLang="ko-KR" sz="3200" dirty="0" err="1">
                <a:solidFill>
                  <a:prstClr val="black"/>
                </a:solidFill>
                <a:latin typeface="iCiel Samsung Sharp Sans Bold" pitchFamily="2" charset="0"/>
                <a:ea typeface="맑은 고딕" panose="020B0503020000020004" pitchFamily="50" charset="-127"/>
                <a:cs typeface="iCiel Samsung Sharp Sans Bold" pitchFamily="2" charset="0"/>
              </a:rPr>
              <a:t>Sử</a:t>
            </a:r>
            <a:r>
              <a:rPr kumimoji="1" lang="en-US" altLang="ko-KR" sz="3200" dirty="0">
                <a:solidFill>
                  <a:prstClr val="black"/>
                </a:solidFill>
                <a:latin typeface="iCiel Samsung Sharp Sans Bold" pitchFamily="2" charset="0"/>
                <a:ea typeface="맑은 고딕" panose="020B0503020000020004" pitchFamily="50" charset="-127"/>
                <a:cs typeface="iCiel Samsung Sharp Sans Bold" pitchFamily="2" charset="0"/>
              </a:rPr>
              <a:t> </a:t>
            </a:r>
            <a:r>
              <a:rPr kumimoji="1" lang="en-US" altLang="ko-KR" sz="3200" dirty="0" err="1">
                <a:solidFill>
                  <a:prstClr val="black"/>
                </a:solidFill>
                <a:latin typeface="iCiel Samsung Sharp Sans Bold" pitchFamily="2" charset="0"/>
                <a:ea typeface="맑은 고딕" panose="020B0503020000020004" pitchFamily="50" charset="-127"/>
                <a:cs typeface="iCiel Samsung Sharp Sans Bold" pitchFamily="2" charset="0"/>
              </a:rPr>
              <a:t>dụng</a:t>
            </a:r>
            <a:r>
              <a:rPr kumimoji="1" lang="en-US" altLang="ko-KR" sz="3200" dirty="0">
                <a:solidFill>
                  <a:prstClr val="black"/>
                </a:solidFill>
                <a:latin typeface="iCiel Samsung Sharp Sans Bold" pitchFamily="2" charset="0"/>
                <a:ea typeface="맑은 고딕" panose="020B0503020000020004" pitchFamily="50" charset="-127"/>
                <a:cs typeface="iCiel Samsung Sharp Sans Bold" pitchFamily="2" charset="0"/>
              </a:rPr>
              <a:t> </a:t>
            </a:r>
            <a:r>
              <a:rPr kumimoji="1" lang="en-US" altLang="ko-KR" sz="3200" dirty="0" err="1">
                <a:solidFill>
                  <a:prstClr val="black"/>
                </a:solidFill>
                <a:latin typeface="iCiel Samsung Sharp Sans Bold" pitchFamily="2" charset="0"/>
                <a:ea typeface="맑은 고딕" panose="020B0503020000020004" pitchFamily="50" charset="-127"/>
                <a:cs typeface="iCiel Samsung Sharp Sans Bold" pitchFamily="2" charset="0"/>
              </a:rPr>
              <a:t>mô</a:t>
            </a:r>
            <a:r>
              <a:rPr kumimoji="1" lang="en-US" altLang="ko-KR" sz="3200" dirty="0">
                <a:solidFill>
                  <a:prstClr val="black"/>
                </a:solidFill>
                <a:latin typeface="iCiel Samsung Sharp Sans Bold" pitchFamily="2" charset="0"/>
                <a:ea typeface="맑은 고딕" panose="020B0503020000020004" pitchFamily="50" charset="-127"/>
                <a:cs typeface="iCiel Samsung Sharp Sans Bold" pitchFamily="2" charset="0"/>
              </a:rPr>
              <a:t> </a:t>
            </a:r>
            <a:r>
              <a:rPr kumimoji="1" lang="en-US" altLang="ko-KR" sz="3200" dirty="0" err="1">
                <a:solidFill>
                  <a:prstClr val="black"/>
                </a:solidFill>
                <a:latin typeface="iCiel Samsung Sharp Sans Bold" pitchFamily="2" charset="0"/>
                <a:ea typeface="맑은 고딕" panose="020B0503020000020004" pitchFamily="50" charset="-127"/>
                <a:cs typeface="iCiel Samsung Sharp Sans Bold" pitchFamily="2" charset="0"/>
              </a:rPr>
              <a:t>hình</a:t>
            </a:r>
            <a:r>
              <a:rPr kumimoji="1" lang="en-US" altLang="ko-KR" sz="3200" dirty="0">
                <a:solidFill>
                  <a:prstClr val="black"/>
                </a:solidFill>
                <a:latin typeface="iCiel Samsung Sharp Sans Bold" pitchFamily="2" charset="0"/>
                <a:ea typeface="맑은 고딕" panose="020B0503020000020004" pitchFamily="50" charset="-127"/>
                <a:cs typeface="iCiel Samsung Sharp Sans Bold" pitchFamily="2" charset="0"/>
              </a:rPr>
              <a:t> CNN </a:t>
            </a:r>
            <a:r>
              <a:rPr kumimoji="1" lang="en-US" altLang="ko-KR" sz="3200" dirty="0" err="1">
                <a:solidFill>
                  <a:prstClr val="black"/>
                </a:solidFill>
                <a:latin typeface="iCiel Samsung Sharp Sans Bold" pitchFamily="2" charset="0"/>
                <a:ea typeface="맑은 고딕" panose="020B0503020000020004" pitchFamily="50" charset="-127"/>
                <a:cs typeface="iCiel Samsung Sharp Sans Bold" pitchFamily="2" charset="0"/>
              </a:rPr>
              <a:t>tạo</a:t>
            </a:r>
            <a:r>
              <a:rPr kumimoji="1" lang="en-US" altLang="ko-KR" sz="3200" dirty="0">
                <a:solidFill>
                  <a:prstClr val="black"/>
                </a:solidFill>
                <a:latin typeface="iCiel Samsung Sharp Sans Bold" pitchFamily="2" charset="0"/>
                <a:ea typeface="맑은 고딕" panose="020B0503020000020004" pitchFamily="50" charset="-127"/>
                <a:cs typeface="iCiel Samsung Sharp Sans Bold" pitchFamily="2" charset="0"/>
              </a:rPr>
              <a:t> </a:t>
            </a:r>
            <a:r>
              <a:rPr kumimoji="1" lang="en-US" altLang="ko-KR" sz="3200" dirty="0" err="1">
                <a:solidFill>
                  <a:prstClr val="black"/>
                </a:solidFill>
                <a:latin typeface="iCiel Samsung Sharp Sans Bold" pitchFamily="2" charset="0"/>
                <a:ea typeface="맑은 고딕" panose="020B0503020000020004" pitchFamily="50" charset="-127"/>
                <a:cs typeface="iCiel Samsung Sharp Sans Bold" pitchFamily="2" charset="0"/>
              </a:rPr>
              <a:t>sẵn</a:t>
            </a:r>
            <a:endParaRPr kumimoji="1" lang="en-US" altLang="ko-KR" sz="3200" dirty="0">
              <a:solidFill>
                <a:prstClr val="black"/>
              </a:solidFill>
              <a:latin typeface="iCiel Samsung Sharp Sans Bold" pitchFamily="2" charset="0"/>
              <a:ea typeface="맑은 고딕" panose="020B0503020000020004" pitchFamily="50" charset="-127"/>
              <a:cs typeface="iCiel Samsung Sharp Sans Bold" pitchFamily="2" charset="0"/>
            </a:endParaRPr>
          </a:p>
        </p:txBody>
      </p:sp>
      <p:sp>
        <p:nvSpPr>
          <p:cNvPr id="21" name="직사각형 133">
            <a:extLst>
              <a:ext uri="{FF2B5EF4-FFF2-40B4-BE49-F238E27FC236}">
                <a16:creationId xmlns:a16="http://schemas.microsoft.com/office/drawing/2014/main" id="{F30E60FD-5340-4E90-99F1-BB9E55EB305D}"/>
              </a:ext>
            </a:extLst>
          </p:cNvPr>
          <p:cNvSpPr/>
          <p:nvPr/>
        </p:nvSpPr>
        <p:spPr>
          <a:xfrm>
            <a:off x="989683" y="2748696"/>
            <a:ext cx="5477955" cy="307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063" fontAlgn="base" latinLnBrk="1">
              <a:spcBef>
                <a:spcPct val="0"/>
              </a:spcBef>
              <a:spcAft>
                <a:spcPct val="0"/>
              </a:spcAft>
              <a:defRPr/>
            </a:pPr>
            <a:r>
              <a:rPr kumimoji="1" lang="en-US" altLang="ko-KR" sz="1999" dirty="0" err="1">
                <a:solidFill>
                  <a:prstClr val="white">
                    <a:lumMod val="50000"/>
                  </a:prstClr>
                </a:solidFill>
                <a:latin typeface="iCiel Samsung Sharp Sans Bold" pitchFamily="2" charset="0"/>
                <a:ea typeface="iCiel Samsung Sharp Sans Bold" pitchFamily="2" charset="0"/>
                <a:cs typeface="iCiel Samsung Sharp Sans Bold" pitchFamily="2" charset="0"/>
              </a:rPr>
              <a:t>Bài</a:t>
            </a:r>
            <a:r>
              <a:rPr kumimoji="1" lang="en-US" altLang="ko-KR" sz="1999" dirty="0">
                <a:solidFill>
                  <a:prstClr val="white">
                    <a:lumMod val="50000"/>
                  </a:prstClr>
                </a:solidFill>
                <a:latin typeface="iCiel Samsung Sharp Sans Bold" pitchFamily="2" charset="0"/>
                <a:ea typeface="iCiel Samsung Sharp Sans Bold" pitchFamily="2" charset="0"/>
                <a:cs typeface="iCiel Samsung Sharp Sans Bold" pitchFamily="2" charset="0"/>
              </a:rPr>
              <a:t> 1. </a:t>
            </a:r>
            <a:endParaRPr kumimoji="1" lang="en-US" altLang="ko-KR" sz="5398" dirty="0">
              <a:solidFill>
                <a:prstClr val="white">
                  <a:lumMod val="50000"/>
                </a:prstClr>
              </a:solidFill>
              <a:latin typeface="iCiel Samsung Sharp Sans Bold" pitchFamily="2" charset="0"/>
              <a:ea typeface="iCiel Samsung Sharp Sans Bold" pitchFamily="2" charset="0"/>
              <a:cs typeface="iCiel Samsung Sharp Sans Bold" pitchFamily="2" charset="0"/>
            </a:endParaRPr>
          </a:p>
        </p:txBody>
      </p:sp>
    </p:spTree>
    <p:extLst>
      <p:ext uri="{BB962C8B-B14F-4D97-AF65-F5344CB8AC3E}">
        <p14:creationId xmlns:p14="http://schemas.microsoft.com/office/powerpoint/2010/main" val="326459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직사각형 133">
            <a:extLst>
              <a:ext uri="{FF2B5EF4-FFF2-40B4-BE49-F238E27FC236}">
                <a16:creationId xmlns:a16="http://schemas.microsoft.com/office/drawing/2014/main" id="{551F01E8-8777-4A7B-AD71-63E7C805C68C}"/>
              </a:ext>
            </a:extLst>
          </p:cNvPr>
          <p:cNvSpPr/>
          <p:nvPr/>
        </p:nvSpPr>
        <p:spPr>
          <a:xfrm>
            <a:off x="1007567" y="3133792"/>
            <a:ext cx="8408342"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defTabSz="457063" fontAlgn="base">
              <a:spcBef>
                <a:spcPct val="0"/>
              </a:spcBef>
              <a:spcAft>
                <a:spcPct val="0"/>
              </a:spcAft>
              <a:defRPr/>
            </a:pPr>
            <a:r>
              <a:rPr kumimoji="1" lang="en-US" altLang="ko-KR" sz="3200" dirty="0" err="1">
                <a:solidFill>
                  <a:prstClr val="black"/>
                </a:solidFill>
                <a:latin typeface="iCiel Samsung Sharp Sans Bold" pitchFamily="2" charset="0"/>
                <a:ea typeface="맑은 고딕" panose="020B0503020000020004" pitchFamily="50" charset="-127"/>
                <a:cs typeface="iCiel Samsung Sharp Sans Bold" pitchFamily="2" charset="0"/>
              </a:rPr>
              <a:t>Những</a:t>
            </a:r>
            <a:r>
              <a:rPr kumimoji="1" lang="en-US" altLang="ko-KR" sz="3200" dirty="0">
                <a:solidFill>
                  <a:prstClr val="black"/>
                </a:solidFill>
                <a:latin typeface="iCiel Samsung Sharp Sans Bold" pitchFamily="2" charset="0"/>
                <a:ea typeface="맑은 고딕" panose="020B0503020000020004" pitchFamily="50" charset="-127"/>
                <a:cs typeface="iCiel Samsung Sharp Sans Bold" pitchFamily="2" charset="0"/>
              </a:rPr>
              <a:t> </a:t>
            </a:r>
            <a:r>
              <a:rPr kumimoji="1" lang="en-US" altLang="ko-KR" sz="3200" dirty="0" err="1">
                <a:solidFill>
                  <a:prstClr val="black"/>
                </a:solidFill>
                <a:latin typeface="iCiel Samsung Sharp Sans Bold" pitchFamily="2" charset="0"/>
                <a:ea typeface="맑은 고딕" panose="020B0503020000020004" pitchFamily="50" charset="-127"/>
                <a:cs typeface="iCiel Samsung Sharp Sans Bold" pitchFamily="2" charset="0"/>
              </a:rPr>
              <a:t>trường</a:t>
            </a:r>
            <a:r>
              <a:rPr kumimoji="1" lang="en-US" altLang="ko-KR" sz="3200" dirty="0">
                <a:solidFill>
                  <a:prstClr val="black"/>
                </a:solidFill>
                <a:latin typeface="iCiel Samsung Sharp Sans Bold" pitchFamily="2" charset="0"/>
                <a:ea typeface="맑은 고딕" panose="020B0503020000020004" pitchFamily="50" charset="-127"/>
                <a:cs typeface="iCiel Samsung Sharp Sans Bold" pitchFamily="2" charset="0"/>
              </a:rPr>
              <a:t> </a:t>
            </a:r>
            <a:r>
              <a:rPr kumimoji="1" lang="en-US" altLang="ko-KR" sz="3200" dirty="0" err="1">
                <a:solidFill>
                  <a:prstClr val="black"/>
                </a:solidFill>
                <a:latin typeface="iCiel Samsung Sharp Sans Bold" pitchFamily="2" charset="0"/>
                <a:ea typeface="맑은 고딕" panose="020B0503020000020004" pitchFamily="50" charset="-127"/>
                <a:cs typeface="iCiel Samsung Sharp Sans Bold" pitchFamily="2" charset="0"/>
              </a:rPr>
              <a:t>hợp</a:t>
            </a:r>
            <a:r>
              <a:rPr kumimoji="1" lang="en-US" altLang="ko-KR" sz="3200" dirty="0">
                <a:solidFill>
                  <a:prstClr val="black"/>
                </a:solidFill>
                <a:latin typeface="iCiel Samsung Sharp Sans Bold" pitchFamily="2" charset="0"/>
                <a:ea typeface="맑은 고딕" panose="020B0503020000020004" pitchFamily="50" charset="-127"/>
                <a:cs typeface="iCiel Samsung Sharp Sans Bold" pitchFamily="2" charset="0"/>
              </a:rPr>
              <a:t> </a:t>
            </a:r>
            <a:r>
              <a:rPr kumimoji="1" lang="en-US" altLang="ko-KR" sz="3200" dirty="0" err="1">
                <a:solidFill>
                  <a:prstClr val="black"/>
                </a:solidFill>
                <a:latin typeface="iCiel Samsung Sharp Sans Bold" pitchFamily="2" charset="0"/>
                <a:ea typeface="맑은 고딕" panose="020B0503020000020004" pitchFamily="50" charset="-127"/>
                <a:cs typeface="iCiel Samsung Sharp Sans Bold" pitchFamily="2" charset="0"/>
              </a:rPr>
              <a:t>ứng</a:t>
            </a:r>
            <a:r>
              <a:rPr kumimoji="1" lang="en-US" altLang="ko-KR" sz="3200" dirty="0">
                <a:solidFill>
                  <a:prstClr val="black"/>
                </a:solidFill>
                <a:latin typeface="iCiel Samsung Sharp Sans Bold" pitchFamily="2" charset="0"/>
                <a:ea typeface="맑은 고딕" panose="020B0503020000020004" pitchFamily="50" charset="-127"/>
                <a:cs typeface="iCiel Samsung Sharp Sans Bold" pitchFamily="2" charset="0"/>
              </a:rPr>
              <a:t> </a:t>
            </a:r>
            <a:r>
              <a:rPr kumimoji="1" lang="en-US" altLang="ko-KR" sz="3200" dirty="0" err="1">
                <a:solidFill>
                  <a:prstClr val="black"/>
                </a:solidFill>
                <a:latin typeface="iCiel Samsung Sharp Sans Bold" pitchFamily="2" charset="0"/>
                <a:ea typeface="맑은 고딕" panose="020B0503020000020004" pitchFamily="50" charset="-127"/>
                <a:cs typeface="iCiel Samsung Sharp Sans Bold" pitchFamily="2" charset="0"/>
              </a:rPr>
              <a:t>dụng</a:t>
            </a:r>
            <a:r>
              <a:rPr kumimoji="1" lang="en-US" altLang="ko-KR" sz="3200" dirty="0">
                <a:solidFill>
                  <a:prstClr val="black"/>
                </a:solidFill>
                <a:latin typeface="iCiel Samsung Sharp Sans Bold" pitchFamily="2" charset="0"/>
                <a:ea typeface="맑은 고딕" panose="020B0503020000020004" pitchFamily="50" charset="-127"/>
                <a:cs typeface="iCiel Samsung Sharp Sans Bold" pitchFamily="2" charset="0"/>
              </a:rPr>
              <a:t> AI</a:t>
            </a:r>
          </a:p>
        </p:txBody>
      </p:sp>
      <p:sp>
        <p:nvSpPr>
          <p:cNvPr id="21" name="직사각형 133">
            <a:extLst>
              <a:ext uri="{FF2B5EF4-FFF2-40B4-BE49-F238E27FC236}">
                <a16:creationId xmlns:a16="http://schemas.microsoft.com/office/drawing/2014/main" id="{F30E60FD-5340-4E90-99F1-BB9E55EB305D}"/>
              </a:ext>
            </a:extLst>
          </p:cNvPr>
          <p:cNvSpPr/>
          <p:nvPr/>
        </p:nvSpPr>
        <p:spPr>
          <a:xfrm>
            <a:off x="989683" y="2748696"/>
            <a:ext cx="5477955" cy="307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063" fontAlgn="base" latinLnBrk="1">
              <a:spcBef>
                <a:spcPct val="0"/>
              </a:spcBef>
              <a:spcAft>
                <a:spcPct val="0"/>
              </a:spcAft>
              <a:defRPr/>
            </a:pPr>
            <a:r>
              <a:rPr kumimoji="1" lang="en-US" altLang="ko-KR" sz="1999" dirty="0">
                <a:solidFill>
                  <a:prstClr val="white">
                    <a:lumMod val="50000"/>
                  </a:prstClr>
                </a:solidFill>
                <a:latin typeface="iCiel Samsung Sharp Sans Bold" pitchFamily="2" charset="0"/>
                <a:ea typeface="iCiel Samsung Sharp Sans Bold" pitchFamily="2" charset="0"/>
                <a:cs typeface="iCiel Samsung Sharp Sans Bold" pitchFamily="2" charset="0"/>
              </a:rPr>
              <a:t>Unit 2. </a:t>
            </a:r>
            <a:endParaRPr kumimoji="1" lang="en-US" altLang="ko-KR" sz="5398" dirty="0">
              <a:solidFill>
                <a:prstClr val="white">
                  <a:lumMod val="50000"/>
                </a:prstClr>
              </a:solidFill>
              <a:latin typeface="iCiel Samsung Sharp Sans Bold" pitchFamily="2" charset="0"/>
              <a:ea typeface="iCiel Samsung Sharp Sans Bold" pitchFamily="2" charset="0"/>
              <a:cs typeface="iCiel Samsung Sharp Sans Bold" pitchFamily="2" charset="0"/>
            </a:endParaRPr>
          </a:p>
        </p:txBody>
      </p:sp>
      <p:grpSp>
        <p:nvGrpSpPr>
          <p:cNvPr id="4" name="그룹 3"/>
          <p:cNvGrpSpPr/>
          <p:nvPr/>
        </p:nvGrpSpPr>
        <p:grpSpPr>
          <a:xfrm>
            <a:off x="1079574" y="4005064"/>
            <a:ext cx="5700472" cy="278128"/>
            <a:chOff x="1079574" y="4005064"/>
            <a:chExt cx="5700472" cy="278128"/>
          </a:xfrm>
        </p:grpSpPr>
        <p:sp>
          <p:nvSpPr>
            <p:cNvPr id="23" name="직사각형 22">
              <a:extLst>
                <a:ext uri="{FF2B5EF4-FFF2-40B4-BE49-F238E27FC236}">
                  <a16:creationId xmlns:a16="http://schemas.microsoft.com/office/drawing/2014/main" id="{8CEA84EE-1CFD-4B57-A1C8-06A1AB4ACA44}"/>
                </a:ext>
              </a:extLst>
            </p:cNvPr>
            <p:cNvSpPr/>
            <p:nvPr/>
          </p:nvSpPr>
          <p:spPr>
            <a:xfrm>
              <a:off x="1262395" y="4006193"/>
              <a:ext cx="5517651"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126" fontAlgn="base">
                <a:spcBef>
                  <a:spcPct val="0"/>
                </a:spcBef>
                <a:spcAft>
                  <a:spcPts val="600"/>
                </a:spcAft>
                <a:defRPr/>
              </a:pPr>
              <a:r>
                <a:rPr kumimoji="1" lang="en-US" altLang="ko-KR" sz="1799" dirty="0">
                  <a:solidFill>
                    <a:prstClr val="white">
                      <a:lumMod val="65000"/>
                    </a:prstClr>
                  </a:solidFill>
                  <a:latin typeface="SamsungOne-400" panose="020B0503030303020204" pitchFamily="34" charset="0"/>
                  <a:ea typeface="SamsungOne-400" panose="020B0503030303020204" pitchFamily="34" charset="0"/>
                </a:rPr>
                <a:t>2.1. </a:t>
              </a:r>
              <a:r>
                <a:rPr kumimoji="1" lang="en-US" altLang="ko-KR" sz="1799" dirty="0" err="1">
                  <a:solidFill>
                    <a:prstClr val="white">
                      <a:lumMod val="65000"/>
                    </a:prstClr>
                  </a:solidFill>
                  <a:latin typeface="SamsungOne-400" panose="020B0503030303020204" pitchFamily="34" charset="0"/>
                  <a:ea typeface="SamsungOne-400" panose="020B0503030303020204" pitchFamily="34" charset="0"/>
                </a:rPr>
                <a:t>Hệ</a:t>
              </a:r>
              <a:r>
                <a:rPr kumimoji="1" lang="en-US" altLang="ko-KR" sz="1799" dirty="0">
                  <a:solidFill>
                    <a:prstClr val="white">
                      <a:lumMod val="65000"/>
                    </a:prstClr>
                  </a:solidFill>
                  <a:latin typeface="SamsungOne-400" panose="020B0503030303020204" pitchFamily="34" charset="0"/>
                  <a:ea typeface="SamsungOne-400" panose="020B0503030303020204" pitchFamily="34" charset="0"/>
                </a:rPr>
                <a:t> </a:t>
              </a:r>
              <a:r>
                <a:rPr kumimoji="1" lang="en-US" altLang="ko-KR" sz="1799" dirty="0" err="1">
                  <a:solidFill>
                    <a:prstClr val="white">
                      <a:lumMod val="65000"/>
                    </a:prstClr>
                  </a:solidFill>
                  <a:latin typeface="SamsungOne-400" panose="020B0503030303020204" pitchFamily="34" charset="0"/>
                  <a:ea typeface="SamsungOne-400" panose="020B0503030303020204" pitchFamily="34" charset="0"/>
                </a:rPr>
                <a:t>thống</a:t>
              </a:r>
              <a:r>
                <a:rPr kumimoji="1" lang="en-US" altLang="ko-KR" sz="1799" dirty="0">
                  <a:solidFill>
                    <a:prstClr val="white">
                      <a:lumMod val="65000"/>
                    </a:prstClr>
                  </a:solidFill>
                  <a:latin typeface="SamsungOne-400" panose="020B0503030303020204" pitchFamily="34" charset="0"/>
                  <a:ea typeface="SamsungOne-400" panose="020B0503030303020204" pitchFamily="34" charset="0"/>
                </a:rPr>
                <a:t> </a:t>
              </a:r>
              <a:r>
                <a:rPr kumimoji="1" lang="en-US" altLang="ko-KR" sz="1799" dirty="0" err="1">
                  <a:solidFill>
                    <a:prstClr val="white">
                      <a:lumMod val="65000"/>
                    </a:prstClr>
                  </a:solidFill>
                  <a:latin typeface="SamsungOne-400" panose="020B0503030303020204" pitchFamily="34" charset="0"/>
                  <a:ea typeface="SamsungOne-400" panose="020B0503030303020204" pitchFamily="34" charset="0"/>
                </a:rPr>
                <a:t>hỗ</a:t>
              </a:r>
              <a:r>
                <a:rPr kumimoji="1" lang="en-US" altLang="ko-KR" sz="1799" dirty="0">
                  <a:solidFill>
                    <a:prstClr val="white">
                      <a:lumMod val="65000"/>
                    </a:prstClr>
                  </a:solidFill>
                  <a:latin typeface="SamsungOne-400" panose="020B0503030303020204" pitchFamily="34" charset="0"/>
                  <a:ea typeface="SamsungOne-400" panose="020B0503030303020204" pitchFamily="34" charset="0"/>
                </a:rPr>
                <a:t> </a:t>
              </a:r>
              <a:r>
                <a:rPr kumimoji="1" lang="en-US" altLang="ko-KR" sz="1799" dirty="0" err="1">
                  <a:solidFill>
                    <a:prstClr val="white">
                      <a:lumMod val="65000"/>
                    </a:prstClr>
                  </a:solidFill>
                  <a:latin typeface="SamsungOne-400" panose="020B0503030303020204" pitchFamily="34" charset="0"/>
                  <a:ea typeface="SamsungOne-400" panose="020B0503030303020204" pitchFamily="34" charset="0"/>
                </a:rPr>
                <a:t>trợ</a:t>
              </a:r>
              <a:r>
                <a:rPr kumimoji="1" lang="en-US" altLang="ko-KR" sz="1799" dirty="0">
                  <a:solidFill>
                    <a:prstClr val="white">
                      <a:lumMod val="65000"/>
                    </a:prstClr>
                  </a:solidFill>
                  <a:latin typeface="SamsungOne-400" panose="020B0503030303020204" pitchFamily="34" charset="0"/>
                  <a:ea typeface="SamsungOne-400" panose="020B0503030303020204" pitchFamily="34" charset="0"/>
                </a:rPr>
                <a:t> </a:t>
              </a:r>
              <a:r>
                <a:rPr kumimoji="1" lang="en-US" altLang="ko-KR" sz="1799" dirty="0" err="1">
                  <a:solidFill>
                    <a:prstClr val="white">
                      <a:lumMod val="65000"/>
                    </a:prstClr>
                  </a:solidFill>
                  <a:latin typeface="SamsungOne-400" panose="020B0503030303020204" pitchFamily="34" charset="0"/>
                  <a:ea typeface="SamsungOne-400" panose="020B0503030303020204" pitchFamily="34" charset="0"/>
                </a:rPr>
                <a:t>ra</a:t>
              </a:r>
              <a:r>
                <a:rPr kumimoji="1" lang="en-US" altLang="ko-KR" sz="1799" dirty="0">
                  <a:solidFill>
                    <a:prstClr val="white">
                      <a:lumMod val="65000"/>
                    </a:prstClr>
                  </a:solidFill>
                  <a:latin typeface="SamsungOne-400" panose="020B0503030303020204" pitchFamily="34" charset="0"/>
                  <a:ea typeface="SamsungOne-400" panose="020B0503030303020204" pitchFamily="34" charset="0"/>
                </a:rPr>
                <a:t> </a:t>
              </a:r>
              <a:r>
                <a:rPr kumimoji="1" lang="en-US" altLang="ko-KR" sz="1799" dirty="0" err="1">
                  <a:solidFill>
                    <a:prstClr val="white">
                      <a:lumMod val="65000"/>
                    </a:prstClr>
                  </a:solidFill>
                  <a:latin typeface="SamsungOne-400" panose="020B0503030303020204" pitchFamily="34" charset="0"/>
                  <a:ea typeface="SamsungOne-400" panose="020B0503030303020204" pitchFamily="34" charset="0"/>
                </a:rPr>
                <a:t>quyết</a:t>
              </a:r>
              <a:r>
                <a:rPr kumimoji="1" lang="en-US" altLang="ko-KR" sz="1799" dirty="0">
                  <a:solidFill>
                    <a:prstClr val="white">
                      <a:lumMod val="65000"/>
                    </a:prstClr>
                  </a:solidFill>
                  <a:latin typeface="SamsungOne-400" panose="020B0503030303020204" pitchFamily="34" charset="0"/>
                  <a:ea typeface="SamsungOne-400" panose="020B0503030303020204" pitchFamily="34" charset="0"/>
                </a:rPr>
                <a:t> </a:t>
              </a:r>
              <a:r>
                <a:rPr kumimoji="1" lang="en-US" altLang="ko-KR" sz="1799" dirty="0" err="1">
                  <a:solidFill>
                    <a:prstClr val="white">
                      <a:lumMod val="65000"/>
                    </a:prstClr>
                  </a:solidFill>
                  <a:latin typeface="SamsungOne-400" panose="020B0503030303020204" pitchFamily="34" charset="0"/>
                  <a:ea typeface="SamsungOne-400" panose="020B0503030303020204" pitchFamily="34" charset="0"/>
                </a:rPr>
                <a:t>định</a:t>
              </a:r>
              <a:r>
                <a:rPr kumimoji="1" lang="en-US" altLang="ko-KR" sz="1799" dirty="0">
                  <a:solidFill>
                    <a:prstClr val="white">
                      <a:lumMod val="65000"/>
                    </a:prstClr>
                  </a:solidFill>
                  <a:latin typeface="SamsungOne-400" panose="020B0503030303020204" pitchFamily="34" charset="0"/>
                  <a:ea typeface="SamsungOne-400" panose="020B0503030303020204" pitchFamily="34" charset="0"/>
                </a:rPr>
                <a:t> </a:t>
              </a:r>
              <a:r>
                <a:rPr kumimoji="1" lang="en-US" altLang="ko-KR" sz="1799" dirty="0" err="1">
                  <a:solidFill>
                    <a:prstClr val="white">
                      <a:lumMod val="65000"/>
                    </a:prstClr>
                  </a:solidFill>
                  <a:latin typeface="SamsungOne-400" panose="020B0503030303020204" pitchFamily="34" charset="0"/>
                  <a:ea typeface="SamsungOne-400" panose="020B0503030303020204" pitchFamily="34" charset="0"/>
                </a:rPr>
                <a:t>lâm</a:t>
              </a:r>
              <a:r>
                <a:rPr kumimoji="1" lang="en-US" altLang="ko-KR" sz="1799" dirty="0">
                  <a:solidFill>
                    <a:prstClr val="white">
                      <a:lumMod val="65000"/>
                    </a:prstClr>
                  </a:solidFill>
                  <a:latin typeface="SamsungOne-400" panose="020B0503030303020204" pitchFamily="34" charset="0"/>
                  <a:ea typeface="SamsungOne-400" panose="020B0503030303020204" pitchFamily="34" charset="0"/>
                </a:rPr>
                <a:t> </a:t>
              </a:r>
              <a:r>
                <a:rPr kumimoji="1" lang="en-US" altLang="ko-KR" sz="1799" dirty="0" err="1">
                  <a:solidFill>
                    <a:prstClr val="white">
                      <a:lumMod val="65000"/>
                    </a:prstClr>
                  </a:solidFill>
                  <a:latin typeface="SamsungOne-400" panose="020B0503030303020204" pitchFamily="34" charset="0"/>
                  <a:ea typeface="SamsungOne-400" panose="020B0503030303020204" pitchFamily="34" charset="0"/>
                </a:rPr>
                <a:t>sàng</a:t>
              </a:r>
              <a:r>
                <a:rPr kumimoji="1" lang="en-US" altLang="ko-KR" sz="1799" dirty="0">
                  <a:solidFill>
                    <a:prstClr val="white">
                      <a:lumMod val="65000"/>
                    </a:prstClr>
                  </a:solidFill>
                  <a:latin typeface="SamsungOne-400" panose="020B0503030303020204" pitchFamily="34" charset="0"/>
                  <a:ea typeface="SamsungOne-400" panose="020B0503030303020204" pitchFamily="34" charset="0"/>
                </a:rPr>
                <a:t> </a:t>
              </a:r>
              <a:r>
                <a:rPr kumimoji="1" lang="en-US" altLang="ko-KR" sz="1799" dirty="0" err="1">
                  <a:solidFill>
                    <a:prstClr val="white">
                      <a:lumMod val="65000"/>
                    </a:prstClr>
                  </a:solidFill>
                  <a:latin typeface="SamsungOne-400" panose="020B0503030303020204" pitchFamily="34" charset="0"/>
                  <a:ea typeface="SamsungOne-400" panose="020B0503030303020204" pitchFamily="34" charset="0"/>
                </a:rPr>
                <a:t>bằng</a:t>
              </a:r>
              <a:r>
                <a:rPr kumimoji="1" lang="en-US" altLang="ko-KR" sz="1799" dirty="0">
                  <a:solidFill>
                    <a:prstClr val="white">
                      <a:lumMod val="65000"/>
                    </a:prstClr>
                  </a:solidFill>
                  <a:latin typeface="SamsungOne-400" panose="020B0503030303020204" pitchFamily="34" charset="0"/>
                  <a:ea typeface="SamsungOne-400" panose="020B0503030303020204" pitchFamily="34" charset="0"/>
                </a:rPr>
                <a:t> AI</a:t>
              </a:r>
            </a:p>
          </p:txBody>
        </p:sp>
        <p:sp>
          <p:nvSpPr>
            <p:cNvPr id="24" name="직사각형 23">
              <a:extLst>
                <a:ext uri="{FF2B5EF4-FFF2-40B4-BE49-F238E27FC236}">
                  <a16:creationId xmlns:a16="http://schemas.microsoft.com/office/drawing/2014/main" id="{490AEC04-CD1D-4B88-858B-CBB56559D797}"/>
                </a:ext>
              </a:extLst>
            </p:cNvPr>
            <p:cNvSpPr/>
            <p:nvPr/>
          </p:nvSpPr>
          <p:spPr>
            <a:xfrm>
              <a:off x="1079574" y="4005064"/>
              <a:ext cx="35988" cy="251919"/>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base" latinLnBrk="1">
                <a:spcBef>
                  <a:spcPct val="0"/>
                </a:spcBef>
                <a:spcAft>
                  <a:spcPct val="0"/>
                </a:spcAft>
              </a:pPr>
              <a:endParaRPr kumimoji="1" lang="ko-KR" altLang="en-US" sz="2799" dirty="0">
                <a:solidFill>
                  <a:srgbClr val="1429A0"/>
                </a:solidFill>
                <a:latin typeface="Calibri" panose="020F0502020204030204"/>
                <a:ea typeface="맑은 고딕" panose="020B0503020000020004" pitchFamily="50" charset="-127"/>
              </a:endParaRPr>
            </a:p>
          </p:txBody>
        </p:sp>
      </p:grpSp>
      <p:grpSp>
        <p:nvGrpSpPr>
          <p:cNvPr id="2" name="그룹 1"/>
          <p:cNvGrpSpPr/>
          <p:nvPr/>
        </p:nvGrpSpPr>
        <p:grpSpPr>
          <a:xfrm>
            <a:off x="1079574" y="4434760"/>
            <a:ext cx="5888061" cy="278129"/>
            <a:chOff x="1079574" y="4434760"/>
            <a:chExt cx="5888061" cy="278129"/>
          </a:xfrm>
        </p:grpSpPr>
        <p:sp>
          <p:nvSpPr>
            <p:cNvPr id="26" name="직사각형 25">
              <a:extLst>
                <a:ext uri="{FF2B5EF4-FFF2-40B4-BE49-F238E27FC236}">
                  <a16:creationId xmlns:a16="http://schemas.microsoft.com/office/drawing/2014/main" id="{475B5DE5-347D-4119-80E7-2377740127D9}"/>
                </a:ext>
              </a:extLst>
            </p:cNvPr>
            <p:cNvSpPr/>
            <p:nvPr/>
          </p:nvSpPr>
          <p:spPr>
            <a:xfrm>
              <a:off x="1262395" y="4435890"/>
              <a:ext cx="5705240"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126" fontAlgn="base">
                <a:spcBef>
                  <a:spcPct val="0"/>
                </a:spcBef>
                <a:spcAft>
                  <a:spcPts val="600"/>
                </a:spcAft>
                <a:defRPr/>
              </a:pPr>
              <a:r>
                <a:rPr kumimoji="1" lang="en-US" altLang="ko-KR" sz="1799" dirty="0">
                  <a:solidFill>
                    <a:prstClr val="black">
                      <a:lumMod val="75000"/>
                      <a:lumOff val="25000"/>
                    </a:prstClr>
                  </a:solidFill>
                  <a:latin typeface="SamsungOne-700" panose="020B0803030303020204" pitchFamily="34" charset="0"/>
                  <a:ea typeface="SamsungOne-700" panose="020B0803030303020204" pitchFamily="34" charset="0"/>
                </a:rPr>
                <a:t>2.2. </a:t>
              </a:r>
              <a:r>
                <a:rPr kumimoji="1" lang="en-US" altLang="ko-KR" sz="1799" dirty="0" err="1">
                  <a:solidFill>
                    <a:prstClr val="black">
                      <a:lumMod val="75000"/>
                      <a:lumOff val="25000"/>
                    </a:prstClr>
                  </a:solidFill>
                  <a:latin typeface="SamsungOne-700" panose="020B0803030303020204" pitchFamily="34" charset="0"/>
                  <a:ea typeface="SamsungOne-700" panose="020B0803030303020204" pitchFamily="34" charset="0"/>
                </a:rPr>
                <a:t>Những</a:t>
              </a:r>
              <a:r>
                <a:rPr kumimoji="1" lang="en-US" altLang="ko-KR" sz="1799" dirty="0">
                  <a:solidFill>
                    <a:prstClr val="black">
                      <a:lumMod val="75000"/>
                      <a:lumOff val="25000"/>
                    </a:prstClr>
                  </a:solidFill>
                  <a:latin typeface="SamsungOne-700" panose="020B0803030303020204" pitchFamily="34" charset="0"/>
                  <a:ea typeface="SamsungOne-700" panose="020B0803030303020204" pitchFamily="34" charset="0"/>
                </a:rPr>
                <a:t> </a:t>
              </a:r>
              <a:r>
                <a:rPr kumimoji="1" lang="en-US" altLang="ko-KR" sz="1799" dirty="0" err="1">
                  <a:solidFill>
                    <a:prstClr val="black">
                      <a:lumMod val="75000"/>
                      <a:lumOff val="25000"/>
                    </a:prstClr>
                  </a:solidFill>
                  <a:latin typeface="SamsungOne-700" panose="020B0803030303020204" pitchFamily="34" charset="0"/>
                  <a:ea typeface="SamsungOne-700" panose="020B0803030303020204" pitchFamily="34" charset="0"/>
                </a:rPr>
                <a:t>trường</a:t>
              </a:r>
              <a:r>
                <a:rPr kumimoji="1" lang="en-US" altLang="ko-KR" sz="1799" dirty="0">
                  <a:solidFill>
                    <a:prstClr val="black">
                      <a:lumMod val="75000"/>
                      <a:lumOff val="25000"/>
                    </a:prstClr>
                  </a:solidFill>
                  <a:latin typeface="SamsungOne-700" panose="020B0803030303020204" pitchFamily="34" charset="0"/>
                  <a:ea typeface="SamsungOne-700" panose="020B0803030303020204" pitchFamily="34" charset="0"/>
                </a:rPr>
                <a:t> </a:t>
              </a:r>
              <a:r>
                <a:rPr kumimoji="1" lang="en-US" altLang="ko-KR" sz="1799" dirty="0" err="1">
                  <a:solidFill>
                    <a:prstClr val="black">
                      <a:lumMod val="75000"/>
                      <a:lumOff val="25000"/>
                    </a:prstClr>
                  </a:solidFill>
                  <a:latin typeface="SamsungOne-700" panose="020B0803030303020204" pitchFamily="34" charset="0"/>
                  <a:ea typeface="SamsungOne-700" panose="020B0803030303020204" pitchFamily="34" charset="0"/>
                </a:rPr>
                <a:t>hợp</a:t>
              </a:r>
              <a:r>
                <a:rPr kumimoji="1" lang="en-US" altLang="ko-KR" sz="1799" dirty="0">
                  <a:solidFill>
                    <a:prstClr val="black">
                      <a:lumMod val="75000"/>
                      <a:lumOff val="25000"/>
                    </a:prstClr>
                  </a:solidFill>
                  <a:latin typeface="SamsungOne-700" panose="020B0803030303020204" pitchFamily="34" charset="0"/>
                  <a:ea typeface="SamsungOne-700" panose="020B0803030303020204" pitchFamily="34" charset="0"/>
                </a:rPr>
                <a:t> </a:t>
              </a:r>
              <a:r>
                <a:rPr kumimoji="1" lang="en-US" altLang="ko-KR" sz="1799" dirty="0" err="1">
                  <a:solidFill>
                    <a:prstClr val="black">
                      <a:lumMod val="75000"/>
                      <a:lumOff val="25000"/>
                    </a:prstClr>
                  </a:solidFill>
                  <a:latin typeface="SamsungOne-700" panose="020B0803030303020204" pitchFamily="34" charset="0"/>
                  <a:ea typeface="SamsungOne-700" panose="020B0803030303020204" pitchFamily="34" charset="0"/>
                </a:rPr>
                <a:t>ứng</a:t>
              </a:r>
              <a:r>
                <a:rPr kumimoji="1" lang="en-US" altLang="ko-KR" sz="1799" dirty="0">
                  <a:solidFill>
                    <a:prstClr val="black">
                      <a:lumMod val="75000"/>
                      <a:lumOff val="25000"/>
                    </a:prstClr>
                  </a:solidFill>
                  <a:latin typeface="SamsungOne-700" panose="020B0803030303020204" pitchFamily="34" charset="0"/>
                  <a:ea typeface="SamsungOne-700" panose="020B0803030303020204" pitchFamily="34" charset="0"/>
                </a:rPr>
                <a:t> </a:t>
              </a:r>
              <a:r>
                <a:rPr kumimoji="1" lang="en-US" altLang="ko-KR" sz="1799" dirty="0" err="1">
                  <a:solidFill>
                    <a:prstClr val="black">
                      <a:lumMod val="75000"/>
                      <a:lumOff val="25000"/>
                    </a:prstClr>
                  </a:solidFill>
                  <a:latin typeface="SamsungOne-700" panose="020B0803030303020204" pitchFamily="34" charset="0"/>
                  <a:ea typeface="SamsungOne-700" panose="020B0803030303020204" pitchFamily="34" charset="0"/>
                </a:rPr>
                <a:t>dụng</a:t>
              </a:r>
              <a:r>
                <a:rPr kumimoji="1" lang="en-US" altLang="ko-KR" sz="1799" dirty="0">
                  <a:solidFill>
                    <a:prstClr val="black">
                      <a:lumMod val="75000"/>
                      <a:lumOff val="25000"/>
                    </a:prstClr>
                  </a:solidFill>
                  <a:latin typeface="SamsungOne-700" panose="020B0803030303020204" pitchFamily="34" charset="0"/>
                  <a:ea typeface="SamsungOne-700" panose="020B0803030303020204" pitchFamily="34" charset="0"/>
                </a:rPr>
                <a:t> AI </a:t>
              </a:r>
              <a:r>
                <a:rPr kumimoji="1" lang="en-US" altLang="ko-KR" sz="1799" dirty="0" err="1">
                  <a:solidFill>
                    <a:prstClr val="black">
                      <a:lumMod val="75000"/>
                      <a:lumOff val="25000"/>
                    </a:prstClr>
                  </a:solidFill>
                  <a:latin typeface="SamsungOne-700" panose="020B0803030303020204" pitchFamily="34" charset="0"/>
                  <a:ea typeface="SamsungOne-700" panose="020B0803030303020204" pitchFamily="34" charset="0"/>
                </a:rPr>
                <a:t>khác</a:t>
              </a:r>
              <a:endParaRPr kumimoji="1" lang="en-US" altLang="ko-KR" sz="1799" dirty="0">
                <a:solidFill>
                  <a:prstClr val="black">
                    <a:lumMod val="75000"/>
                    <a:lumOff val="25000"/>
                  </a:prstClr>
                </a:solidFill>
                <a:latin typeface="SamsungOne-700" panose="020B0803030303020204" pitchFamily="34" charset="0"/>
                <a:ea typeface="SamsungOne-700" panose="020B0803030303020204" pitchFamily="34" charset="0"/>
              </a:endParaRPr>
            </a:p>
          </p:txBody>
        </p:sp>
        <p:sp>
          <p:nvSpPr>
            <p:cNvPr id="27" name="직사각형 26">
              <a:extLst>
                <a:ext uri="{FF2B5EF4-FFF2-40B4-BE49-F238E27FC236}">
                  <a16:creationId xmlns:a16="http://schemas.microsoft.com/office/drawing/2014/main" id="{42D16157-71AB-4EEC-81F2-DE5463F000C0}"/>
                </a:ext>
              </a:extLst>
            </p:cNvPr>
            <p:cNvSpPr/>
            <p:nvPr/>
          </p:nvSpPr>
          <p:spPr>
            <a:xfrm>
              <a:off x="1079574" y="4434760"/>
              <a:ext cx="35988" cy="251919"/>
            </a:xfrm>
            <a:prstGeom prst="rect">
              <a:avLst/>
            </a:prstGeom>
            <a:solidFill>
              <a:srgbClr val="1429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base" latinLnBrk="1">
                <a:spcBef>
                  <a:spcPct val="0"/>
                </a:spcBef>
                <a:spcAft>
                  <a:spcPct val="0"/>
                </a:spcAft>
              </a:pPr>
              <a:endParaRPr kumimoji="1" lang="ko-KR" altLang="en-US" sz="2799" dirty="0">
                <a:solidFill>
                  <a:srgbClr val="1429A0"/>
                </a:solidFill>
                <a:latin typeface="Calibri" panose="020F0502020204030204"/>
                <a:ea typeface="맑은 고딕" panose="020B0503020000020004" pitchFamily="50" charset="-127"/>
              </a:endParaRPr>
            </a:p>
          </p:txBody>
        </p:sp>
      </p:grpSp>
    </p:spTree>
    <p:extLst>
      <p:ext uri="{BB962C8B-B14F-4D97-AF65-F5344CB8AC3E}">
        <p14:creationId xmlns:p14="http://schemas.microsoft.com/office/powerpoint/2010/main" val="25694566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그룹 20">
            <a:extLst>
              <a:ext uri="{FF2B5EF4-FFF2-40B4-BE49-F238E27FC236}">
                <a16:creationId xmlns:a16="http://schemas.microsoft.com/office/drawing/2014/main" id="{365E6B4C-C167-465E-925B-4BD9A87CF46E}"/>
              </a:ext>
            </a:extLst>
          </p:cNvPr>
          <p:cNvGrpSpPr/>
          <p:nvPr/>
        </p:nvGrpSpPr>
        <p:grpSpPr>
          <a:xfrm>
            <a:off x="558800" y="2088752"/>
            <a:ext cx="8785225" cy="215444"/>
            <a:chOff x="1027113" y="2045625"/>
            <a:chExt cx="8785225" cy="215444"/>
          </a:xfrm>
        </p:grpSpPr>
        <p:sp>
          <p:nvSpPr>
            <p:cNvPr id="22" name="직사각형 21">
              <a:extLst>
                <a:ext uri="{FF2B5EF4-FFF2-40B4-BE49-F238E27FC236}">
                  <a16:creationId xmlns:a16="http://schemas.microsoft.com/office/drawing/2014/main" id="{8A829AF3-D94F-4D8D-BE56-C061CC11A5A8}"/>
                </a:ext>
              </a:extLst>
            </p:cNvPr>
            <p:cNvSpPr/>
            <p:nvPr/>
          </p:nvSpPr>
          <p:spPr>
            <a:xfrm>
              <a:off x="1027113" y="2056995"/>
              <a:ext cx="36000" cy="180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bevelB w="0" h="0"/>
              </a:sp3d>
            </a:bodyPr>
            <a:lstStyle/>
            <a:p>
              <a:pPr algn="ctr"/>
              <a:endParaRPr lang="ko-KR" altLang="en-US"/>
            </a:p>
          </p:txBody>
        </p:sp>
        <p:sp>
          <p:nvSpPr>
            <p:cNvPr id="23" name="직사각형 22">
              <a:extLst>
                <a:ext uri="{FF2B5EF4-FFF2-40B4-BE49-F238E27FC236}">
                  <a16:creationId xmlns:a16="http://schemas.microsoft.com/office/drawing/2014/main" id="{0FE49BF1-6948-4DBB-A2D4-53E3A6F8CAE1}"/>
                </a:ext>
              </a:extLst>
            </p:cNvPr>
            <p:cNvSpPr/>
            <p:nvPr/>
          </p:nvSpPr>
          <p:spPr>
            <a:xfrm>
              <a:off x="1179514" y="2045625"/>
              <a:ext cx="8632824"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spcAft>
                  <a:spcPts val="600"/>
                </a:spcAft>
              </a:pPr>
              <a:r>
                <a:rPr lang="vi-VN" altLang="ko-KR" sz="1400" dirty="0">
                  <a:solidFill>
                    <a:schemeClr val="tx1">
                      <a:lumMod val="85000"/>
                      <a:lumOff val="15000"/>
                    </a:schemeClr>
                  </a:solidFill>
                  <a:latin typeface="SamsungOne-400" panose="020B0503030303020204" pitchFamily="34" charset="0"/>
                  <a:ea typeface="SamsungOne-400" panose="020B0503030303020204" pitchFamily="34" charset="0"/>
                </a:rPr>
                <a:t>Trường hợp #1: Phát hiện người lái xe mất tập trung.</a:t>
              </a:r>
            </a:p>
          </p:txBody>
        </p:sp>
      </p:grpSp>
      <p:grpSp>
        <p:nvGrpSpPr>
          <p:cNvPr id="26" name="그룹 25">
            <a:extLst>
              <a:ext uri="{FF2B5EF4-FFF2-40B4-BE49-F238E27FC236}">
                <a16:creationId xmlns:a16="http://schemas.microsoft.com/office/drawing/2014/main" id="{F7ED2B80-878E-4E02-A5B5-8CAB6A5E7A3E}"/>
              </a:ext>
            </a:extLst>
          </p:cNvPr>
          <p:cNvGrpSpPr/>
          <p:nvPr/>
        </p:nvGrpSpPr>
        <p:grpSpPr>
          <a:xfrm>
            <a:off x="711003" y="2672291"/>
            <a:ext cx="2537166" cy="2058707"/>
            <a:chOff x="711003" y="3999192"/>
            <a:chExt cx="2537166" cy="2058707"/>
          </a:xfrm>
        </p:grpSpPr>
        <p:sp>
          <p:nvSpPr>
            <p:cNvPr id="27" name="Rectangle 1">
              <a:extLst>
                <a:ext uri="{FF2B5EF4-FFF2-40B4-BE49-F238E27FC236}">
                  <a16:creationId xmlns:a16="http://schemas.microsoft.com/office/drawing/2014/main" id="{510176B8-1A7B-437B-9AC6-03D35D379FE8}"/>
                </a:ext>
              </a:extLst>
            </p:cNvPr>
            <p:cNvSpPr/>
            <p:nvPr/>
          </p:nvSpPr>
          <p:spPr>
            <a:xfrm>
              <a:off x="711003" y="3999192"/>
              <a:ext cx="2537166" cy="2058707"/>
            </a:xfrm>
            <a:prstGeom prst="rect">
              <a:avLst/>
            </a:prstGeom>
            <a:solidFill>
              <a:schemeClr val="bg1"/>
            </a:solidFill>
            <a:ln w="6350">
              <a:solidFill>
                <a:srgbClr val="00B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1600" dirty="0">
                <a:solidFill>
                  <a:schemeClr val="bg1"/>
                </a:solidFill>
                <a:latin typeface="SamsungOne-700" panose="020B0803030303020204" pitchFamily="34" charset="0"/>
              </a:endParaRPr>
            </a:p>
          </p:txBody>
        </p:sp>
        <p:sp>
          <p:nvSpPr>
            <p:cNvPr id="28" name="Rectangle 1">
              <a:extLst>
                <a:ext uri="{FF2B5EF4-FFF2-40B4-BE49-F238E27FC236}">
                  <a16:creationId xmlns:a16="http://schemas.microsoft.com/office/drawing/2014/main" id="{91180C49-4FCA-4366-8C8B-D317FEA8C64A}"/>
                </a:ext>
              </a:extLst>
            </p:cNvPr>
            <p:cNvSpPr/>
            <p:nvPr/>
          </p:nvSpPr>
          <p:spPr>
            <a:xfrm>
              <a:off x="711003" y="3999193"/>
              <a:ext cx="2537166" cy="352290"/>
            </a:xfrm>
            <a:prstGeom prst="rect">
              <a:avLst/>
            </a:prstGeom>
            <a:solidFill>
              <a:srgbClr val="00B3E3"/>
            </a:solidFill>
            <a:ln>
              <a:solidFill>
                <a:srgbClr val="00B3E3"/>
              </a:solidFill>
            </a:ln>
          </p:spPr>
          <p:txBody>
            <a:bodyPr wrap="none" lIns="180000" tIns="72000" rIns="180000" bIns="72000">
              <a:noAutofit/>
              <a:scene3d>
                <a:camera prst="orthographicFront"/>
                <a:lightRig rig="threePt" dir="t"/>
              </a:scene3d>
              <a:sp3d>
                <a:bevelT w="0" h="6350"/>
              </a:sp3d>
            </a:bodyPr>
            <a:lstStyle/>
            <a:p>
              <a:pPr algn="ctr"/>
              <a:r>
                <a:rPr lang="en-US" altLang="ko-KR" sz="1600" b="1" dirty="0" err="1">
                  <a:solidFill>
                    <a:schemeClr val="bg1"/>
                  </a:solidFill>
                  <a:latin typeface="SamsungOne-700" panose="020B0803030303020204" pitchFamily="34" charset="0"/>
                  <a:ea typeface="SamsungOne-700" panose="020B0803030303020204" pitchFamily="34" charset="0"/>
                  <a:cs typeface="Tahoma" panose="020B0604030504040204" pitchFamily="34" charset="0"/>
                </a:rPr>
                <a:t>Bối</a:t>
              </a:r>
              <a:r>
                <a:rPr lang="en-US" altLang="ko-KR" sz="1600" b="1" dirty="0">
                  <a:solidFill>
                    <a:schemeClr val="bg1"/>
                  </a:solidFill>
                  <a:latin typeface="SamsungOne-700" panose="020B0803030303020204" pitchFamily="34" charset="0"/>
                  <a:ea typeface="SamsungOne-700" panose="020B0803030303020204" pitchFamily="34" charset="0"/>
                  <a:cs typeface="Tahoma" panose="020B0604030504040204" pitchFamily="34" charset="0"/>
                </a:rPr>
                <a:t> </a:t>
              </a:r>
              <a:r>
                <a:rPr lang="en-US" altLang="ko-KR" sz="1600" b="1" dirty="0" err="1">
                  <a:solidFill>
                    <a:schemeClr val="bg1"/>
                  </a:solidFill>
                  <a:latin typeface="SamsungOne-700" panose="020B0803030303020204" pitchFamily="34" charset="0"/>
                  <a:ea typeface="SamsungOne-700" panose="020B0803030303020204" pitchFamily="34" charset="0"/>
                  <a:cs typeface="Tahoma" panose="020B0604030504040204" pitchFamily="34" charset="0"/>
                </a:rPr>
                <a:t>cảnh</a:t>
              </a:r>
              <a:endParaRPr lang="ko-KR" altLang="en-US" sz="1600" b="1" dirty="0">
                <a:solidFill>
                  <a:schemeClr val="bg1"/>
                </a:solidFill>
                <a:latin typeface="SamsungOne-700" panose="020B0803030303020204" pitchFamily="34" charset="0"/>
                <a:cs typeface="Tahoma" panose="020B0604030504040204" pitchFamily="34" charset="0"/>
              </a:endParaRPr>
            </a:p>
          </p:txBody>
        </p:sp>
      </p:grpSp>
      <p:grpSp>
        <p:nvGrpSpPr>
          <p:cNvPr id="29" name="그룹 28">
            <a:extLst>
              <a:ext uri="{FF2B5EF4-FFF2-40B4-BE49-F238E27FC236}">
                <a16:creationId xmlns:a16="http://schemas.microsoft.com/office/drawing/2014/main" id="{38300008-56EE-48E7-9372-7A40289DFBB6}"/>
              </a:ext>
            </a:extLst>
          </p:cNvPr>
          <p:cNvGrpSpPr/>
          <p:nvPr/>
        </p:nvGrpSpPr>
        <p:grpSpPr>
          <a:xfrm>
            <a:off x="3758931" y="2672291"/>
            <a:ext cx="2537166" cy="2058707"/>
            <a:chOff x="3758931" y="3999192"/>
            <a:chExt cx="2537166" cy="2058707"/>
          </a:xfrm>
        </p:grpSpPr>
        <p:sp>
          <p:nvSpPr>
            <p:cNvPr id="30" name="Rectangle 18">
              <a:extLst>
                <a:ext uri="{FF2B5EF4-FFF2-40B4-BE49-F238E27FC236}">
                  <a16:creationId xmlns:a16="http://schemas.microsoft.com/office/drawing/2014/main" id="{1A2DB1D2-E390-482F-8364-3A7EB7443EA2}"/>
                </a:ext>
              </a:extLst>
            </p:cNvPr>
            <p:cNvSpPr/>
            <p:nvPr/>
          </p:nvSpPr>
          <p:spPr>
            <a:xfrm>
              <a:off x="3758931" y="3999192"/>
              <a:ext cx="2537166" cy="2058707"/>
            </a:xfrm>
            <a:prstGeom prst="rect">
              <a:avLst/>
            </a:prstGeom>
            <a:solidFill>
              <a:schemeClr val="bg1"/>
            </a:solidFill>
            <a:ln w="6350">
              <a:solidFill>
                <a:srgbClr val="007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1600" dirty="0">
                <a:solidFill>
                  <a:schemeClr val="tx1">
                    <a:lumMod val="85000"/>
                    <a:lumOff val="15000"/>
                  </a:schemeClr>
                </a:solidFill>
                <a:latin typeface="SamsungOne-700" panose="020B0803030303020204" pitchFamily="34" charset="0"/>
              </a:endParaRPr>
            </a:p>
          </p:txBody>
        </p:sp>
        <p:sp>
          <p:nvSpPr>
            <p:cNvPr id="31" name="Rectangle 18">
              <a:extLst>
                <a:ext uri="{FF2B5EF4-FFF2-40B4-BE49-F238E27FC236}">
                  <a16:creationId xmlns:a16="http://schemas.microsoft.com/office/drawing/2014/main" id="{35F7580D-26CD-4A5E-AC38-124A88C0957D}"/>
                </a:ext>
              </a:extLst>
            </p:cNvPr>
            <p:cNvSpPr/>
            <p:nvPr/>
          </p:nvSpPr>
          <p:spPr>
            <a:xfrm>
              <a:off x="3758931" y="3999193"/>
              <a:ext cx="2537166" cy="352290"/>
            </a:xfrm>
            <a:prstGeom prst="rect">
              <a:avLst/>
            </a:prstGeom>
            <a:solidFill>
              <a:srgbClr val="0077C8"/>
            </a:solidFill>
            <a:ln>
              <a:solidFill>
                <a:srgbClr val="0077C8"/>
              </a:solidFill>
            </a:ln>
          </p:spPr>
          <p:txBody>
            <a:bodyPr wrap="none" lIns="180000" tIns="72000" rIns="180000" bIns="72000">
              <a:noAutofit/>
              <a:scene3d>
                <a:camera prst="orthographicFront"/>
                <a:lightRig rig="threePt" dir="t"/>
              </a:scene3d>
              <a:sp3d>
                <a:bevelT w="0" h="6350"/>
              </a:sp3d>
            </a:bodyPr>
            <a:lstStyle/>
            <a:p>
              <a:pPr algn="ctr"/>
              <a:r>
                <a:rPr lang="en-US" altLang="ko-KR" sz="1600" b="1" dirty="0" err="1">
                  <a:solidFill>
                    <a:schemeClr val="bg1"/>
                  </a:solidFill>
                  <a:latin typeface="SamsungOne-700" panose="020B0803030303020204" pitchFamily="34" charset="0"/>
                  <a:ea typeface="SamsungOne-700" panose="020B0803030303020204" pitchFamily="34" charset="0"/>
                  <a:cs typeface="Tahoma" panose="020B0604030504040204" pitchFamily="34" charset="0"/>
                </a:rPr>
                <a:t>Khó</a:t>
              </a:r>
              <a:r>
                <a:rPr lang="en-US" altLang="ko-KR" sz="1600" b="1" dirty="0">
                  <a:solidFill>
                    <a:schemeClr val="bg1"/>
                  </a:solidFill>
                  <a:latin typeface="SamsungOne-700" panose="020B0803030303020204" pitchFamily="34" charset="0"/>
                  <a:ea typeface="SamsungOne-700" panose="020B0803030303020204" pitchFamily="34" charset="0"/>
                  <a:cs typeface="Tahoma" panose="020B0604030504040204" pitchFamily="34" charset="0"/>
                </a:rPr>
                <a:t> </a:t>
              </a:r>
              <a:r>
                <a:rPr lang="en-US" altLang="ko-KR" sz="1600" b="1" dirty="0" err="1">
                  <a:solidFill>
                    <a:schemeClr val="bg1"/>
                  </a:solidFill>
                  <a:latin typeface="SamsungOne-700" panose="020B0803030303020204" pitchFamily="34" charset="0"/>
                  <a:ea typeface="SamsungOne-700" panose="020B0803030303020204" pitchFamily="34" charset="0"/>
                  <a:cs typeface="Tahoma" panose="020B0604030504040204" pitchFamily="34" charset="0"/>
                </a:rPr>
                <a:t>khăn</a:t>
              </a:r>
              <a:r>
                <a:rPr lang="en-US" altLang="ko-KR" sz="1600" b="1" dirty="0">
                  <a:solidFill>
                    <a:schemeClr val="bg1"/>
                  </a:solidFill>
                  <a:latin typeface="SamsungOne-700" panose="020B0803030303020204" pitchFamily="34" charset="0"/>
                  <a:ea typeface="SamsungOne-700" panose="020B0803030303020204" pitchFamily="34" charset="0"/>
                  <a:cs typeface="Tahoma" panose="020B0604030504040204" pitchFamily="34" charset="0"/>
                </a:rPr>
                <a:t> </a:t>
              </a:r>
              <a:r>
                <a:rPr lang="en-US" altLang="ko-KR" sz="1600" b="1" dirty="0" err="1">
                  <a:solidFill>
                    <a:schemeClr val="bg1"/>
                  </a:solidFill>
                  <a:latin typeface="SamsungOne-700" panose="020B0803030303020204" pitchFamily="34" charset="0"/>
                  <a:ea typeface="SamsungOne-700" panose="020B0803030303020204" pitchFamily="34" charset="0"/>
                  <a:cs typeface="Tahoma" panose="020B0604030504040204" pitchFamily="34" charset="0"/>
                </a:rPr>
                <a:t>thực</a:t>
              </a:r>
              <a:r>
                <a:rPr lang="en-US" altLang="ko-KR" sz="1600" b="1" dirty="0">
                  <a:solidFill>
                    <a:schemeClr val="bg1"/>
                  </a:solidFill>
                  <a:latin typeface="SamsungOne-700" panose="020B0803030303020204" pitchFamily="34" charset="0"/>
                  <a:ea typeface="SamsungOne-700" panose="020B0803030303020204" pitchFamily="34" charset="0"/>
                  <a:cs typeface="Tahoma" panose="020B0604030504040204" pitchFamily="34" charset="0"/>
                </a:rPr>
                <a:t> </a:t>
              </a:r>
              <a:r>
                <a:rPr lang="en-US" altLang="ko-KR" sz="1600" b="1" dirty="0" err="1">
                  <a:solidFill>
                    <a:schemeClr val="bg1"/>
                  </a:solidFill>
                  <a:latin typeface="SamsungOne-700" panose="020B0803030303020204" pitchFamily="34" charset="0"/>
                  <a:ea typeface="SamsungOne-700" panose="020B0803030303020204" pitchFamily="34" charset="0"/>
                  <a:cs typeface="Tahoma" panose="020B0604030504040204" pitchFamily="34" charset="0"/>
                </a:rPr>
                <a:t>tế</a:t>
              </a:r>
              <a:endParaRPr lang="ko-KR" altLang="en-US" sz="1600" b="1" dirty="0">
                <a:solidFill>
                  <a:schemeClr val="bg1"/>
                </a:solidFill>
                <a:latin typeface="SamsungOne-700" panose="020B0803030303020204" pitchFamily="34" charset="0"/>
                <a:cs typeface="Tahoma" panose="020B0604030504040204" pitchFamily="34" charset="0"/>
              </a:endParaRPr>
            </a:p>
          </p:txBody>
        </p:sp>
      </p:grpSp>
      <p:grpSp>
        <p:nvGrpSpPr>
          <p:cNvPr id="32" name="그룹 31">
            <a:extLst>
              <a:ext uri="{FF2B5EF4-FFF2-40B4-BE49-F238E27FC236}">
                <a16:creationId xmlns:a16="http://schemas.microsoft.com/office/drawing/2014/main" id="{A0BC6C2A-D943-4D80-B8B1-31F03383C518}"/>
              </a:ext>
            </a:extLst>
          </p:cNvPr>
          <p:cNvGrpSpPr/>
          <p:nvPr/>
        </p:nvGrpSpPr>
        <p:grpSpPr>
          <a:xfrm>
            <a:off x="6806859" y="2672291"/>
            <a:ext cx="2537166" cy="2058707"/>
            <a:chOff x="6806859" y="3999192"/>
            <a:chExt cx="2537166" cy="2058707"/>
          </a:xfrm>
        </p:grpSpPr>
        <p:sp>
          <p:nvSpPr>
            <p:cNvPr id="33" name="Rectangle 19">
              <a:extLst>
                <a:ext uri="{FF2B5EF4-FFF2-40B4-BE49-F238E27FC236}">
                  <a16:creationId xmlns:a16="http://schemas.microsoft.com/office/drawing/2014/main" id="{884404D7-6BCF-487B-9567-CE2C7B15016D}"/>
                </a:ext>
              </a:extLst>
            </p:cNvPr>
            <p:cNvSpPr/>
            <p:nvPr/>
          </p:nvSpPr>
          <p:spPr>
            <a:xfrm>
              <a:off x="6806859" y="3999192"/>
              <a:ext cx="2537166" cy="2058707"/>
            </a:xfrm>
            <a:prstGeom prst="rect">
              <a:avLst/>
            </a:prstGeom>
            <a:solidFill>
              <a:schemeClr val="bg1"/>
            </a:solidFill>
            <a:ln w="6350">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1600" dirty="0">
                <a:solidFill>
                  <a:schemeClr val="bg1"/>
                </a:solidFill>
                <a:latin typeface="SamsungOne-700" panose="020B0803030303020204" pitchFamily="34" charset="0"/>
              </a:endParaRPr>
            </a:p>
          </p:txBody>
        </p:sp>
        <p:sp>
          <p:nvSpPr>
            <p:cNvPr id="34" name="Rectangle 19">
              <a:extLst>
                <a:ext uri="{FF2B5EF4-FFF2-40B4-BE49-F238E27FC236}">
                  <a16:creationId xmlns:a16="http://schemas.microsoft.com/office/drawing/2014/main" id="{41B6AC78-FD2C-48AA-ACED-E681BCFA585A}"/>
                </a:ext>
              </a:extLst>
            </p:cNvPr>
            <p:cNvSpPr/>
            <p:nvPr/>
          </p:nvSpPr>
          <p:spPr>
            <a:xfrm>
              <a:off x="6806859" y="3999193"/>
              <a:ext cx="2537166" cy="352290"/>
            </a:xfrm>
            <a:prstGeom prst="rect">
              <a:avLst/>
            </a:prstGeom>
            <a:solidFill>
              <a:srgbClr val="0033CC"/>
            </a:solidFill>
            <a:ln w="6350">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r>
                <a:rPr lang="en-US" altLang="ko-KR" sz="1600" dirty="0" err="1">
                  <a:solidFill>
                    <a:schemeClr val="bg1"/>
                  </a:solidFill>
                  <a:latin typeface="SamsungOne-700" panose="020B0803030303020204" pitchFamily="34" charset="0"/>
                  <a:ea typeface="SamsungOne-700" panose="020B0803030303020204" pitchFamily="34" charset="0"/>
                </a:rPr>
                <a:t>Phương</a:t>
              </a:r>
              <a:r>
                <a:rPr lang="en-US" altLang="ko-KR" sz="1600" dirty="0">
                  <a:solidFill>
                    <a:schemeClr val="bg1"/>
                  </a:solidFill>
                  <a:latin typeface="SamsungOne-700" panose="020B0803030303020204" pitchFamily="34" charset="0"/>
                  <a:ea typeface="SamsungOne-700" panose="020B0803030303020204" pitchFamily="34" charset="0"/>
                </a:rPr>
                <a:t> </a:t>
              </a:r>
              <a:r>
                <a:rPr lang="en-US" altLang="ko-KR" sz="1600" dirty="0" err="1">
                  <a:solidFill>
                    <a:schemeClr val="bg1"/>
                  </a:solidFill>
                  <a:latin typeface="SamsungOne-700" panose="020B0803030303020204" pitchFamily="34" charset="0"/>
                  <a:ea typeface="SamsungOne-700" panose="020B0803030303020204" pitchFamily="34" charset="0"/>
                </a:rPr>
                <a:t>pháp</a:t>
              </a:r>
              <a:endParaRPr lang="ko-KR" altLang="en-US" sz="1600" dirty="0">
                <a:solidFill>
                  <a:schemeClr val="bg1"/>
                </a:solidFill>
                <a:latin typeface="SamsungOne-700" panose="020B0803030303020204" pitchFamily="34" charset="0"/>
              </a:endParaRPr>
            </a:p>
          </p:txBody>
        </p:sp>
      </p:grpSp>
      <p:pic>
        <p:nvPicPr>
          <p:cNvPr id="37" name="그림 36">
            <a:extLst>
              <a:ext uri="{FF2B5EF4-FFF2-40B4-BE49-F238E27FC236}">
                <a16:creationId xmlns:a16="http://schemas.microsoft.com/office/drawing/2014/main" id="{20CE3BA9-B67D-42F1-809F-95C2858A16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66423" y="4978299"/>
            <a:ext cx="6254814" cy="929392"/>
          </a:xfrm>
          <a:prstGeom prst="rect">
            <a:avLst/>
          </a:prstGeom>
          <a:ln w="6350">
            <a:solidFill>
              <a:schemeClr val="bg1">
                <a:lumMod val="65000"/>
              </a:schemeClr>
            </a:solidFill>
          </a:ln>
        </p:spPr>
      </p:pic>
      <p:sp>
        <p:nvSpPr>
          <p:cNvPr id="38" name="TextBox 37">
            <a:extLst>
              <a:ext uri="{FF2B5EF4-FFF2-40B4-BE49-F238E27FC236}">
                <a16:creationId xmlns:a16="http://schemas.microsoft.com/office/drawing/2014/main" id="{5015D9C7-6B97-4D3F-8605-68EC7A6E0B6C}"/>
              </a:ext>
            </a:extLst>
          </p:cNvPr>
          <p:cNvSpPr txBox="1"/>
          <p:nvPr/>
        </p:nvSpPr>
        <p:spPr>
          <a:xfrm>
            <a:off x="8121238" y="5150607"/>
            <a:ext cx="1222788" cy="584775"/>
          </a:xfrm>
          <a:prstGeom prst="rect">
            <a:avLst/>
          </a:prstGeom>
          <a:noFill/>
        </p:spPr>
        <p:txBody>
          <a:bodyPr wrap="squar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stStyle>
          <a:p>
            <a:r>
              <a:rPr lang="en-US" altLang="ko-KR" dirty="0" err="1"/>
              <a:t>Mất</a:t>
            </a:r>
            <a:r>
              <a:rPr lang="en-US" altLang="ko-KR" dirty="0"/>
              <a:t> </a:t>
            </a:r>
            <a:r>
              <a:rPr lang="en-US" altLang="ko-KR" dirty="0" err="1"/>
              <a:t>tập</a:t>
            </a:r>
            <a:r>
              <a:rPr lang="en-US" altLang="ko-KR" dirty="0"/>
              <a:t> </a:t>
            </a:r>
            <a:r>
              <a:rPr lang="en-US" altLang="ko-KR" dirty="0" err="1"/>
              <a:t>trung</a:t>
            </a:r>
            <a:r>
              <a:rPr lang="en-US" altLang="ko-KR" dirty="0"/>
              <a:t>?</a:t>
            </a:r>
            <a:endParaRPr lang="ko-KR" altLang="en-US" dirty="0"/>
          </a:p>
        </p:txBody>
      </p:sp>
      <p:sp>
        <p:nvSpPr>
          <p:cNvPr id="40" name="직사각형 39">
            <a:extLst>
              <a:ext uri="{FF2B5EF4-FFF2-40B4-BE49-F238E27FC236}">
                <a16:creationId xmlns:a16="http://schemas.microsoft.com/office/drawing/2014/main" id="{C6A1322A-3C51-4F8D-8DC2-2D9926C105DB}"/>
              </a:ext>
            </a:extLst>
          </p:cNvPr>
          <p:cNvSpPr/>
          <p:nvPr/>
        </p:nvSpPr>
        <p:spPr>
          <a:xfrm>
            <a:off x="853114" y="3220949"/>
            <a:ext cx="2252944" cy="12618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scene3d>
              <a:camera prst="orthographicFront"/>
              <a:lightRig rig="threePt" dir="t"/>
            </a:scene3d>
            <a:sp3d>
              <a:bevelT w="0" h="6350"/>
              <a:bevelB w="0" h="0"/>
            </a:sp3d>
          </a:bodyPr>
          <a:lstStyle/>
          <a:p>
            <a:pPr algn="ctr">
              <a:spcAft>
                <a:spcPts val="400"/>
              </a:spcAft>
            </a:pPr>
            <a:r>
              <a:rPr lang="vi-VN" altLang="ko-KR" sz="1200" dirty="0">
                <a:solidFill>
                  <a:schemeClr val="tx1">
                    <a:lumMod val="85000"/>
                    <a:lumOff val="15000"/>
                  </a:schemeClr>
                </a:solidFill>
                <a:latin typeface="SamsungOne-400" panose="020B0503030303020204" pitchFamily="34" charset="0"/>
                <a:ea typeface="SamsungOne-400" panose="020B0503030303020204" pitchFamily="34" charset="0"/>
              </a:rPr>
              <a:t>Theo số liệu gần đây, </a:t>
            </a:r>
            <a:r>
              <a:rPr lang="vi-VN" altLang="ko-KR" sz="1200" dirty="0">
                <a:solidFill>
                  <a:srgbClr val="0033CC"/>
                </a:solidFill>
                <a:latin typeface="SamsungOne-700" panose="020B0803030303020204" pitchFamily="34" charset="0"/>
                <a:ea typeface="SamsungOne-700" panose="020B0803030303020204" pitchFamily="34" charset="0"/>
              </a:rPr>
              <a:t>cứ năm </a:t>
            </a:r>
            <a:r>
              <a:rPr lang="vi-VN" altLang="ko-KR" sz="1200" dirty="0">
                <a:solidFill>
                  <a:schemeClr val="tx1">
                    <a:lumMod val="85000"/>
                    <a:lumOff val="15000"/>
                  </a:schemeClr>
                </a:solidFill>
                <a:latin typeface="SamsungOne-400" panose="020B0503030303020204" pitchFamily="34" charset="0"/>
                <a:ea typeface="SamsungOne-400" panose="020B0503030303020204" pitchFamily="34" charset="0"/>
              </a:rPr>
              <a:t>vụ tai nạn ô tô lại có một vụ là do người lái xe mất tập trung.    </a:t>
            </a:r>
          </a:p>
          <a:p>
            <a:pPr algn="ctr">
              <a:spcAft>
                <a:spcPts val="400"/>
              </a:spcAft>
            </a:pPr>
            <a:r>
              <a:rPr lang="vi-VN" altLang="ko-KR" sz="1200" dirty="0">
                <a:solidFill>
                  <a:schemeClr val="tx1">
                    <a:lumMod val="85000"/>
                    <a:lumOff val="15000"/>
                  </a:schemeClr>
                </a:solidFill>
                <a:latin typeface="SamsungOne-400" panose="020B0503030303020204" pitchFamily="34" charset="0"/>
                <a:ea typeface="SamsungOne-400" panose="020B0503030303020204" pitchFamily="34" charset="0"/>
              </a:rPr>
              <a:t>Camera điều khiển có thể tự động phát hiện người lái xe có hành vi mất tập trung không? (**)</a:t>
            </a:r>
          </a:p>
        </p:txBody>
      </p:sp>
      <p:sp>
        <p:nvSpPr>
          <p:cNvPr id="41" name="직사각형 40">
            <a:extLst>
              <a:ext uri="{FF2B5EF4-FFF2-40B4-BE49-F238E27FC236}">
                <a16:creationId xmlns:a16="http://schemas.microsoft.com/office/drawing/2014/main" id="{6A3EBFA0-BD3D-4178-9E77-98139E73D518}"/>
              </a:ext>
            </a:extLst>
          </p:cNvPr>
          <p:cNvSpPr/>
          <p:nvPr/>
        </p:nvSpPr>
        <p:spPr>
          <a:xfrm>
            <a:off x="3896161" y="3220949"/>
            <a:ext cx="2252944" cy="12618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scene3d>
              <a:camera prst="orthographicFront"/>
              <a:lightRig rig="threePt" dir="t"/>
            </a:scene3d>
            <a:sp3d>
              <a:bevelT w="0" h="6350"/>
              <a:bevelB w="0" h="0"/>
            </a:sp3d>
          </a:bodyPr>
          <a:lstStyle/>
          <a:p>
            <a:pPr algn="ctr">
              <a:spcAft>
                <a:spcPts val="400"/>
              </a:spcAft>
            </a:pP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Việc</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xây</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dựng</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và</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huấn</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luyện</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một</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mô</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hình</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phân</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loại</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ảnh</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rgbClr val="0033CC"/>
                </a:solidFill>
                <a:latin typeface="SamsungOne-700" panose="020B0803030303020204" pitchFamily="34" charset="0"/>
                <a:ea typeface="SamsungOne-700" panose="020B0803030303020204" pitchFamily="34" charset="0"/>
              </a:rPr>
              <a:t>mới</a:t>
            </a:r>
            <a:r>
              <a:rPr lang="en-US" altLang="ko-KR" sz="1200" dirty="0">
                <a:solidFill>
                  <a:srgbClr val="0033CC"/>
                </a:solidFill>
                <a:latin typeface="SamsungOne-700" panose="020B0803030303020204" pitchFamily="34" charset="0"/>
                <a:ea typeface="SamsungOne-700" panose="020B0803030303020204" pitchFamily="34" charset="0"/>
              </a:rPr>
              <a:t> </a:t>
            </a:r>
            <a:r>
              <a:rPr lang="en-US" altLang="ko-KR" sz="1200" dirty="0" err="1">
                <a:solidFill>
                  <a:srgbClr val="0033CC"/>
                </a:solidFill>
                <a:latin typeface="SamsungOne-700" panose="020B0803030303020204" pitchFamily="34" charset="0"/>
                <a:ea typeface="SamsungOne-700" panose="020B0803030303020204" pitchFamily="34" charset="0"/>
              </a:rPr>
              <a:t>từ</a:t>
            </a:r>
            <a:r>
              <a:rPr lang="en-US" altLang="ko-KR" sz="1200" dirty="0">
                <a:solidFill>
                  <a:srgbClr val="0033CC"/>
                </a:solidFill>
                <a:latin typeface="SamsungOne-700" panose="020B0803030303020204" pitchFamily="34" charset="0"/>
                <a:ea typeface="SamsungOne-700" panose="020B0803030303020204" pitchFamily="34" charset="0"/>
              </a:rPr>
              <a:t> </a:t>
            </a:r>
            <a:r>
              <a:rPr lang="en-US" altLang="ko-KR" sz="1200" dirty="0" err="1">
                <a:solidFill>
                  <a:srgbClr val="0033CC"/>
                </a:solidFill>
                <a:latin typeface="SamsungOne-700" panose="020B0803030303020204" pitchFamily="34" charset="0"/>
                <a:ea typeface="SamsungOne-700" panose="020B0803030303020204" pitchFamily="34" charset="0"/>
              </a:rPr>
              <a:t>đầu</a:t>
            </a:r>
            <a:r>
              <a:rPr lang="en-US" altLang="ko-KR" sz="1200" dirty="0">
                <a:solidFill>
                  <a:srgbClr val="0033CC"/>
                </a:solidFill>
                <a:latin typeface="SamsungOne-700" panose="020B0803030303020204" pitchFamily="34" charset="0"/>
                <a:ea typeface="SamsungOne-700" panose="020B08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rất</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tốn</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kém</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cả</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về</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thời</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gian</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và</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tài</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nguyên</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điện</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toán</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a:t>
            </a:r>
          </a:p>
          <a:p>
            <a:pPr algn="ctr">
              <a:spcAft>
                <a:spcPts val="400"/>
              </a:spcAft>
            </a:pP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Có</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thể</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có</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dữ</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liệu</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ngoại</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lai</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khó</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phân</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loại</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a:t>
            </a:r>
          </a:p>
        </p:txBody>
      </p:sp>
      <p:sp>
        <p:nvSpPr>
          <p:cNvPr id="42" name="직사각형 41">
            <a:extLst>
              <a:ext uri="{FF2B5EF4-FFF2-40B4-BE49-F238E27FC236}">
                <a16:creationId xmlns:a16="http://schemas.microsoft.com/office/drawing/2014/main" id="{FEB6E361-CD72-4AAA-9979-03F179C1FF19}"/>
              </a:ext>
            </a:extLst>
          </p:cNvPr>
          <p:cNvSpPr/>
          <p:nvPr/>
        </p:nvSpPr>
        <p:spPr>
          <a:xfrm>
            <a:off x="6944161" y="3220949"/>
            <a:ext cx="2252944" cy="12618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scene3d>
              <a:camera prst="orthographicFront"/>
              <a:lightRig rig="threePt" dir="t"/>
            </a:scene3d>
            <a:sp3d>
              <a:bevelT w="0" h="6350"/>
              <a:bevelB w="0" h="0"/>
            </a:sp3d>
          </a:bodyPr>
          <a:lstStyle/>
          <a:p>
            <a:pPr algn="ctr">
              <a:spcAft>
                <a:spcPts val="400"/>
              </a:spcAft>
            </a:pP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Phân</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loại</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hình</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ảnh</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bằng</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cách</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tinh</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chỉnh</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mô</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hình</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CNN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tạo</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sẵn</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hoặc</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huấn</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luyện</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lại</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toàn</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bộ</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p>
        </p:txBody>
      </p:sp>
      <p:sp>
        <p:nvSpPr>
          <p:cNvPr id="24" name="화살표: 아래쪽 40">
            <a:extLst>
              <a:ext uri="{FF2B5EF4-FFF2-40B4-BE49-F238E27FC236}">
                <a16:creationId xmlns:a16="http://schemas.microsoft.com/office/drawing/2014/main" id="{62A88794-9080-453E-9E60-E3B1379FAEF4}"/>
              </a:ext>
            </a:extLst>
          </p:cNvPr>
          <p:cNvSpPr/>
          <p:nvPr/>
        </p:nvSpPr>
        <p:spPr>
          <a:xfrm rot="16200000">
            <a:off x="3385831" y="3547756"/>
            <a:ext cx="248908" cy="307777"/>
          </a:xfrm>
          <a:prstGeom prst="downArrow">
            <a:avLst>
              <a:gd name="adj1" fmla="val 50000"/>
              <a:gd name="adj2" fmla="val 50000"/>
            </a:avLst>
          </a:prstGeom>
          <a:gradFill flip="none" rotWithShape="1">
            <a:gsLst>
              <a:gs pos="0">
                <a:schemeClr val="bg1">
                  <a:lumMod val="65000"/>
                  <a:alpha val="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0"/>
              <a:bevelB w="0" h="1270"/>
            </a:sp3d>
          </a:bodyPr>
          <a:lstStyle/>
          <a:p>
            <a:pPr algn="ctr"/>
            <a:endParaRPr lang="ko-KR" altLang="en-US"/>
          </a:p>
        </p:txBody>
      </p:sp>
      <p:sp>
        <p:nvSpPr>
          <p:cNvPr id="35" name="화살표: 아래쪽 41">
            <a:extLst>
              <a:ext uri="{FF2B5EF4-FFF2-40B4-BE49-F238E27FC236}">
                <a16:creationId xmlns:a16="http://schemas.microsoft.com/office/drawing/2014/main" id="{7936EE57-327C-41F2-B8B0-EE1B4FC0543A}"/>
              </a:ext>
            </a:extLst>
          </p:cNvPr>
          <p:cNvSpPr/>
          <p:nvPr/>
        </p:nvSpPr>
        <p:spPr>
          <a:xfrm rot="16200000">
            <a:off x="6433832" y="3547756"/>
            <a:ext cx="248908" cy="307777"/>
          </a:xfrm>
          <a:prstGeom prst="downArrow">
            <a:avLst>
              <a:gd name="adj1" fmla="val 50000"/>
              <a:gd name="adj2" fmla="val 50000"/>
            </a:avLst>
          </a:prstGeom>
          <a:gradFill flip="none" rotWithShape="1">
            <a:gsLst>
              <a:gs pos="0">
                <a:schemeClr val="bg1">
                  <a:lumMod val="65000"/>
                  <a:alpha val="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0"/>
              <a:bevelB w="0" h="1270"/>
            </a:sp3d>
          </a:bodyPr>
          <a:lstStyle/>
          <a:p>
            <a:pPr algn="ctr"/>
            <a:endParaRPr lang="ko-KR" altLang="en-US"/>
          </a:p>
        </p:txBody>
      </p:sp>
      <p:grpSp>
        <p:nvGrpSpPr>
          <p:cNvPr id="25" name="그룹 24">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39" name="직사각형 38">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prstClr val="white"/>
                  </a:solidFill>
                  <a:latin typeface="iCiel Samsung Sharp Sans Medium" pitchFamily="2" charset="0"/>
                  <a:cs typeface="iCiel Samsung Sharp Sans Medium" pitchFamily="2" charset="0"/>
                </a:rPr>
                <a:t>2.2. </a:t>
              </a:r>
              <a:r>
                <a:rPr lang="en-US" altLang="ko-KR" dirty="0" err="1">
                  <a:solidFill>
                    <a:prstClr val="white"/>
                  </a:solidFill>
                  <a:latin typeface="iCiel Samsung Sharp Sans Medium" pitchFamily="2" charset="0"/>
                  <a:cs typeface="iCiel Samsung Sharp Sans Medium" pitchFamily="2" charset="0"/>
                </a:rPr>
                <a:t>Những</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trường</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hợp</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ứng</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dụng</a:t>
              </a:r>
              <a:r>
                <a:rPr lang="en-US" altLang="ko-KR" dirty="0">
                  <a:solidFill>
                    <a:prstClr val="white"/>
                  </a:solidFill>
                  <a:latin typeface="iCiel Samsung Sharp Sans Medium" pitchFamily="2" charset="0"/>
                  <a:cs typeface="iCiel Samsung Sharp Sans Medium" pitchFamily="2" charset="0"/>
                </a:rPr>
                <a:t> AI </a:t>
              </a:r>
              <a:r>
                <a:rPr lang="en-US" altLang="ko-KR" dirty="0" err="1">
                  <a:solidFill>
                    <a:prstClr val="white"/>
                  </a:solidFill>
                  <a:latin typeface="iCiel Samsung Sharp Sans Medium" pitchFamily="2" charset="0"/>
                  <a:cs typeface="iCiel Samsung Sharp Sans Medium" pitchFamily="2" charset="0"/>
                </a:rPr>
                <a:t>khác</a:t>
              </a:r>
              <a:endParaRPr lang="en-US" altLang="ko-KR" dirty="0">
                <a:solidFill>
                  <a:prstClr val="white"/>
                </a:solidFill>
                <a:latin typeface="iCiel Samsung Sharp Sans Medium" pitchFamily="2" charset="0"/>
                <a:cs typeface="iCiel Samsung Sharp Sans Medium" pitchFamily="2" charset="0"/>
              </a:endParaRPr>
            </a:p>
          </p:txBody>
        </p:sp>
        <p:sp>
          <p:nvSpPr>
            <p:cNvPr id="43" name="직사각형 42">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latinLnBrk="0">
                <a:defRPr/>
              </a:pPr>
              <a:r>
                <a:rPr lang="en-US" altLang="ko-KR" sz="1600" dirty="0" err="1">
                  <a:solidFill>
                    <a:prstClr val="white">
                      <a:lumMod val="85000"/>
                    </a:prst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prstClr val="white">
                      <a:lumMod val="85000"/>
                    </a:prst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prstClr val="white">
                      <a:lumMod val="85000"/>
                    </a:prstClr>
                  </a:solidFill>
                  <a:latin typeface="Samsung Sharp Sans Bold" pitchFamily="2" charset="0"/>
                  <a:ea typeface="Samsung Sharp Sans Bold" pitchFamily="2" charset="0"/>
                  <a:cs typeface="Samsung Sharp Sans Bold" pitchFamily="2" charset="0"/>
                </a:rPr>
                <a:t>02</a:t>
              </a:r>
            </a:p>
          </p:txBody>
        </p:sp>
      </p:grpSp>
      <p:sp>
        <p:nvSpPr>
          <p:cNvPr id="47" name="직사각형 46">
            <a:extLst>
              <a:ext uri="{FF2B5EF4-FFF2-40B4-BE49-F238E27FC236}">
                <a16:creationId xmlns:a16="http://schemas.microsoft.com/office/drawing/2014/main" id="{D975EEAE-29E2-462D-9349-0E9710C30899}"/>
              </a:ext>
            </a:extLst>
          </p:cNvPr>
          <p:cNvSpPr/>
          <p:nvPr/>
        </p:nvSpPr>
        <p:spPr>
          <a:xfrm>
            <a:off x="546895" y="1473730"/>
            <a:ext cx="879713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Những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trường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hợp</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ứng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dụng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AI</a:t>
            </a:r>
          </a:p>
        </p:txBody>
      </p:sp>
    </p:spTree>
    <p:extLst>
      <p:ext uri="{BB962C8B-B14F-4D97-AF65-F5344CB8AC3E}">
        <p14:creationId xmlns:p14="http://schemas.microsoft.com/office/powerpoint/2010/main" val="9057839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그룹 20">
            <a:extLst>
              <a:ext uri="{FF2B5EF4-FFF2-40B4-BE49-F238E27FC236}">
                <a16:creationId xmlns:a16="http://schemas.microsoft.com/office/drawing/2014/main" id="{F79B865D-19A9-487C-A3A4-C3330FEC9823}"/>
              </a:ext>
            </a:extLst>
          </p:cNvPr>
          <p:cNvGrpSpPr/>
          <p:nvPr/>
        </p:nvGrpSpPr>
        <p:grpSpPr>
          <a:xfrm>
            <a:off x="558800" y="2088752"/>
            <a:ext cx="8785225" cy="215444"/>
            <a:chOff x="1027113" y="2045625"/>
            <a:chExt cx="8785225" cy="215444"/>
          </a:xfrm>
        </p:grpSpPr>
        <p:sp>
          <p:nvSpPr>
            <p:cNvPr id="22" name="직사각형 21">
              <a:extLst>
                <a:ext uri="{FF2B5EF4-FFF2-40B4-BE49-F238E27FC236}">
                  <a16:creationId xmlns:a16="http://schemas.microsoft.com/office/drawing/2014/main" id="{367EFADB-BDBF-4FCA-B7B2-F97E4B86848C}"/>
                </a:ext>
              </a:extLst>
            </p:cNvPr>
            <p:cNvSpPr/>
            <p:nvPr/>
          </p:nvSpPr>
          <p:spPr>
            <a:xfrm>
              <a:off x="1027113" y="2056995"/>
              <a:ext cx="36000" cy="180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bevelB w="0" h="0"/>
              </a:sp3d>
            </a:bodyPr>
            <a:lstStyle/>
            <a:p>
              <a:pPr algn="ctr"/>
              <a:endParaRPr lang="ko-KR" altLang="en-US"/>
            </a:p>
          </p:txBody>
        </p:sp>
        <p:sp>
          <p:nvSpPr>
            <p:cNvPr id="23" name="직사각형 22">
              <a:extLst>
                <a:ext uri="{FF2B5EF4-FFF2-40B4-BE49-F238E27FC236}">
                  <a16:creationId xmlns:a16="http://schemas.microsoft.com/office/drawing/2014/main" id="{C81217DF-9A8F-4FF9-8C0A-BBB7F2D4336E}"/>
                </a:ext>
              </a:extLst>
            </p:cNvPr>
            <p:cNvSpPr/>
            <p:nvPr/>
          </p:nvSpPr>
          <p:spPr>
            <a:xfrm>
              <a:off x="1179514" y="2045625"/>
              <a:ext cx="8632824"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spcAft>
                  <a:spcPts val="600"/>
                </a:spcAft>
              </a:pPr>
              <a:r>
                <a:rPr lang="vi-VN" altLang="ko-KR" sz="1400" dirty="0">
                  <a:solidFill>
                    <a:schemeClr val="tx1">
                      <a:lumMod val="85000"/>
                      <a:lumOff val="15000"/>
                    </a:schemeClr>
                  </a:solidFill>
                  <a:latin typeface="SamsungOne-400" panose="020B0503030303020204" pitchFamily="34" charset="0"/>
                  <a:ea typeface="SamsungOne-400" panose="020B0503030303020204" pitchFamily="34" charset="0"/>
                </a:rPr>
                <a:t>Trường hợp #2: Phát hiện viêm phổi RSNA (*).</a:t>
              </a:r>
            </a:p>
          </p:txBody>
        </p:sp>
      </p:grpSp>
      <p:grpSp>
        <p:nvGrpSpPr>
          <p:cNvPr id="4" name="그룹 3"/>
          <p:cNvGrpSpPr/>
          <p:nvPr/>
        </p:nvGrpSpPr>
        <p:grpSpPr>
          <a:xfrm>
            <a:off x="711003" y="2672292"/>
            <a:ext cx="8633022" cy="3243619"/>
            <a:chOff x="711003" y="2672292"/>
            <a:chExt cx="8633022" cy="3243619"/>
          </a:xfrm>
        </p:grpSpPr>
        <p:grpSp>
          <p:nvGrpSpPr>
            <p:cNvPr id="2" name="그룹 1">
              <a:extLst>
                <a:ext uri="{FF2B5EF4-FFF2-40B4-BE49-F238E27FC236}">
                  <a16:creationId xmlns:a16="http://schemas.microsoft.com/office/drawing/2014/main" id="{4BA2EDC3-F386-4C72-A8C2-4D2B7B1E4961}"/>
                </a:ext>
              </a:extLst>
            </p:cNvPr>
            <p:cNvGrpSpPr/>
            <p:nvPr/>
          </p:nvGrpSpPr>
          <p:grpSpPr>
            <a:xfrm>
              <a:off x="711003" y="2672292"/>
              <a:ext cx="8633022" cy="1632170"/>
              <a:chOff x="711003" y="2816226"/>
              <a:chExt cx="8633022" cy="1632170"/>
            </a:xfrm>
          </p:grpSpPr>
          <p:grpSp>
            <p:nvGrpSpPr>
              <p:cNvPr id="24" name="그룹 23">
                <a:extLst>
                  <a:ext uri="{FF2B5EF4-FFF2-40B4-BE49-F238E27FC236}">
                    <a16:creationId xmlns:a16="http://schemas.microsoft.com/office/drawing/2014/main" id="{CB22FB04-A528-4B8B-8DB7-A410C45402CF}"/>
                  </a:ext>
                </a:extLst>
              </p:cNvPr>
              <p:cNvGrpSpPr/>
              <p:nvPr/>
            </p:nvGrpSpPr>
            <p:grpSpPr>
              <a:xfrm>
                <a:off x="711003" y="2816226"/>
                <a:ext cx="2537166" cy="1632170"/>
                <a:chOff x="711003" y="3999193"/>
                <a:chExt cx="2537166" cy="1632170"/>
              </a:xfrm>
            </p:grpSpPr>
            <p:sp>
              <p:nvSpPr>
                <p:cNvPr id="25" name="Rectangle 1">
                  <a:extLst>
                    <a:ext uri="{FF2B5EF4-FFF2-40B4-BE49-F238E27FC236}">
                      <a16:creationId xmlns:a16="http://schemas.microsoft.com/office/drawing/2014/main" id="{9F2C5E0E-BF01-48D7-8D98-1A20BB78C9E9}"/>
                    </a:ext>
                  </a:extLst>
                </p:cNvPr>
                <p:cNvSpPr/>
                <p:nvPr/>
              </p:nvSpPr>
              <p:spPr>
                <a:xfrm>
                  <a:off x="711003" y="3999193"/>
                  <a:ext cx="2537166" cy="1632170"/>
                </a:xfrm>
                <a:prstGeom prst="rect">
                  <a:avLst/>
                </a:prstGeom>
                <a:solidFill>
                  <a:schemeClr val="bg1"/>
                </a:solidFill>
                <a:ln w="6350">
                  <a:solidFill>
                    <a:srgbClr val="00B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1600" dirty="0">
                    <a:solidFill>
                      <a:schemeClr val="bg1"/>
                    </a:solidFill>
                    <a:latin typeface="SamsungOne-700" panose="020B0803030303020204" pitchFamily="34" charset="0"/>
                  </a:endParaRPr>
                </a:p>
              </p:txBody>
            </p:sp>
            <p:sp>
              <p:nvSpPr>
                <p:cNvPr id="26" name="Rectangle 1">
                  <a:extLst>
                    <a:ext uri="{FF2B5EF4-FFF2-40B4-BE49-F238E27FC236}">
                      <a16:creationId xmlns:a16="http://schemas.microsoft.com/office/drawing/2014/main" id="{C346D291-A623-4622-A7B1-6ACC10D67184}"/>
                    </a:ext>
                  </a:extLst>
                </p:cNvPr>
                <p:cNvSpPr/>
                <p:nvPr/>
              </p:nvSpPr>
              <p:spPr>
                <a:xfrm>
                  <a:off x="711003" y="3999193"/>
                  <a:ext cx="2537166" cy="352290"/>
                </a:xfrm>
                <a:prstGeom prst="rect">
                  <a:avLst/>
                </a:prstGeom>
                <a:solidFill>
                  <a:srgbClr val="00B3E3"/>
                </a:solidFill>
                <a:ln>
                  <a:solidFill>
                    <a:srgbClr val="00B3E3"/>
                  </a:solidFill>
                </a:ln>
              </p:spPr>
              <p:txBody>
                <a:bodyPr wrap="none" lIns="180000" tIns="72000" rIns="180000" bIns="72000">
                  <a:noAutofit/>
                  <a:scene3d>
                    <a:camera prst="orthographicFront"/>
                    <a:lightRig rig="threePt" dir="t"/>
                  </a:scene3d>
                  <a:sp3d>
                    <a:bevelT w="0" h="6350"/>
                  </a:sp3d>
                </a:bodyPr>
                <a:lstStyle/>
                <a:p>
                  <a:pPr algn="ctr"/>
                  <a:r>
                    <a:rPr lang="en-US" altLang="ko-KR" sz="1600" b="1" dirty="0" err="1">
                      <a:solidFill>
                        <a:schemeClr val="bg1"/>
                      </a:solidFill>
                      <a:latin typeface="SamsungOne-700" panose="020B0803030303020204" pitchFamily="34" charset="0"/>
                      <a:ea typeface="SamsungOne-700" panose="020B0803030303020204" pitchFamily="34" charset="0"/>
                      <a:cs typeface="Tahoma" panose="020B0604030504040204" pitchFamily="34" charset="0"/>
                    </a:rPr>
                    <a:t>Bối</a:t>
                  </a:r>
                  <a:r>
                    <a:rPr lang="en-US" altLang="ko-KR" sz="1600" b="1" dirty="0">
                      <a:solidFill>
                        <a:schemeClr val="bg1"/>
                      </a:solidFill>
                      <a:latin typeface="SamsungOne-700" panose="020B0803030303020204" pitchFamily="34" charset="0"/>
                      <a:ea typeface="SamsungOne-700" panose="020B0803030303020204" pitchFamily="34" charset="0"/>
                      <a:cs typeface="Tahoma" panose="020B0604030504040204" pitchFamily="34" charset="0"/>
                    </a:rPr>
                    <a:t> </a:t>
                  </a:r>
                  <a:r>
                    <a:rPr lang="en-US" altLang="ko-KR" sz="1600" b="1" dirty="0" err="1">
                      <a:solidFill>
                        <a:schemeClr val="bg1"/>
                      </a:solidFill>
                      <a:latin typeface="SamsungOne-700" panose="020B0803030303020204" pitchFamily="34" charset="0"/>
                      <a:ea typeface="SamsungOne-700" panose="020B0803030303020204" pitchFamily="34" charset="0"/>
                      <a:cs typeface="Tahoma" panose="020B0604030504040204" pitchFamily="34" charset="0"/>
                    </a:rPr>
                    <a:t>cảnh</a:t>
                  </a:r>
                  <a:endParaRPr lang="ko-KR" altLang="en-US" sz="1600" b="1" dirty="0">
                    <a:solidFill>
                      <a:schemeClr val="bg1"/>
                    </a:solidFill>
                    <a:latin typeface="SamsungOne-700" panose="020B0803030303020204" pitchFamily="34" charset="0"/>
                    <a:cs typeface="Tahoma" panose="020B0604030504040204" pitchFamily="34" charset="0"/>
                  </a:endParaRPr>
                </a:p>
              </p:txBody>
            </p:sp>
          </p:grpSp>
          <p:grpSp>
            <p:nvGrpSpPr>
              <p:cNvPr id="27" name="그룹 26">
                <a:extLst>
                  <a:ext uri="{FF2B5EF4-FFF2-40B4-BE49-F238E27FC236}">
                    <a16:creationId xmlns:a16="http://schemas.microsoft.com/office/drawing/2014/main" id="{D892652A-9C39-4D3C-A061-D078D5DD364F}"/>
                  </a:ext>
                </a:extLst>
              </p:cNvPr>
              <p:cNvGrpSpPr/>
              <p:nvPr/>
            </p:nvGrpSpPr>
            <p:grpSpPr>
              <a:xfrm>
                <a:off x="3758931" y="2816226"/>
                <a:ext cx="2537166" cy="1632170"/>
                <a:chOff x="3758931" y="3999193"/>
                <a:chExt cx="2537166" cy="1632170"/>
              </a:xfrm>
            </p:grpSpPr>
            <p:sp>
              <p:nvSpPr>
                <p:cNvPr id="28" name="Rectangle 18">
                  <a:extLst>
                    <a:ext uri="{FF2B5EF4-FFF2-40B4-BE49-F238E27FC236}">
                      <a16:creationId xmlns:a16="http://schemas.microsoft.com/office/drawing/2014/main" id="{C63606D6-7EBA-4315-A9D1-CA3952984119}"/>
                    </a:ext>
                  </a:extLst>
                </p:cNvPr>
                <p:cNvSpPr/>
                <p:nvPr/>
              </p:nvSpPr>
              <p:spPr>
                <a:xfrm>
                  <a:off x="3758931" y="3999193"/>
                  <a:ext cx="2537166" cy="1632170"/>
                </a:xfrm>
                <a:prstGeom prst="rect">
                  <a:avLst/>
                </a:prstGeom>
                <a:solidFill>
                  <a:schemeClr val="bg1"/>
                </a:solidFill>
                <a:ln w="6350">
                  <a:solidFill>
                    <a:srgbClr val="007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1600" dirty="0">
                    <a:solidFill>
                      <a:schemeClr val="tx1">
                        <a:lumMod val="85000"/>
                        <a:lumOff val="15000"/>
                      </a:schemeClr>
                    </a:solidFill>
                    <a:latin typeface="SamsungOne-700" panose="020B0803030303020204" pitchFamily="34" charset="0"/>
                  </a:endParaRPr>
                </a:p>
              </p:txBody>
            </p:sp>
            <p:sp>
              <p:nvSpPr>
                <p:cNvPr id="29" name="Rectangle 18">
                  <a:extLst>
                    <a:ext uri="{FF2B5EF4-FFF2-40B4-BE49-F238E27FC236}">
                      <a16:creationId xmlns:a16="http://schemas.microsoft.com/office/drawing/2014/main" id="{B5F1B572-54DE-4C62-B8EA-CE216D09C735}"/>
                    </a:ext>
                  </a:extLst>
                </p:cNvPr>
                <p:cNvSpPr/>
                <p:nvPr/>
              </p:nvSpPr>
              <p:spPr>
                <a:xfrm>
                  <a:off x="3758931" y="3999193"/>
                  <a:ext cx="2537166" cy="352290"/>
                </a:xfrm>
                <a:prstGeom prst="rect">
                  <a:avLst/>
                </a:prstGeom>
                <a:solidFill>
                  <a:srgbClr val="0077C8"/>
                </a:solidFill>
                <a:ln>
                  <a:solidFill>
                    <a:srgbClr val="0077C8"/>
                  </a:solidFill>
                </a:ln>
              </p:spPr>
              <p:txBody>
                <a:bodyPr wrap="none" lIns="180000" tIns="72000" rIns="180000" bIns="72000">
                  <a:noAutofit/>
                  <a:scene3d>
                    <a:camera prst="orthographicFront"/>
                    <a:lightRig rig="threePt" dir="t"/>
                  </a:scene3d>
                  <a:sp3d>
                    <a:bevelT w="0" h="6350"/>
                  </a:sp3d>
                </a:bodyPr>
                <a:lstStyle/>
                <a:p>
                  <a:pPr algn="ctr"/>
                  <a:r>
                    <a:rPr lang="en-US" altLang="ko-KR" sz="1600" b="1" dirty="0" err="1">
                      <a:solidFill>
                        <a:schemeClr val="bg1"/>
                      </a:solidFill>
                      <a:latin typeface="SamsungOne-700" panose="020B0803030303020204" pitchFamily="34" charset="0"/>
                      <a:ea typeface="SamsungOne-700" panose="020B0803030303020204" pitchFamily="34" charset="0"/>
                      <a:cs typeface="Tahoma" panose="020B0604030504040204" pitchFamily="34" charset="0"/>
                    </a:rPr>
                    <a:t>Khó</a:t>
                  </a:r>
                  <a:r>
                    <a:rPr lang="en-US" altLang="ko-KR" sz="1600" b="1" dirty="0">
                      <a:solidFill>
                        <a:schemeClr val="bg1"/>
                      </a:solidFill>
                      <a:latin typeface="SamsungOne-700" panose="020B0803030303020204" pitchFamily="34" charset="0"/>
                      <a:ea typeface="SamsungOne-700" panose="020B0803030303020204" pitchFamily="34" charset="0"/>
                      <a:cs typeface="Tahoma" panose="020B0604030504040204" pitchFamily="34" charset="0"/>
                    </a:rPr>
                    <a:t> </a:t>
                  </a:r>
                  <a:r>
                    <a:rPr lang="en-US" altLang="ko-KR" sz="1600" b="1" dirty="0" err="1">
                      <a:solidFill>
                        <a:schemeClr val="bg1"/>
                      </a:solidFill>
                      <a:latin typeface="SamsungOne-700" panose="020B0803030303020204" pitchFamily="34" charset="0"/>
                      <a:ea typeface="SamsungOne-700" panose="020B0803030303020204" pitchFamily="34" charset="0"/>
                      <a:cs typeface="Tahoma" panose="020B0604030504040204" pitchFamily="34" charset="0"/>
                    </a:rPr>
                    <a:t>khăn</a:t>
                  </a:r>
                  <a:r>
                    <a:rPr lang="en-US" altLang="ko-KR" sz="1600" b="1" dirty="0">
                      <a:solidFill>
                        <a:schemeClr val="bg1"/>
                      </a:solidFill>
                      <a:latin typeface="SamsungOne-700" panose="020B0803030303020204" pitchFamily="34" charset="0"/>
                      <a:ea typeface="SamsungOne-700" panose="020B0803030303020204" pitchFamily="34" charset="0"/>
                      <a:cs typeface="Tahoma" panose="020B0604030504040204" pitchFamily="34" charset="0"/>
                    </a:rPr>
                    <a:t> </a:t>
                  </a:r>
                  <a:r>
                    <a:rPr lang="en-US" altLang="ko-KR" sz="1600" b="1" dirty="0" err="1">
                      <a:solidFill>
                        <a:schemeClr val="bg1"/>
                      </a:solidFill>
                      <a:latin typeface="SamsungOne-700" panose="020B0803030303020204" pitchFamily="34" charset="0"/>
                      <a:ea typeface="SamsungOne-700" panose="020B0803030303020204" pitchFamily="34" charset="0"/>
                      <a:cs typeface="Tahoma" panose="020B0604030504040204" pitchFamily="34" charset="0"/>
                    </a:rPr>
                    <a:t>thực</a:t>
                  </a:r>
                  <a:r>
                    <a:rPr lang="en-US" altLang="ko-KR" sz="1600" b="1" dirty="0">
                      <a:solidFill>
                        <a:schemeClr val="bg1"/>
                      </a:solidFill>
                      <a:latin typeface="SamsungOne-700" panose="020B0803030303020204" pitchFamily="34" charset="0"/>
                      <a:ea typeface="SamsungOne-700" panose="020B0803030303020204" pitchFamily="34" charset="0"/>
                      <a:cs typeface="Tahoma" panose="020B0604030504040204" pitchFamily="34" charset="0"/>
                    </a:rPr>
                    <a:t> </a:t>
                  </a:r>
                  <a:r>
                    <a:rPr lang="en-US" altLang="ko-KR" sz="1600" b="1" dirty="0" err="1">
                      <a:solidFill>
                        <a:schemeClr val="bg1"/>
                      </a:solidFill>
                      <a:latin typeface="SamsungOne-700" panose="020B0803030303020204" pitchFamily="34" charset="0"/>
                      <a:ea typeface="SamsungOne-700" panose="020B0803030303020204" pitchFamily="34" charset="0"/>
                      <a:cs typeface="Tahoma" panose="020B0604030504040204" pitchFamily="34" charset="0"/>
                    </a:rPr>
                    <a:t>tế</a:t>
                  </a:r>
                  <a:endParaRPr lang="ko-KR" altLang="en-US" sz="1600" b="1" dirty="0">
                    <a:solidFill>
                      <a:schemeClr val="bg1"/>
                    </a:solidFill>
                    <a:latin typeface="SamsungOne-700" panose="020B0803030303020204" pitchFamily="34" charset="0"/>
                    <a:cs typeface="Tahoma" panose="020B0604030504040204" pitchFamily="34" charset="0"/>
                  </a:endParaRPr>
                </a:p>
              </p:txBody>
            </p:sp>
          </p:grpSp>
          <p:grpSp>
            <p:nvGrpSpPr>
              <p:cNvPr id="30" name="그룹 29">
                <a:extLst>
                  <a:ext uri="{FF2B5EF4-FFF2-40B4-BE49-F238E27FC236}">
                    <a16:creationId xmlns:a16="http://schemas.microsoft.com/office/drawing/2014/main" id="{30D39D0D-68B1-4582-BF13-FA386497329F}"/>
                  </a:ext>
                </a:extLst>
              </p:cNvPr>
              <p:cNvGrpSpPr/>
              <p:nvPr/>
            </p:nvGrpSpPr>
            <p:grpSpPr>
              <a:xfrm>
                <a:off x="6806859" y="2816226"/>
                <a:ext cx="2537166" cy="1632170"/>
                <a:chOff x="6806859" y="3999193"/>
                <a:chExt cx="2537166" cy="1632170"/>
              </a:xfrm>
            </p:grpSpPr>
            <p:sp>
              <p:nvSpPr>
                <p:cNvPr id="31" name="Rectangle 19">
                  <a:extLst>
                    <a:ext uri="{FF2B5EF4-FFF2-40B4-BE49-F238E27FC236}">
                      <a16:creationId xmlns:a16="http://schemas.microsoft.com/office/drawing/2014/main" id="{62B3BFFD-BC5E-411D-81FC-59612DBED080}"/>
                    </a:ext>
                  </a:extLst>
                </p:cNvPr>
                <p:cNvSpPr/>
                <p:nvPr/>
              </p:nvSpPr>
              <p:spPr>
                <a:xfrm>
                  <a:off x="6806859" y="3999193"/>
                  <a:ext cx="2537166" cy="1632170"/>
                </a:xfrm>
                <a:prstGeom prst="rect">
                  <a:avLst/>
                </a:prstGeom>
                <a:solidFill>
                  <a:schemeClr val="bg1"/>
                </a:solidFill>
                <a:ln w="6350">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1600" dirty="0">
                    <a:solidFill>
                      <a:schemeClr val="bg1"/>
                    </a:solidFill>
                    <a:latin typeface="SamsungOne-700" panose="020B0803030303020204" pitchFamily="34" charset="0"/>
                  </a:endParaRPr>
                </a:p>
              </p:txBody>
            </p:sp>
            <p:sp>
              <p:nvSpPr>
                <p:cNvPr id="32" name="Rectangle 19">
                  <a:extLst>
                    <a:ext uri="{FF2B5EF4-FFF2-40B4-BE49-F238E27FC236}">
                      <a16:creationId xmlns:a16="http://schemas.microsoft.com/office/drawing/2014/main" id="{E8D24927-6CCD-4508-97F5-3086D1ECB8E0}"/>
                    </a:ext>
                  </a:extLst>
                </p:cNvPr>
                <p:cNvSpPr/>
                <p:nvPr/>
              </p:nvSpPr>
              <p:spPr>
                <a:xfrm>
                  <a:off x="6806859" y="3999193"/>
                  <a:ext cx="2537166" cy="352290"/>
                </a:xfrm>
                <a:prstGeom prst="rect">
                  <a:avLst/>
                </a:prstGeom>
                <a:solidFill>
                  <a:srgbClr val="0033CC"/>
                </a:solidFill>
                <a:ln w="6350">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r>
                    <a:rPr lang="en-US" altLang="ko-KR" sz="1600" dirty="0" err="1">
                      <a:solidFill>
                        <a:schemeClr val="bg1"/>
                      </a:solidFill>
                      <a:latin typeface="SamsungOne-700" panose="020B0803030303020204" pitchFamily="34" charset="0"/>
                      <a:ea typeface="SamsungOne-700" panose="020B0803030303020204" pitchFamily="34" charset="0"/>
                    </a:rPr>
                    <a:t>Phương</a:t>
                  </a:r>
                  <a:r>
                    <a:rPr lang="en-US" altLang="ko-KR" sz="1600" dirty="0">
                      <a:solidFill>
                        <a:schemeClr val="bg1"/>
                      </a:solidFill>
                      <a:latin typeface="SamsungOne-700" panose="020B0803030303020204" pitchFamily="34" charset="0"/>
                      <a:ea typeface="SamsungOne-700" panose="020B0803030303020204" pitchFamily="34" charset="0"/>
                    </a:rPr>
                    <a:t> </a:t>
                  </a:r>
                  <a:r>
                    <a:rPr lang="en-US" altLang="ko-KR" sz="1600" dirty="0" err="1">
                      <a:solidFill>
                        <a:schemeClr val="bg1"/>
                      </a:solidFill>
                      <a:latin typeface="SamsungOne-700" panose="020B0803030303020204" pitchFamily="34" charset="0"/>
                      <a:ea typeface="SamsungOne-700" panose="020B0803030303020204" pitchFamily="34" charset="0"/>
                    </a:rPr>
                    <a:t>pháp</a:t>
                  </a:r>
                  <a:endParaRPr lang="ko-KR" altLang="en-US" sz="1600" dirty="0">
                    <a:solidFill>
                      <a:schemeClr val="bg1"/>
                    </a:solidFill>
                    <a:latin typeface="SamsungOne-700" panose="020B0803030303020204" pitchFamily="34" charset="0"/>
                  </a:endParaRPr>
                </a:p>
              </p:txBody>
            </p:sp>
          </p:grpSp>
        </p:grpSp>
        <p:sp>
          <p:nvSpPr>
            <p:cNvPr id="34" name="TextBox 33">
              <a:extLst>
                <a:ext uri="{FF2B5EF4-FFF2-40B4-BE49-F238E27FC236}">
                  <a16:creationId xmlns:a16="http://schemas.microsoft.com/office/drawing/2014/main" id="{4C3869E0-1075-4882-980B-301484376C74}"/>
                </a:ext>
              </a:extLst>
            </p:cNvPr>
            <p:cNvSpPr txBox="1"/>
            <p:nvPr/>
          </p:nvSpPr>
          <p:spPr>
            <a:xfrm>
              <a:off x="5809097" y="5042635"/>
              <a:ext cx="2252943" cy="338554"/>
            </a:xfrm>
            <a:prstGeom prst="rect">
              <a:avLst/>
            </a:prstGeom>
            <a:noFill/>
          </p:spPr>
          <p:txBody>
            <a:bodyPr wrap="squar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stStyle>
            <a:p>
              <a:r>
                <a:rPr lang="en-US" altLang="ko-KR" dirty="0" err="1"/>
                <a:t>Khỏe</a:t>
              </a:r>
              <a:r>
                <a:rPr lang="en-US" altLang="ko-KR" dirty="0"/>
                <a:t> </a:t>
              </a:r>
              <a:r>
                <a:rPr lang="en-US" altLang="ko-KR" dirty="0" err="1"/>
                <a:t>mạnh</a:t>
              </a:r>
              <a:r>
                <a:rPr lang="en-US" altLang="ko-KR" dirty="0"/>
                <a:t> hay </a:t>
              </a:r>
              <a:r>
                <a:rPr lang="en-US" altLang="ko-KR" dirty="0" err="1"/>
                <a:t>không</a:t>
              </a:r>
              <a:r>
                <a:rPr lang="en-US" altLang="ko-KR" dirty="0"/>
                <a:t>?</a:t>
              </a:r>
            </a:p>
          </p:txBody>
        </p:sp>
        <p:sp>
          <p:nvSpPr>
            <p:cNvPr id="36" name="직사각형 35">
              <a:extLst>
                <a:ext uri="{FF2B5EF4-FFF2-40B4-BE49-F238E27FC236}">
                  <a16:creationId xmlns:a16="http://schemas.microsoft.com/office/drawing/2014/main" id="{2CCBD412-350A-408F-9E6D-7F4333BED431}"/>
                </a:ext>
              </a:extLst>
            </p:cNvPr>
            <p:cNvSpPr/>
            <p:nvPr/>
          </p:nvSpPr>
          <p:spPr>
            <a:xfrm>
              <a:off x="853114" y="3220949"/>
              <a:ext cx="2252944" cy="12618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scene3d>
                <a:camera prst="orthographicFront"/>
                <a:lightRig rig="threePt" dir="t"/>
              </a:scene3d>
              <a:sp3d>
                <a:bevelT w="0" h="6350"/>
                <a:bevelB w="0" h="0"/>
              </a:sp3d>
            </a:bodyPr>
            <a:lstStyle/>
            <a:p>
              <a:pPr algn="ctr">
                <a:spcAft>
                  <a:spcPts val="400"/>
                </a:spcAft>
              </a:pP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Thuật</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toán</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AI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có</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thể</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phát</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hiện</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chính</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xác</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các</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biểu</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hiện</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viêm</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phổi</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trong</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ảnh</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chụp</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X-</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quang</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ngực</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không</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a:t>
              </a:r>
            </a:p>
          </p:txBody>
        </p:sp>
        <p:sp>
          <p:nvSpPr>
            <p:cNvPr id="37" name="직사각형 36">
              <a:extLst>
                <a:ext uri="{FF2B5EF4-FFF2-40B4-BE49-F238E27FC236}">
                  <a16:creationId xmlns:a16="http://schemas.microsoft.com/office/drawing/2014/main" id="{19B95E7B-F90D-4734-8E04-835EEBA823D3}"/>
                </a:ext>
              </a:extLst>
            </p:cNvPr>
            <p:cNvSpPr/>
            <p:nvPr/>
          </p:nvSpPr>
          <p:spPr>
            <a:xfrm>
              <a:off x="3896161" y="3220949"/>
              <a:ext cx="2252944" cy="12618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scene3d>
                <a:camera prst="orthographicFront"/>
                <a:lightRig rig="threePt" dir="t"/>
              </a:scene3d>
              <a:sp3d>
                <a:bevelT w="0" h="6350"/>
                <a:bevelB w="0" h="0"/>
              </a:sp3d>
            </a:bodyPr>
            <a:lstStyle/>
            <a:p>
              <a:pPr algn="ctr">
                <a:spcAft>
                  <a:spcPts val="400"/>
                </a:spcAft>
              </a:pP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Sẽ</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rất</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tốn</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kém</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cả</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về</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thời</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gian</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và</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tài</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nguyên</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máy</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tính</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để</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xây</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dựng</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và</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huấn</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luyện</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một</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mô</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hình</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phân</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loại</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hình</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ảnh</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rgbClr val="0033CC"/>
                  </a:solidFill>
                  <a:latin typeface="SamsungOne-700" panose="020B0803030303020204" pitchFamily="34" charset="0"/>
                  <a:ea typeface="SamsungOne-700" panose="020B0803030303020204" pitchFamily="34" charset="0"/>
                </a:rPr>
                <a:t>từ</a:t>
              </a:r>
              <a:r>
                <a:rPr lang="en-US" altLang="ko-KR" sz="1200" dirty="0">
                  <a:solidFill>
                    <a:srgbClr val="0033CC"/>
                  </a:solidFill>
                  <a:latin typeface="SamsungOne-700" panose="020B0803030303020204" pitchFamily="34" charset="0"/>
                  <a:ea typeface="SamsungOne-700" panose="020B0803030303020204" pitchFamily="34" charset="0"/>
                </a:rPr>
                <a:t> </a:t>
              </a:r>
              <a:r>
                <a:rPr lang="en-US" altLang="ko-KR" sz="1200" dirty="0" err="1">
                  <a:solidFill>
                    <a:srgbClr val="0033CC"/>
                  </a:solidFill>
                  <a:latin typeface="SamsungOne-700" panose="020B0803030303020204" pitchFamily="34" charset="0"/>
                  <a:ea typeface="SamsungOne-700" panose="020B0803030303020204" pitchFamily="34" charset="0"/>
                </a:rPr>
                <a:t>đầu</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a:t>
              </a:r>
              <a:endParaRPr lang="en-US" altLang="ko-KR" sz="1200" dirty="0">
                <a:solidFill>
                  <a:srgbClr val="193EB0"/>
                </a:solidFill>
                <a:latin typeface="SamsungOne-700" panose="020B0803030303020204" pitchFamily="34" charset="0"/>
                <a:ea typeface="SamsungOne-700" panose="020B0803030303020204" pitchFamily="34" charset="0"/>
              </a:endParaRPr>
            </a:p>
          </p:txBody>
        </p:sp>
        <p:sp>
          <p:nvSpPr>
            <p:cNvPr id="38" name="직사각형 37">
              <a:extLst>
                <a:ext uri="{FF2B5EF4-FFF2-40B4-BE49-F238E27FC236}">
                  <a16:creationId xmlns:a16="http://schemas.microsoft.com/office/drawing/2014/main" id="{78C442CE-7FA8-45C0-BF87-136B46BA5F9B}"/>
                </a:ext>
              </a:extLst>
            </p:cNvPr>
            <p:cNvSpPr/>
            <p:nvPr/>
          </p:nvSpPr>
          <p:spPr>
            <a:xfrm>
              <a:off x="6944161" y="3220949"/>
              <a:ext cx="2252944" cy="12618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scene3d>
                <a:camera prst="orthographicFront"/>
                <a:lightRig rig="threePt" dir="t"/>
              </a:scene3d>
              <a:sp3d>
                <a:bevelT w="0" h="6350"/>
                <a:bevelB w="0" h="0"/>
              </a:sp3d>
            </a:bodyPr>
            <a:lstStyle/>
            <a:p>
              <a:pPr algn="ctr">
                <a:spcAft>
                  <a:spcPts val="400"/>
                </a:spcAft>
              </a:pP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Phân</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loại</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hình</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ảnh</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bằng</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cách</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tinh</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chỉnh</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mô</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hình</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CNN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tạo</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sẵn</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hoặc</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huấn</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luyện</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lại</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toàn</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bộ</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 </a:t>
              </a:r>
            </a:p>
          </p:txBody>
        </p:sp>
        <p:pic>
          <p:nvPicPr>
            <p:cNvPr id="39" name="그림 38">
              <a:extLst>
                <a:ext uri="{FF2B5EF4-FFF2-40B4-BE49-F238E27FC236}">
                  <a16:creationId xmlns:a16="http://schemas.microsoft.com/office/drawing/2014/main" id="{0FAB2745-B0FB-4ABB-9EA0-8FF75A8A93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87067" y="4475911"/>
              <a:ext cx="1622031" cy="1440000"/>
            </a:xfrm>
            <a:prstGeom prst="rect">
              <a:avLst/>
            </a:prstGeom>
            <a:ln w="6350">
              <a:solidFill>
                <a:schemeClr val="bg1">
                  <a:lumMod val="65000"/>
                </a:schemeClr>
              </a:solidFill>
            </a:ln>
          </p:spPr>
        </p:pic>
        <p:sp>
          <p:nvSpPr>
            <p:cNvPr id="35" name="화살표: 아래쪽 40">
              <a:extLst>
                <a:ext uri="{FF2B5EF4-FFF2-40B4-BE49-F238E27FC236}">
                  <a16:creationId xmlns:a16="http://schemas.microsoft.com/office/drawing/2014/main" id="{D533263A-8587-4529-91F7-826A59BBFAB8}"/>
                </a:ext>
              </a:extLst>
            </p:cNvPr>
            <p:cNvSpPr/>
            <p:nvPr/>
          </p:nvSpPr>
          <p:spPr>
            <a:xfrm rot="16200000">
              <a:off x="3385831" y="3334489"/>
              <a:ext cx="248908" cy="307777"/>
            </a:xfrm>
            <a:prstGeom prst="downArrow">
              <a:avLst>
                <a:gd name="adj1" fmla="val 50000"/>
                <a:gd name="adj2" fmla="val 50000"/>
              </a:avLst>
            </a:prstGeom>
            <a:gradFill flip="none" rotWithShape="1">
              <a:gsLst>
                <a:gs pos="0">
                  <a:schemeClr val="bg1">
                    <a:lumMod val="65000"/>
                    <a:alpha val="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0"/>
                <a:bevelB w="0" h="1270"/>
              </a:sp3d>
            </a:bodyPr>
            <a:lstStyle/>
            <a:p>
              <a:pPr algn="ctr"/>
              <a:endParaRPr lang="ko-KR" altLang="en-US"/>
            </a:p>
          </p:txBody>
        </p:sp>
        <p:sp>
          <p:nvSpPr>
            <p:cNvPr id="40" name="화살표: 아래쪽 41">
              <a:extLst>
                <a:ext uri="{FF2B5EF4-FFF2-40B4-BE49-F238E27FC236}">
                  <a16:creationId xmlns:a16="http://schemas.microsoft.com/office/drawing/2014/main" id="{D835B9DF-E6D3-4834-8064-97C1FDF77A88}"/>
                </a:ext>
              </a:extLst>
            </p:cNvPr>
            <p:cNvSpPr/>
            <p:nvPr/>
          </p:nvSpPr>
          <p:spPr>
            <a:xfrm rot="16200000">
              <a:off x="6433832" y="3334489"/>
              <a:ext cx="248908" cy="307777"/>
            </a:xfrm>
            <a:prstGeom prst="downArrow">
              <a:avLst>
                <a:gd name="adj1" fmla="val 50000"/>
                <a:gd name="adj2" fmla="val 50000"/>
              </a:avLst>
            </a:prstGeom>
            <a:gradFill flip="none" rotWithShape="1">
              <a:gsLst>
                <a:gs pos="0">
                  <a:schemeClr val="bg1">
                    <a:lumMod val="65000"/>
                    <a:alpha val="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0"/>
                <a:bevelB w="0" h="1270"/>
              </a:sp3d>
            </a:bodyPr>
            <a:lstStyle/>
            <a:p>
              <a:pPr algn="ctr"/>
              <a:endParaRPr lang="ko-KR" altLang="en-US"/>
            </a:p>
          </p:txBody>
        </p:sp>
      </p:grpSp>
      <p:grpSp>
        <p:nvGrpSpPr>
          <p:cNvPr id="33" name="그룹 32">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41" name="직사각형 40">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prstClr val="white"/>
                  </a:solidFill>
                  <a:latin typeface="iCiel Samsung Sharp Sans Medium" pitchFamily="2" charset="0"/>
                  <a:cs typeface="iCiel Samsung Sharp Sans Medium" pitchFamily="2" charset="0"/>
                </a:rPr>
                <a:t>2.2. </a:t>
              </a:r>
              <a:r>
                <a:rPr lang="en-US" altLang="ko-KR" dirty="0" err="1">
                  <a:solidFill>
                    <a:prstClr val="white"/>
                  </a:solidFill>
                  <a:latin typeface="iCiel Samsung Sharp Sans Medium" pitchFamily="2" charset="0"/>
                  <a:cs typeface="iCiel Samsung Sharp Sans Medium" pitchFamily="2" charset="0"/>
                </a:rPr>
                <a:t>Những</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trường</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hợp</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ứng</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dụng</a:t>
              </a:r>
              <a:r>
                <a:rPr lang="en-US" altLang="ko-KR" dirty="0">
                  <a:solidFill>
                    <a:prstClr val="white"/>
                  </a:solidFill>
                  <a:latin typeface="iCiel Samsung Sharp Sans Medium" pitchFamily="2" charset="0"/>
                  <a:cs typeface="iCiel Samsung Sharp Sans Medium" pitchFamily="2" charset="0"/>
                </a:rPr>
                <a:t> AI </a:t>
              </a:r>
              <a:r>
                <a:rPr lang="en-US" altLang="ko-KR" dirty="0" err="1">
                  <a:solidFill>
                    <a:prstClr val="white"/>
                  </a:solidFill>
                  <a:latin typeface="iCiel Samsung Sharp Sans Medium" pitchFamily="2" charset="0"/>
                  <a:cs typeface="iCiel Samsung Sharp Sans Medium" pitchFamily="2" charset="0"/>
                </a:rPr>
                <a:t>khác</a:t>
              </a:r>
              <a:endParaRPr lang="en-US" altLang="ko-KR" dirty="0">
                <a:solidFill>
                  <a:prstClr val="white"/>
                </a:solidFill>
                <a:latin typeface="iCiel Samsung Sharp Sans Medium" pitchFamily="2" charset="0"/>
                <a:cs typeface="iCiel Samsung Sharp Sans Medium" pitchFamily="2" charset="0"/>
              </a:endParaRPr>
            </a:p>
          </p:txBody>
        </p:sp>
        <p:sp>
          <p:nvSpPr>
            <p:cNvPr id="43" name="직사각형 42">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a:defRPr/>
              </a:pPr>
              <a:r>
                <a:rPr lang="en-US" altLang="ko-KR" sz="1600" dirty="0" err="1">
                  <a:solidFill>
                    <a:prstClr val="white">
                      <a:lumMod val="85000"/>
                    </a:prst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prstClr val="white">
                      <a:lumMod val="85000"/>
                    </a:prst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prstClr val="white">
                      <a:lumMod val="85000"/>
                    </a:prstClr>
                  </a:solidFill>
                  <a:latin typeface="Samsung Sharp Sans Bold" pitchFamily="2" charset="0"/>
                  <a:ea typeface="Samsung Sharp Sans Bold" pitchFamily="2" charset="0"/>
                  <a:cs typeface="Samsung Sharp Sans Bold" pitchFamily="2" charset="0"/>
                </a:rPr>
                <a:t>02</a:t>
              </a:r>
            </a:p>
          </p:txBody>
        </p:sp>
      </p:grpSp>
      <p:sp>
        <p:nvSpPr>
          <p:cNvPr id="44" name="직사각형 43">
            <a:extLst>
              <a:ext uri="{FF2B5EF4-FFF2-40B4-BE49-F238E27FC236}">
                <a16:creationId xmlns:a16="http://schemas.microsoft.com/office/drawing/2014/main" id="{D975EEAE-29E2-462D-9349-0E9710C30899}"/>
              </a:ext>
            </a:extLst>
          </p:cNvPr>
          <p:cNvSpPr/>
          <p:nvPr/>
        </p:nvSpPr>
        <p:spPr>
          <a:xfrm>
            <a:off x="546895" y="1473730"/>
            <a:ext cx="879713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Những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trường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hợp</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ứng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dụng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AI</a:t>
            </a:r>
          </a:p>
        </p:txBody>
      </p:sp>
    </p:spTree>
    <p:extLst>
      <p:ext uri="{BB962C8B-B14F-4D97-AF65-F5344CB8AC3E}">
        <p14:creationId xmlns:p14="http://schemas.microsoft.com/office/powerpoint/2010/main" val="3543715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그룹 19">
            <a:extLst>
              <a:ext uri="{FF2B5EF4-FFF2-40B4-BE49-F238E27FC236}">
                <a16:creationId xmlns:a16="http://schemas.microsoft.com/office/drawing/2014/main" id="{EFBF0B4C-43B4-4028-AE81-BC31BD3EA925}"/>
              </a:ext>
            </a:extLst>
          </p:cNvPr>
          <p:cNvGrpSpPr/>
          <p:nvPr/>
        </p:nvGrpSpPr>
        <p:grpSpPr>
          <a:xfrm>
            <a:off x="558800" y="2091493"/>
            <a:ext cx="8785225" cy="215444"/>
            <a:chOff x="1027113" y="2045625"/>
            <a:chExt cx="8785225" cy="215444"/>
          </a:xfrm>
        </p:grpSpPr>
        <p:sp>
          <p:nvSpPr>
            <p:cNvPr id="21" name="직사각형 20">
              <a:extLst>
                <a:ext uri="{FF2B5EF4-FFF2-40B4-BE49-F238E27FC236}">
                  <a16:creationId xmlns:a16="http://schemas.microsoft.com/office/drawing/2014/main" id="{EB852402-92BA-4614-85CC-CD0D28A2AAB8}"/>
                </a:ext>
              </a:extLst>
            </p:cNvPr>
            <p:cNvSpPr/>
            <p:nvPr/>
          </p:nvSpPr>
          <p:spPr>
            <a:xfrm>
              <a:off x="1027113" y="2056995"/>
              <a:ext cx="36000" cy="180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bevelB w="0" h="0"/>
              </a:sp3d>
            </a:bodyPr>
            <a:lstStyle/>
            <a:p>
              <a:pPr algn="ctr"/>
              <a:endParaRPr lang="ko-KR" altLang="en-US"/>
            </a:p>
          </p:txBody>
        </p:sp>
        <p:sp>
          <p:nvSpPr>
            <p:cNvPr id="22" name="직사각형 21">
              <a:extLst>
                <a:ext uri="{FF2B5EF4-FFF2-40B4-BE49-F238E27FC236}">
                  <a16:creationId xmlns:a16="http://schemas.microsoft.com/office/drawing/2014/main" id="{5232BE16-2749-4642-8BB8-62F7CED51D66}"/>
                </a:ext>
              </a:extLst>
            </p:cNvPr>
            <p:cNvSpPr/>
            <p:nvPr/>
          </p:nvSpPr>
          <p:spPr>
            <a:xfrm>
              <a:off x="1179514" y="2045625"/>
              <a:ext cx="8632824"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spcAft>
                  <a:spcPts val="600"/>
                </a:spcAft>
              </a:pPr>
              <a:r>
                <a:rPr lang="vi-VN" altLang="ko-KR" sz="1400" dirty="0">
                  <a:solidFill>
                    <a:schemeClr val="tx1">
                      <a:lumMod val="85000"/>
                      <a:lumOff val="15000"/>
                    </a:schemeClr>
                  </a:solidFill>
                  <a:latin typeface="SamsungOne-400" panose="020B0503030303020204" pitchFamily="34" charset="0"/>
                  <a:ea typeface="SamsungOne-400" panose="020B0503030303020204" pitchFamily="34" charset="0"/>
                </a:rPr>
                <a:t>Trường hợp #3: Phát hiện gian lận thẻ tín dụng.</a:t>
              </a:r>
            </a:p>
          </p:txBody>
        </p:sp>
      </p:grpSp>
      <p:sp>
        <p:nvSpPr>
          <p:cNvPr id="33" name="TextBox 32">
            <a:extLst>
              <a:ext uri="{FF2B5EF4-FFF2-40B4-BE49-F238E27FC236}">
                <a16:creationId xmlns:a16="http://schemas.microsoft.com/office/drawing/2014/main" id="{B267DD99-5872-4494-B566-D47983056DD6}"/>
              </a:ext>
            </a:extLst>
          </p:cNvPr>
          <p:cNvSpPr txBox="1"/>
          <p:nvPr/>
        </p:nvSpPr>
        <p:spPr>
          <a:xfrm>
            <a:off x="6262119" y="5256497"/>
            <a:ext cx="1901482" cy="338554"/>
          </a:xfrm>
          <a:prstGeom prst="rect">
            <a:avLst/>
          </a:prstGeom>
          <a:noFill/>
        </p:spPr>
        <p:txBody>
          <a:bodyPr wrap="non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stStyle>
          <a:p>
            <a:r>
              <a:rPr lang="en-US" altLang="ko-KR" dirty="0" err="1"/>
              <a:t>Giao</a:t>
            </a:r>
            <a:r>
              <a:rPr lang="en-US" altLang="ko-KR" dirty="0"/>
              <a:t> </a:t>
            </a:r>
            <a:r>
              <a:rPr lang="en-US" altLang="ko-KR" dirty="0" err="1"/>
              <a:t>dịch</a:t>
            </a:r>
            <a:r>
              <a:rPr lang="en-US" altLang="ko-KR" dirty="0"/>
              <a:t> </a:t>
            </a:r>
            <a:r>
              <a:rPr lang="en-US" altLang="ko-KR" dirty="0" err="1"/>
              <a:t>gian</a:t>
            </a:r>
            <a:r>
              <a:rPr lang="en-US" altLang="ko-KR" dirty="0"/>
              <a:t> </a:t>
            </a:r>
            <a:r>
              <a:rPr lang="en-US" altLang="ko-KR" dirty="0" err="1"/>
              <a:t>lận</a:t>
            </a:r>
            <a:r>
              <a:rPr lang="en-US" altLang="ko-KR" dirty="0"/>
              <a:t>?</a:t>
            </a:r>
          </a:p>
        </p:txBody>
      </p:sp>
      <p:pic>
        <p:nvPicPr>
          <p:cNvPr id="38" name="그림 37">
            <a:extLst>
              <a:ext uri="{FF2B5EF4-FFF2-40B4-BE49-F238E27FC236}">
                <a16:creationId xmlns:a16="http://schemas.microsoft.com/office/drawing/2014/main" id="{FC558852-8A22-4445-BF99-1E488F1E2E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93569" y="4900458"/>
            <a:ext cx="1535190" cy="1013113"/>
          </a:xfrm>
          <a:prstGeom prst="rect">
            <a:avLst/>
          </a:prstGeom>
          <a:ln w="6350">
            <a:solidFill>
              <a:schemeClr val="bg1">
                <a:lumMod val="65000"/>
              </a:schemeClr>
            </a:solidFill>
          </a:ln>
        </p:spPr>
      </p:pic>
      <p:grpSp>
        <p:nvGrpSpPr>
          <p:cNvPr id="3" name="Group 2">
            <a:extLst>
              <a:ext uri="{FF2B5EF4-FFF2-40B4-BE49-F238E27FC236}">
                <a16:creationId xmlns:a16="http://schemas.microsoft.com/office/drawing/2014/main" id="{217388F5-6A44-4B7B-AF2C-152878008B24}"/>
              </a:ext>
            </a:extLst>
          </p:cNvPr>
          <p:cNvGrpSpPr/>
          <p:nvPr/>
        </p:nvGrpSpPr>
        <p:grpSpPr>
          <a:xfrm>
            <a:off x="711002" y="2675032"/>
            <a:ext cx="8633023" cy="2060575"/>
            <a:chOff x="711002" y="2816225"/>
            <a:chExt cx="8633023" cy="2060575"/>
          </a:xfrm>
        </p:grpSpPr>
        <p:sp>
          <p:nvSpPr>
            <p:cNvPr id="31" name="Rectangle 1">
              <a:extLst>
                <a:ext uri="{FF2B5EF4-FFF2-40B4-BE49-F238E27FC236}">
                  <a16:creationId xmlns:a16="http://schemas.microsoft.com/office/drawing/2014/main" id="{EBACB3A9-EBE2-411A-9D64-5FCD40350953}"/>
                </a:ext>
              </a:extLst>
            </p:cNvPr>
            <p:cNvSpPr/>
            <p:nvPr/>
          </p:nvSpPr>
          <p:spPr>
            <a:xfrm>
              <a:off x="711003" y="2816225"/>
              <a:ext cx="2537166" cy="2060575"/>
            </a:xfrm>
            <a:prstGeom prst="rect">
              <a:avLst/>
            </a:prstGeom>
            <a:solidFill>
              <a:schemeClr val="bg1"/>
            </a:solidFill>
            <a:ln w="6350">
              <a:solidFill>
                <a:srgbClr val="00B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1600" dirty="0">
                <a:solidFill>
                  <a:schemeClr val="bg1"/>
                </a:solidFill>
                <a:latin typeface="SamsungOne-700" panose="020B0803030303020204" pitchFamily="34" charset="0"/>
              </a:endParaRPr>
            </a:p>
          </p:txBody>
        </p:sp>
        <p:sp>
          <p:nvSpPr>
            <p:cNvPr id="32" name="Rectangle 1">
              <a:extLst>
                <a:ext uri="{FF2B5EF4-FFF2-40B4-BE49-F238E27FC236}">
                  <a16:creationId xmlns:a16="http://schemas.microsoft.com/office/drawing/2014/main" id="{14DAD349-7EB6-459A-8FF3-E1693CF4B195}"/>
                </a:ext>
              </a:extLst>
            </p:cNvPr>
            <p:cNvSpPr/>
            <p:nvPr/>
          </p:nvSpPr>
          <p:spPr>
            <a:xfrm>
              <a:off x="711002" y="2816226"/>
              <a:ext cx="2537168" cy="352290"/>
            </a:xfrm>
            <a:prstGeom prst="rect">
              <a:avLst/>
            </a:prstGeom>
            <a:solidFill>
              <a:srgbClr val="00B3E3"/>
            </a:solidFill>
            <a:ln>
              <a:solidFill>
                <a:srgbClr val="00B3E3"/>
              </a:solidFill>
            </a:ln>
          </p:spPr>
          <p:txBody>
            <a:bodyPr wrap="none" lIns="180000" tIns="72000" rIns="180000" bIns="72000">
              <a:noAutofit/>
              <a:scene3d>
                <a:camera prst="orthographicFront"/>
                <a:lightRig rig="threePt" dir="t"/>
              </a:scene3d>
              <a:sp3d>
                <a:bevelT w="0" h="6350"/>
              </a:sp3d>
            </a:bodyPr>
            <a:lstStyle/>
            <a:p>
              <a:pPr algn="ctr"/>
              <a:r>
                <a:rPr lang="en-US" altLang="ko-KR" sz="1600" b="1" dirty="0" err="1">
                  <a:solidFill>
                    <a:schemeClr val="bg1"/>
                  </a:solidFill>
                  <a:latin typeface="SamsungOne-700" panose="020B0803030303020204" pitchFamily="34" charset="0"/>
                  <a:ea typeface="SamsungOne-700" panose="020B0803030303020204" pitchFamily="34" charset="0"/>
                  <a:cs typeface="Tahoma" panose="020B0604030504040204" pitchFamily="34" charset="0"/>
                </a:rPr>
                <a:t>Bối</a:t>
              </a:r>
              <a:r>
                <a:rPr lang="en-US" altLang="ko-KR" sz="1600" b="1" dirty="0">
                  <a:solidFill>
                    <a:schemeClr val="bg1"/>
                  </a:solidFill>
                  <a:latin typeface="SamsungOne-700" panose="020B0803030303020204" pitchFamily="34" charset="0"/>
                  <a:ea typeface="SamsungOne-700" panose="020B0803030303020204" pitchFamily="34" charset="0"/>
                  <a:cs typeface="Tahoma" panose="020B0604030504040204" pitchFamily="34" charset="0"/>
                </a:rPr>
                <a:t> </a:t>
              </a:r>
              <a:r>
                <a:rPr lang="en-US" altLang="ko-KR" sz="1600" b="1" dirty="0" err="1">
                  <a:solidFill>
                    <a:schemeClr val="bg1"/>
                  </a:solidFill>
                  <a:latin typeface="SamsungOne-700" panose="020B0803030303020204" pitchFamily="34" charset="0"/>
                  <a:ea typeface="SamsungOne-700" panose="020B0803030303020204" pitchFamily="34" charset="0"/>
                  <a:cs typeface="Tahoma" panose="020B0604030504040204" pitchFamily="34" charset="0"/>
                </a:rPr>
                <a:t>cảnh</a:t>
              </a:r>
              <a:endParaRPr lang="ko-KR" altLang="en-US" sz="1600" b="1" dirty="0">
                <a:solidFill>
                  <a:schemeClr val="bg1"/>
                </a:solidFill>
                <a:latin typeface="SamsungOne-700" panose="020B0803030303020204" pitchFamily="34" charset="0"/>
                <a:cs typeface="Tahoma" panose="020B0604030504040204" pitchFamily="34" charset="0"/>
              </a:endParaRPr>
            </a:p>
          </p:txBody>
        </p:sp>
        <p:sp>
          <p:nvSpPr>
            <p:cNvPr id="29" name="Rectangle 18">
              <a:extLst>
                <a:ext uri="{FF2B5EF4-FFF2-40B4-BE49-F238E27FC236}">
                  <a16:creationId xmlns:a16="http://schemas.microsoft.com/office/drawing/2014/main" id="{773FB074-8FA1-4545-A3FF-E0019DF22790}"/>
                </a:ext>
              </a:extLst>
            </p:cNvPr>
            <p:cNvSpPr/>
            <p:nvPr/>
          </p:nvSpPr>
          <p:spPr>
            <a:xfrm>
              <a:off x="3758931" y="2816225"/>
              <a:ext cx="2537166" cy="2060575"/>
            </a:xfrm>
            <a:prstGeom prst="rect">
              <a:avLst/>
            </a:prstGeom>
            <a:solidFill>
              <a:schemeClr val="bg1"/>
            </a:solidFill>
            <a:ln w="6350">
              <a:solidFill>
                <a:srgbClr val="007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1600" dirty="0">
                <a:solidFill>
                  <a:schemeClr val="tx1">
                    <a:lumMod val="85000"/>
                    <a:lumOff val="15000"/>
                  </a:schemeClr>
                </a:solidFill>
                <a:latin typeface="SamsungOne-700" panose="020B0803030303020204" pitchFamily="34" charset="0"/>
              </a:endParaRPr>
            </a:p>
          </p:txBody>
        </p:sp>
        <p:sp>
          <p:nvSpPr>
            <p:cNvPr id="30" name="Rectangle 18">
              <a:extLst>
                <a:ext uri="{FF2B5EF4-FFF2-40B4-BE49-F238E27FC236}">
                  <a16:creationId xmlns:a16="http://schemas.microsoft.com/office/drawing/2014/main" id="{78A3A080-0F11-42D4-A080-72224EC30398}"/>
                </a:ext>
              </a:extLst>
            </p:cNvPr>
            <p:cNvSpPr/>
            <p:nvPr/>
          </p:nvSpPr>
          <p:spPr>
            <a:xfrm>
              <a:off x="3758931" y="2816226"/>
              <a:ext cx="2537166" cy="352290"/>
            </a:xfrm>
            <a:prstGeom prst="rect">
              <a:avLst/>
            </a:prstGeom>
            <a:solidFill>
              <a:srgbClr val="0077C8"/>
            </a:solidFill>
            <a:ln>
              <a:solidFill>
                <a:srgbClr val="0077C8"/>
              </a:solidFill>
            </a:ln>
          </p:spPr>
          <p:txBody>
            <a:bodyPr wrap="none" lIns="180000" tIns="72000" rIns="180000" bIns="72000">
              <a:noAutofit/>
              <a:scene3d>
                <a:camera prst="orthographicFront"/>
                <a:lightRig rig="threePt" dir="t"/>
              </a:scene3d>
              <a:sp3d>
                <a:bevelT w="0" h="6350"/>
              </a:sp3d>
            </a:bodyPr>
            <a:lstStyle/>
            <a:p>
              <a:pPr algn="ctr"/>
              <a:r>
                <a:rPr lang="en-US" altLang="ko-KR" sz="1600" b="1" dirty="0" err="1">
                  <a:solidFill>
                    <a:schemeClr val="bg1"/>
                  </a:solidFill>
                  <a:latin typeface="SamsungOne-700" panose="020B0803030303020204" pitchFamily="34" charset="0"/>
                  <a:ea typeface="SamsungOne-700" panose="020B0803030303020204" pitchFamily="34" charset="0"/>
                  <a:cs typeface="Tahoma" panose="020B0604030504040204" pitchFamily="34" charset="0"/>
                </a:rPr>
                <a:t>Khó</a:t>
              </a:r>
              <a:r>
                <a:rPr lang="en-US" altLang="ko-KR" sz="1600" b="1" dirty="0">
                  <a:solidFill>
                    <a:schemeClr val="bg1"/>
                  </a:solidFill>
                  <a:latin typeface="SamsungOne-700" panose="020B0803030303020204" pitchFamily="34" charset="0"/>
                  <a:ea typeface="SamsungOne-700" panose="020B0803030303020204" pitchFamily="34" charset="0"/>
                  <a:cs typeface="Tahoma" panose="020B0604030504040204" pitchFamily="34" charset="0"/>
                </a:rPr>
                <a:t> </a:t>
              </a:r>
              <a:r>
                <a:rPr lang="en-US" altLang="ko-KR" sz="1600" b="1" dirty="0" err="1">
                  <a:solidFill>
                    <a:schemeClr val="bg1"/>
                  </a:solidFill>
                  <a:latin typeface="SamsungOne-700" panose="020B0803030303020204" pitchFamily="34" charset="0"/>
                  <a:ea typeface="SamsungOne-700" panose="020B0803030303020204" pitchFamily="34" charset="0"/>
                  <a:cs typeface="Tahoma" panose="020B0604030504040204" pitchFamily="34" charset="0"/>
                </a:rPr>
                <a:t>khăn</a:t>
              </a:r>
              <a:r>
                <a:rPr lang="en-US" altLang="ko-KR" sz="1600" b="1" dirty="0">
                  <a:solidFill>
                    <a:schemeClr val="bg1"/>
                  </a:solidFill>
                  <a:latin typeface="SamsungOne-700" panose="020B0803030303020204" pitchFamily="34" charset="0"/>
                  <a:ea typeface="SamsungOne-700" panose="020B0803030303020204" pitchFamily="34" charset="0"/>
                  <a:cs typeface="Tahoma" panose="020B0604030504040204" pitchFamily="34" charset="0"/>
                </a:rPr>
                <a:t> </a:t>
              </a:r>
              <a:r>
                <a:rPr lang="en-US" altLang="ko-KR" sz="1600" b="1" dirty="0" err="1">
                  <a:solidFill>
                    <a:schemeClr val="bg1"/>
                  </a:solidFill>
                  <a:latin typeface="SamsungOne-700" panose="020B0803030303020204" pitchFamily="34" charset="0"/>
                  <a:ea typeface="SamsungOne-700" panose="020B0803030303020204" pitchFamily="34" charset="0"/>
                  <a:cs typeface="Tahoma" panose="020B0604030504040204" pitchFamily="34" charset="0"/>
                </a:rPr>
                <a:t>thực</a:t>
              </a:r>
              <a:r>
                <a:rPr lang="en-US" altLang="ko-KR" sz="1600" b="1" dirty="0">
                  <a:solidFill>
                    <a:schemeClr val="bg1"/>
                  </a:solidFill>
                  <a:latin typeface="SamsungOne-700" panose="020B0803030303020204" pitchFamily="34" charset="0"/>
                  <a:ea typeface="SamsungOne-700" panose="020B0803030303020204" pitchFamily="34" charset="0"/>
                  <a:cs typeface="Tahoma" panose="020B0604030504040204" pitchFamily="34" charset="0"/>
                </a:rPr>
                <a:t> </a:t>
              </a:r>
              <a:r>
                <a:rPr lang="en-US" altLang="ko-KR" sz="1600" b="1" dirty="0" err="1">
                  <a:solidFill>
                    <a:schemeClr val="bg1"/>
                  </a:solidFill>
                  <a:latin typeface="SamsungOne-700" panose="020B0803030303020204" pitchFamily="34" charset="0"/>
                  <a:ea typeface="SamsungOne-700" panose="020B0803030303020204" pitchFamily="34" charset="0"/>
                  <a:cs typeface="Tahoma" panose="020B0604030504040204" pitchFamily="34" charset="0"/>
                </a:rPr>
                <a:t>tế</a:t>
              </a:r>
              <a:endParaRPr lang="ko-KR" altLang="en-US" sz="1600" b="1" dirty="0">
                <a:solidFill>
                  <a:schemeClr val="bg1"/>
                </a:solidFill>
                <a:latin typeface="SamsungOne-700" panose="020B0803030303020204" pitchFamily="34" charset="0"/>
                <a:cs typeface="Tahoma" panose="020B0604030504040204" pitchFamily="34" charset="0"/>
              </a:endParaRPr>
            </a:p>
          </p:txBody>
        </p:sp>
        <p:sp>
          <p:nvSpPr>
            <p:cNvPr id="27" name="Rectangle 19">
              <a:extLst>
                <a:ext uri="{FF2B5EF4-FFF2-40B4-BE49-F238E27FC236}">
                  <a16:creationId xmlns:a16="http://schemas.microsoft.com/office/drawing/2014/main" id="{C4A219B3-1E88-48E9-8B81-917039319F05}"/>
                </a:ext>
              </a:extLst>
            </p:cNvPr>
            <p:cNvSpPr/>
            <p:nvPr/>
          </p:nvSpPr>
          <p:spPr>
            <a:xfrm>
              <a:off x="6806859" y="2816225"/>
              <a:ext cx="2537166" cy="2060575"/>
            </a:xfrm>
            <a:prstGeom prst="rect">
              <a:avLst/>
            </a:prstGeom>
            <a:solidFill>
              <a:schemeClr val="bg1"/>
            </a:solidFill>
            <a:ln w="6350">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1600" dirty="0">
                <a:solidFill>
                  <a:schemeClr val="bg1"/>
                </a:solidFill>
                <a:latin typeface="SamsungOne-700" panose="020B0803030303020204" pitchFamily="34" charset="0"/>
              </a:endParaRPr>
            </a:p>
          </p:txBody>
        </p:sp>
        <p:sp>
          <p:nvSpPr>
            <p:cNvPr id="28" name="Rectangle 19">
              <a:extLst>
                <a:ext uri="{FF2B5EF4-FFF2-40B4-BE49-F238E27FC236}">
                  <a16:creationId xmlns:a16="http://schemas.microsoft.com/office/drawing/2014/main" id="{B3D4D8C0-40C7-4ACD-A038-74BCE2A0050C}"/>
                </a:ext>
              </a:extLst>
            </p:cNvPr>
            <p:cNvSpPr/>
            <p:nvPr/>
          </p:nvSpPr>
          <p:spPr>
            <a:xfrm>
              <a:off x="6806859" y="2816226"/>
              <a:ext cx="2537166" cy="352290"/>
            </a:xfrm>
            <a:prstGeom prst="rect">
              <a:avLst/>
            </a:prstGeom>
            <a:solidFill>
              <a:srgbClr val="0033CC"/>
            </a:solidFill>
            <a:ln w="6350">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r>
                <a:rPr lang="en-US" altLang="ko-KR" sz="1600" dirty="0" err="1">
                  <a:solidFill>
                    <a:schemeClr val="bg1"/>
                  </a:solidFill>
                  <a:latin typeface="SamsungOne-700" panose="020B0803030303020204" pitchFamily="34" charset="0"/>
                  <a:ea typeface="SamsungOne-700" panose="020B0803030303020204" pitchFamily="34" charset="0"/>
                </a:rPr>
                <a:t>Phương</a:t>
              </a:r>
              <a:r>
                <a:rPr lang="en-US" altLang="ko-KR" sz="1600" dirty="0">
                  <a:solidFill>
                    <a:schemeClr val="bg1"/>
                  </a:solidFill>
                  <a:latin typeface="SamsungOne-700" panose="020B0803030303020204" pitchFamily="34" charset="0"/>
                  <a:ea typeface="SamsungOne-700" panose="020B0803030303020204" pitchFamily="34" charset="0"/>
                </a:rPr>
                <a:t> </a:t>
              </a:r>
              <a:r>
                <a:rPr lang="en-US" altLang="ko-KR" sz="1600" dirty="0" err="1">
                  <a:solidFill>
                    <a:schemeClr val="bg1"/>
                  </a:solidFill>
                  <a:latin typeface="SamsungOne-700" panose="020B0803030303020204" pitchFamily="34" charset="0"/>
                  <a:ea typeface="SamsungOne-700" panose="020B0803030303020204" pitchFamily="34" charset="0"/>
                </a:rPr>
                <a:t>pháp</a:t>
              </a:r>
              <a:endParaRPr lang="ko-KR" altLang="en-US" sz="1600" dirty="0">
                <a:solidFill>
                  <a:schemeClr val="bg1"/>
                </a:solidFill>
                <a:latin typeface="SamsungOne-700" panose="020B0803030303020204" pitchFamily="34" charset="0"/>
              </a:endParaRPr>
            </a:p>
          </p:txBody>
        </p:sp>
        <p:sp>
          <p:nvSpPr>
            <p:cNvPr id="34" name="직사각형 33">
              <a:extLst>
                <a:ext uri="{FF2B5EF4-FFF2-40B4-BE49-F238E27FC236}">
                  <a16:creationId xmlns:a16="http://schemas.microsoft.com/office/drawing/2014/main" id="{F2171EAA-06D6-4D9C-965D-CBB9856928C9}"/>
                </a:ext>
              </a:extLst>
            </p:cNvPr>
            <p:cNvSpPr/>
            <p:nvPr/>
          </p:nvSpPr>
          <p:spPr>
            <a:xfrm>
              <a:off x="853114" y="3364883"/>
              <a:ext cx="2252944" cy="12618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scene3d>
                <a:camera prst="orthographicFront"/>
                <a:lightRig rig="threePt" dir="t"/>
              </a:scene3d>
              <a:sp3d>
                <a:bevelT w="0" h="6350"/>
                <a:bevelB w="0" h="0"/>
              </a:sp3d>
            </a:bodyPr>
            <a:lstStyle/>
            <a:p>
              <a:pPr algn="ctr">
                <a:spcAft>
                  <a:spcPts val="400"/>
                </a:spcAft>
              </a:pP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Việc</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phát</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hiện</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gian</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lận</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thẻ</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tín</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dụng</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rất</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quan</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trọng</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để</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bảo</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vệ</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chủ</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thẻ</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thực</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sự</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a:t>
              </a:r>
            </a:p>
          </p:txBody>
        </p:sp>
        <p:sp>
          <p:nvSpPr>
            <p:cNvPr id="35" name="직사각형 34">
              <a:extLst>
                <a:ext uri="{FF2B5EF4-FFF2-40B4-BE49-F238E27FC236}">
                  <a16:creationId xmlns:a16="http://schemas.microsoft.com/office/drawing/2014/main" id="{1928F8B9-2AAC-47A1-B69E-0F0672858098}"/>
                </a:ext>
              </a:extLst>
            </p:cNvPr>
            <p:cNvSpPr/>
            <p:nvPr/>
          </p:nvSpPr>
          <p:spPr>
            <a:xfrm>
              <a:off x="3896161" y="3364883"/>
              <a:ext cx="2252944" cy="12618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scene3d>
                <a:camera prst="orthographicFront"/>
                <a:lightRig rig="threePt" dir="t"/>
              </a:scene3d>
              <a:sp3d>
                <a:bevelT w="0" h="6350"/>
                <a:bevelB w="0" h="0"/>
              </a:sp3d>
            </a:bodyPr>
            <a:lstStyle/>
            <a:p>
              <a:pPr algn="ctr">
                <a:spcAft>
                  <a:spcPts val="400"/>
                </a:spcAft>
              </a:pPr>
              <a:r>
                <a:rPr lang="vi-VN" altLang="ko-KR" sz="1200" dirty="0">
                  <a:solidFill>
                    <a:schemeClr val="tx1">
                      <a:lumMod val="85000"/>
                      <a:lumOff val="15000"/>
                    </a:schemeClr>
                  </a:solidFill>
                  <a:latin typeface="SamsungOne-400" panose="020B0503030303020204" pitchFamily="34" charset="0"/>
                  <a:ea typeface="SamsungOne-400" panose="020B0503030303020204" pitchFamily="34" charset="0"/>
                </a:rPr>
                <a:t>Tập dữ liệu rất không cân đối vì chỉ với khoảng 0,2% vụ gian lận (*).</a:t>
              </a:r>
            </a:p>
            <a:p>
              <a:pPr algn="ctr">
                <a:spcAft>
                  <a:spcPts val="400"/>
                </a:spcAft>
              </a:pPr>
              <a:r>
                <a:rPr lang="vi-VN" altLang="ko-KR" sz="1200" dirty="0">
                  <a:solidFill>
                    <a:schemeClr val="tx1">
                      <a:lumMod val="85000"/>
                      <a:lumOff val="15000"/>
                    </a:schemeClr>
                  </a:solidFill>
                  <a:latin typeface="SamsungOne-400" panose="020B0503030303020204" pitchFamily="34" charset="0"/>
                  <a:ea typeface="SamsungOne-400" panose="020B0503030303020204" pitchFamily="34" charset="0"/>
                </a:rPr>
                <a:t>Tập dữ liệu đã được PCA thay đổi (**).</a:t>
              </a:r>
            </a:p>
          </p:txBody>
        </p:sp>
        <p:sp>
          <p:nvSpPr>
            <p:cNvPr id="36" name="직사각형 35">
              <a:extLst>
                <a:ext uri="{FF2B5EF4-FFF2-40B4-BE49-F238E27FC236}">
                  <a16:creationId xmlns:a16="http://schemas.microsoft.com/office/drawing/2014/main" id="{1A70F731-9460-4B8D-9E71-B6CFEAA6CBD7}"/>
                </a:ext>
              </a:extLst>
            </p:cNvPr>
            <p:cNvSpPr/>
            <p:nvPr/>
          </p:nvSpPr>
          <p:spPr>
            <a:xfrm>
              <a:off x="6797241" y="3364883"/>
              <a:ext cx="2546784" cy="12618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scene3d>
                <a:camera prst="orthographicFront"/>
                <a:lightRig rig="threePt" dir="t"/>
              </a:scene3d>
              <a:sp3d>
                <a:bevelT w="0" h="6350"/>
                <a:bevelB w="0" h="0"/>
              </a:sp3d>
            </a:bodyPr>
            <a:lstStyle/>
            <a:p>
              <a:pPr algn="ctr">
                <a:spcAft>
                  <a:spcPts val="400"/>
                </a:spcAft>
              </a:pPr>
              <a:r>
                <a:rPr lang="vi-VN" altLang="ko-KR" sz="1200" dirty="0">
                  <a:solidFill>
                    <a:schemeClr val="tx1">
                      <a:lumMod val="85000"/>
                      <a:lumOff val="15000"/>
                    </a:schemeClr>
                  </a:solidFill>
                  <a:latin typeface="SamsungOne-400" panose="020B0503030303020204" pitchFamily="34" charset="0"/>
                  <a:ea typeface="SamsungOne-400" panose="020B0503030303020204" pitchFamily="34" charset="0"/>
                </a:rPr>
                <a:t>Cần nghiên cứu tập dữ liệu để tìm kiếm các kiểu mẫu một cách “thông minh” và “trực quan”.</a:t>
              </a:r>
            </a:p>
            <a:p>
              <a:pPr algn="ctr">
                <a:spcAft>
                  <a:spcPts val="400"/>
                </a:spcAft>
              </a:pPr>
              <a:r>
                <a:rPr lang="vi-VN" altLang="ko-KR" sz="1200" dirty="0">
                  <a:solidFill>
                    <a:schemeClr val="tx1">
                      <a:lumMod val="85000"/>
                      <a:lumOff val="15000"/>
                    </a:schemeClr>
                  </a:solidFill>
                  <a:latin typeface="SamsungOne-400" panose="020B0503030303020204" pitchFamily="34" charset="0"/>
                  <a:ea typeface="SamsungOne-400" panose="020B0503030303020204" pitchFamily="34" charset="0"/>
                </a:rPr>
                <a:t>Bên cạnh học sâu, một thuật toán học máy tương đối “đơn giản hơn” có thể đáp ứng được. Ví dụ như XGBoost. </a:t>
              </a:r>
            </a:p>
          </p:txBody>
        </p:sp>
        <p:sp>
          <p:nvSpPr>
            <p:cNvPr id="39" name="화살표: 아래쪽 40">
              <a:extLst>
                <a:ext uri="{FF2B5EF4-FFF2-40B4-BE49-F238E27FC236}">
                  <a16:creationId xmlns:a16="http://schemas.microsoft.com/office/drawing/2014/main" id="{BCBE8E22-7128-4A16-8BA0-633FE8A9802F}"/>
                </a:ext>
              </a:extLst>
            </p:cNvPr>
            <p:cNvSpPr/>
            <p:nvPr/>
          </p:nvSpPr>
          <p:spPr>
            <a:xfrm rot="16200000">
              <a:off x="3385831" y="3692624"/>
              <a:ext cx="248908" cy="307777"/>
            </a:xfrm>
            <a:prstGeom prst="downArrow">
              <a:avLst>
                <a:gd name="adj1" fmla="val 50000"/>
                <a:gd name="adj2" fmla="val 50000"/>
              </a:avLst>
            </a:prstGeom>
            <a:gradFill flip="none" rotWithShape="1">
              <a:gsLst>
                <a:gs pos="0">
                  <a:schemeClr val="bg1">
                    <a:lumMod val="65000"/>
                    <a:alpha val="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0"/>
                <a:bevelB w="0" h="1270"/>
              </a:sp3d>
            </a:bodyPr>
            <a:lstStyle/>
            <a:p>
              <a:pPr algn="ctr"/>
              <a:endParaRPr lang="ko-KR" altLang="en-US"/>
            </a:p>
          </p:txBody>
        </p:sp>
        <p:sp>
          <p:nvSpPr>
            <p:cNvPr id="40" name="화살표: 아래쪽 41">
              <a:extLst>
                <a:ext uri="{FF2B5EF4-FFF2-40B4-BE49-F238E27FC236}">
                  <a16:creationId xmlns:a16="http://schemas.microsoft.com/office/drawing/2014/main" id="{A977DA6B-3DAC-42F9-A19A-D55123C4B9B2}"/>
                </a:ext>
              </a:extLst>
            </p:cNvPr>
            <p:cNvSpPr/>
            <p:nvPr/>
          </p:nvSpPr>
          <p:spPr>
            <a:xfrm rot="16200000">
              <a:off x="6433832" y="3692624"/>
              <a:ext cx="248908" cy="307777"/>
            </a:xfrm>
            <a:prstGeom prst="downArrow">
              <a:avLst>
                <a:gd name="adj1" fmla="val 50000"/>
                <a:gd name="adj2" fmla="val 50000"/>
              </a:avLst>
            </a:prstGeom>
            <a:gradFill flip="none" rotWithShape="1">
              <a:gsLst>
                <a:gs pos="0">
                  <a:schemeClr val="bg1">
                    <a:lumMod val="65000"/>
                    <a:alpha val="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0"/>
                <a:bevelB w="0" h="1270"/>
              </a:sp3d>
            </a:bodyPr>
            <a:lstStyle/>
            <a:p>
              <a:pPr algn="ctr"/>
              <a:endParaRPr lang="ko-KR" altLang="en-US"/>
            </a:p>
          </p:txBody>
        </p:sp>
      </p:grpSp>
      <p:grpSp>
        <p:nvGrpSpPr>
          <p:cNvPr id="23" name="그룹 22">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25" name="직사각형 24">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prstClr val="white"/>
                  </a:solidFill>
                  <a:latin typeface="iCiel Samsung Sharp Sans Medium" pitchFamily="2" charset="0"/>
                  <a:cs typeface="iCiel Samsung Sharp Sans Medium" pitchFamily="2" charset="0"/>
                </a:rPr>
                <a:t>2.2. </a:t>
              </a:r>
              <a:r>
                <a:rPr lang="en-US" altLang="ko-KR" dirty="0" err="1">
                  <a:solidFill>
                    <a:prstClr val="white"/>
                  </a:solidFill>
                  <a:latin typeface="iCiel Samsung Sharp Sans Medium" pitchFamily="2" charset="0"/>
                  <a:cs typeface="iCiel Samsung Sharp Sans Medium" pitchFamily="2" charset="0"/>
                </a:rPr>
                <a:t>Những</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trường</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hợp</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ứng</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dụng</a:t>
              </a:r>
              <a:r>
                <a:rPr lang="en-US" altLang="ko-KR" dirty="0">
                  <a:solidFill>
                    <a:prstClr val="white"/>
                  </a:solidFill>
                  <a:latin typeface="iCiel Samsung Sharp Sans Medium" pitchFamily="2" charset="0"/>
                  <a:cs typeface="iCiel Samsung Sharp Sans Medium" pitchFamily="2" charset="0"/>
                </a:rPr>
                <a:t> AI </a:t>
              </a:r>
              <a:r>
                <a:rPr lang="en-US" altLang="ko-KR" dirty="0" err="1">
                  <a:solidFill>
                    <a:prstClr val="white"/>
                  </a:solidFill>
                  <a:latin typeface="iCiel Samsung Sharp Sans Medium" pitchFamily="2" charset="0"/>
                  <a:cs typeface="iCiel Samsung Sharp Sans Medium" pitchFamily="2" charset="0"/>
                </a:rPr>
                <a:t>khác</a:t>
              </a:r>
              <a:endParaRPr lang="en-US" altLang="ko-KR" dirty="0">
                <a:solidFill>
                  <a:prstClr val="white"/>
                </a:solidFill>
                <a:latin typeface="iCiel Samsung Sharp Sans Medium" pitchFamily="2" charset="0"/>
                <a:cs typeface="iCiel Samsung Sharp Sans Medium" pitchFamily="2" charset="0"/>
              </a:endParaRPr>
            </a:p>
          </p:txBody>
        </p:sp>
        <p:sp>
          <p:nvSpPr>
            <p:cNvPr id="26" name="직사각형 25">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a:defRPr/>
              </a:pPr>
              <a:r>
                <a:rPr lang="en-US" altLang="ko-KR" sz="1600" dirty="0" err="1">
                  <a:solidFill>
                    <a:prstClr val="white">
                      <a:lumMod val="85000"/>
                    </a:prst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prstClr val="white">
                      <a:lumMod val="85000"/>
                    </a:prst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prstClr val="white">
                      <a:lumMod val="85000"/>
                    </a:prstClr>
                  </a:solidFill>
                  <a:latin typeface="Samsung Sharp Sans Bold" pitchFamily="2" charset="0"/>
                  <a:ea typeface="Samsung Sharp Sans Bold" pitchFamily="2" charset="0"/>
                  <a:cs typeface="Samsung Sharp Sans Bold" pitchFamily="2" charset="0"/>
                </a:rPr>
                <a:t>02</a:t>
              </a:r>
            </a:p>
          </p:txBody>
        </p:sp>
      </p:grpSp>
      <p:sp>
        <p:nvSpPr>
          <p:cNvPr id="37" name="직사각형 36">
            <a:extLst>
              <a:ext uri="{FF2B5EF4-FFF2-40B4-BE49-F238E27FC236}">
                <a16:creationId xmlns:a16="http://schemas.microsoft.com/office/drawing/2014/main" id="{D975EEAE-29E2-462D-9349-0E9710C30899}"/>
              </a:ext>
            </a:extLst>
          </p:cNvPr>
          <p:cNvSpPr/>
          <p:nvPr/>
        </p:nvSpPr>
        <p:spPr>
          <a:xfrm>
            <a:off x="546895" y="1473730"/>
            <a:ext cx="879713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Những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trường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hợp</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ứng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dụng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AI</a:t>
            </a:r>
          </a:p>
        </p:txBody>
      </p:sp>
    </p:spTree>
    <p:extLst>
      <p:ext uri="{BB962C8B-B14F-4D97-AF65-F5344CB8AC3E}">
        <p14:creationId xmlns:p14="http://schemas.microsoft.com/office/powerpoint/2010/main" val="19287495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그룹 20">
            <a:extLst>
              <a:ext uri="{FF2B5EF4-FFF2-40B4-BE49-F238E27FC236}">
                <a16:creationId xmlns:a16="http://schemas.microsoft.com/office/drawing/2014/main" id="{2FAA94F6-0AB2-49C1-B262-A01CF0FCBBBD}"/>
              </a:ext>
            </a:extLst>
          </p:cNvPr>
          <p:cNvGrpSpPr/>
          <p:nvPr/>
        </p:nvGrpSpPr>
        <p:grpSpPr>
          <a:xfrm>
            <a:off x="558800" y="2091493"/>
            <a:ext cx="8785225" cy="215444"/>
            <a:chOff x="1027113" y="2045625"/>
            <a:chExt cx="8785225" cy="215444"/>
          </a:xfrm>
        </p:grpSpPr>
        <p:sp>
          <p:nvSpPr>
            <p:cNvPr id="22" name="직사각형 21">
              <a:extLst>
                <a:ext uri="{FF2B5EF4-FFF2-40B4-BE49-F238E27FC236}">
                  <a16:creationId xmlns:a16="http://schemas.microsoft.com/office/drawing/2014/main" id="{E2660688-5B4E-4EED-B462-EF7739005870}"/>
                </a:ext>
              </a:extLst>
            </p:cNvPr>
            <p:cNvSpPr/>
            <p:nvPr/>
          </p:nvSpPr>
          <p:spPr>
            <a:xfrm>
              <a:off x="1027113" y="2056995"/>
              <a:ext cx="36000" cy="180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bevelB w="0" h="0"/>
              </a:sp3d>
            </a:bodyPr>
            <a:lstStyle/>
            <a:p>
              <a:pPr algn="ctr"/>
              <a:endParaRPr lang="ko-KR" altLang="en-US"/>
            </a:p>
          </p:txBody>
        </p:sp>
        <p:sp>
          <p:nvSpPr>
            <p:cNvPr id="23" name="직사각형 22">
              <a:extLst>
                <a:ext uri="{FF2B5EF4-FFF2-40B4-BE49-F238E27FC236}">
                  <a16:creationId xmlns:a16="http://schemas.microsoft.com/office/drawing/2014/main" id="{9EAF62A2-16A1-4464-B816-FD7F15D4E014}"/>
                </a:ext>
              </a:extLst>
            </p:cNvPr>
            <p:cNvSpPr/>
            <p:nvPr/>
          </p:nvSpPr>
          <p:spPr>
            <a:xfrm>
              <a:off x="1179514" y="2045625"/>
              <a:ext cx="8632824"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spcAft>
                  <a:spcPts val="600"/>
                </a:spcAft>
              </a:pPr>
              <a:r>
                <a:rPr lang="vi-VN" altLang="ko-KR" sz="1400" dirty="0">
                  <a:solidFill>
                    <a:schemeClr val="tx1">
                      <a:lumMod val="85000"/>
                      <a:lumOff val="15000"/>
                    </a:schemeClr>
                  </a:solidFill>
                  <a:latin typeface="SamsungOne-400" panose="020B0503030303020204" pitchFamily="34" charset="0"/>
                  <a:ea typeface="SamsungOne-400" panose="020B0503030303020204" pitchFamily="34" charset="0"/>
                </a:rPr>
                <a:t>Trường hợp #4: Xác định tin giả.</a:t>
              </a:r>
            </a:p>
          </p:txBody>
        </p:sp>
      </p:grpSp>
      <p:grpSp>
        <p:nvGrpSpPr>
          <p:cNvPr id="2" name="그룹 1"/>
          <p:cNvGrpSpPr/>
          <p:nvPr/>
        </p:nvGrpSpPr>
        <p:grpSpPr>
          <a:xfrm>
            <a:off x="711003" y="2675032"/>
            <a:ext cx="8633022" cy="3255963"/>
            <a:chOff x="711003" y="2675032"/>
            <a:chExt cx="8633022" cy="3255963"/>
          </a:xfrm>
        </p:grpSpPr>
        <p:grpSp>
          <p:nvGrpSpPr>
            <p:cNvPr id="24" name="그룹 23">
              <a:extLst>
                <a:ext uri="{FF2B5EF4-FFF2-40B4-BE49-F238E27FC236}">
                  <a16:creationId xmlns:a16="http://schemas.microsoft.com/office/drawing/2014/main" id="{235FA561-8E8C-4ECA-812A-D4925EF018B6}"/>
                </a:ext>
              </a:extLst>
            </p:cNvPr>
            <p:cNvGrpSpPr/>
            <p:nvPr/>
          </p:nvGrpSpPr>
          <p:grpSpPr>
            <a:xfrm>
              <a:off x="711003" y="2675032"/>
              <a:ext cx="8633022" cy="2059200"/>
              <a:chOff x="711003" y="2816225"/>
              <a:chExt cx="8633022" cy="2059200"/>
            </a:xfrm>
          </p:grpSpPr>
          <p:grpSp>
            <p:nvGrpSpPr>
              <p:cNvPr id="25" name="그룹 24">
                <a:extLst>
                  <a:ext uri="{FF2B5EF4-FFF2-40B4-BE49-F238E27FC236}">
                    <a16:creationId xmlns:a16="http://schemas.microsoft.com/office/drawing/2014/main" id="{9FE14661-20EA-46B2-9B94-6C1793E9C35B}"/>
                  </a:ext>
                </a:extLst>
              </p:cNvPr>
              <p:cNvGrpSpPr/>
              <p:nvPr/>
            </p:nvGrpSpPr>
            <p:grpSpPr>
              <a:xfrm>
                <a:off x="711003" y="2816225"/>
                <a:ext cx="2537166" cy="2059200"/>
                <a:chOff x="711003" y="3999192"/>
                <a:chExt cx="2537166" cy="2059200"/>
              </a:xfrm>
            </p:grpSpPr>
            <p:sp>
              <p:nvSpPr>
                <p:cNvPr id="32" name="Rectangle 1">
                  <a:extLst>
                    <a:ext uri="{FF2B5EF4-FFF2-40B4-BE49-F238E27FC236}">
                      <a16:creationId xmlns:a16="http://schemas.microsoft.com/office/drawing/2014/main" id="{C1CA172A-1FC4-485E-91A5-EF8FB185A19B}"/>
                    </a:ext>
                  </a:extLst>
                </p:cNvPr>
                <p:cNvSpPr/>
                <p:nvPr/>
              </p:nvSpPr>
              <p:spPr>
                <a:xfrm>
                  <a:off x="711003" y="3999192"/>
                  <a:ext cx="2537166" cy="2059200"/>
                </a:xfrm>
                <a:prstGeom prst="rect">
                  <a:avLst/>
                </a:prstGeom>
                <a:solidFill>
                  <a:schemeClr val="bg1"/>
                </a:solidFill>
                <a:ln w="6350">
                  <a:solidFill>
                    <a:srgbClr val="00B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1600" dirty="0">
                    <a:solidFill>
                      <a:schemeClr val="bg1"/>
                    </a:solidFill>
                    <a:latin typeface="SamsungOne-700" panose="020B0803030303020204" pitchFamily="34" charset="0"/>
                  </a:endParaRPr>
                </a:p>
              </p:txBody>
            </p:sp>
            <p:sp>
              <p:nvSpPr>
                <p:cNvPr id="33" name="Rectangle 1">
                  <a:extLst>
                    <a:ext uri="{FF2B5EF4-FFF2-40B4-BE49-F238E27FC236}">
                      <a16:creationId xmlns:a16="http://schemas.microsoft.com/office/drawing/2014/main" id="{B701C04A-E776-4E8E-B34D-882CD287F655}"/>
                    </a:ext>
                  </a:extLst>
                </p:cNvPr>
                <p:cNvSpPr/>
                <p:nvPr/>
              </p:nvSpPr>
              <p:spPr>
                <a:xfrm>
                  <a:off x="711003" y="3999193"/>
                  <a:ext cx="2537166" cy="352290"/>
                </a:xfrm>
                <a:prstGeom prst="rect">
                  <a:avLst/>
                </a:prstGeom>
                <a:solidFill>
                  <a:srgbClr val="00B3E3"/>
                </a:solidFill>
                <a:ln>
                  <a:solidFill>
                    <a:srgbClr val="00B3E3"/>
                  </a:solidFill>
                </a:ln>
              </p:spPr>
              <p:txBody>
                <a:bodyPr wrap="none" lIns="180000" tIns="72000" rIns="180000" bIns="72000">
                  <a:noAutofit/>
                  <a:scene3d>
                    <a:camera prst="orthographicFront"/>
                    <a:lightRig rig="threePt" dir="t"/>
                  </a:scene3d>
                  <a:sp3d>
                    <a:bevelT w="0" h="6350"/>
                  </a:sp3d>
                </a:bodyPr>
                <a:lstStyle/>
                <a:p>
                  <a:pPr algn="ctr"/>
                  <a:r>
                    <a:rPr lang="en-US" altLang="ko-KR" sz="1600" b="1" dirty="0" err="1">
                      <a:solidFill>
                        <a:schemeClr val="bg1"/>
                      </a:solidFill>
                      <a:latin typeface="SamsungOne-700" panose="020B0803030303020204" pitchFamily="34" charset="0"/>
                      <a:ea typeface="SamsungOne-700" panose="020B0803030303020204" pitchFamily="34" charset="0"/>
                      <a:cs typeface="Tahoma" panose="020B0604030504040204" pitchFamily="34" charset="0"/>
                    </a:rPr>
                    <a:t>Bối</a:t>
                  </a:r>
                  <a:r>
                    <a:rPr lang="en-US" altLang="ko-KR" sz="1600" b="1" dirty="0">
                      <a:solidFill>
                        <a:schemeClr val="bg1"/>
                      </a:solidFill>
                      <a:latin typeface="SamsungOne-700" panose="020B0803030303020204" pitchFamily="34" charset="0"/>
                      <a:ea typeface="SamsungOne-700" panose="020B0803030303020204" pitchFamily="34" charset="0"/>
                      <a:cs typeface="Tahoma" panose="020B0604030504040204" pitchFamily="34" charset="0"/>
                    </a:rPr>
                    <a:t> </a:t>
                  </a:r>
                  <a:r>
                    <a:rPr lang="en-US" altLang="ko-KR" sz="1600" b="1" dirty="0" err="1">
                      <a:solidFill>
                        <a:schemeClr val="bg1"/>
                      </a:solidFill>
                      <a:latin typeface="SamsungOne-700" panose="020B0803030303020204" pitchFamily="34" charset="0"/>
                      <a:ea typeface="SamsungOne-700" panose="020B0803030303020204" pitchFamily="34" charset="0"/>
                      <a:cs typeface="Tahoma" panose="020B0604030504040204" pitchFamily="34" charset="0"/>
                    </a:rPr>
                    <a:t>cảnh</a:t>
                  </a:r>
                  <a:endParaRPr lang="ko-KR" altLang="en-US" sz="1600" b="1" dirty="0">
                    <a:solidFill>
                      <a:schemeClr val="bg1"/>
                    </a:solidFill>
                    <a:latin typeface="SamsungOne-700" panose="020B0803030303020204" pitchFamily="34" charset="0"/>
                    <a:cs typeface="Tahoma" panose="020B0604030504040204" pitchFamily="34" charset="0"/>
                  </a:endParaRPr>
                </a:p>
              </p:txBody>
            </p:sp>
          </p:grpSp>
          <p:grpSp>
            <p:nvGrpSpPr>
              <p:cNvPr id="26" name="그룹 25">
                <a:extLst>
                  <a:ext uri="{FF2B5EF4-FFF2-40B4-BE49-F238E27FC236}">
                    <a16:creationId xmlns:a16="http://schemas.microsoft.com/office/drawing/2014/main" id="{CA718872-3836-40C5-9A10-25F1EAB42B8C}"/>
                  </a:ext>
                </a:extLst>
              </p:cNvPr>
              <p:cNvGrpSpPr/>
              <p:nvPr/>
            </p:nvGrpSpPr>
            <p:grpSpPr>
              <a:xfrm>
                <a:off x="3758931" y="2816225"/>
                <a:ext cx="2537166" cy="2059200"/>
                <a:chOff x="3758931" y="3999192"/>
                <a:chExt cx="2537166" cy="2059200"/>
              </a:xfrm>
            </p:grpSpPr>
            <p:sp>
              <p:nvSpPr>
                <p:cNvPr id="30" name="Rectangle 18">
                  <a:extLst>
                    <a:ext uri="{FF2B5EF4-FFF2-40B4-BE49-F238E27FC236}">
                      <a16:creationId xmlns:a16="http://schemas.microsoft.com/office/drawing/2014/main" id="{B0427464-4B30-456E-9106-DD46413AF453}"/>
                    </a:ext>
                  </a:extLst>
                </p:cNvPr>
                <p:cNvSpPr/>
                <p:nvPr/>
              </p:nvSpPr>
              <p:spPr>
                <a:xfrm>
                  <a:off x="3758931" y="3999192"/>
                  <a:ext cx="2537166" cy="2059200"/>
                </a:xfrm>
                <a:prstGeom prst="rect">
                  <a:avLst/>
                </a:prstGeom>
                <a:solidFill>
                  <a:schemeClr val="bg1"/>
                </a:solidFill>
                <a:ln w="6350">
                  <a:solidFill>
                    <a:srgbClr val="007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1600" dirty="0">
                    <a:solidFill>
                      <a:schemeClr val="tx1">
                        <a:lumMod val="85000"/>
                        <a:lumOff val="15000"/>
                      </a:schemeClr>
                    </a:solidFill>
                    <a:latin typeface="SamsungOne-700" panose="020B0803030303020204" pitchFamily="34" charset="0"/>
                  </a:endParaRPr>
                </a:p>
              </p:txBody>
            </p:sp>
            <p:sp>
              <p:nvSpPr>
                <p:cNvPr id="31" name="Rectangle 18">
                  <a:extLst>
                    <a:ext uri="{FF2B5EF4-FFF2-40B4-BE49-F238E27FC236}">
                      <a16:creationId xmlns:a16="http://schemas.microsoft.com/office/drawing/2014/main" id="{D94F5544-517C-4835-9F9F-19D549864A30}"/>
                    </a:ext>
                  </a:extLst>
                </p:cNvPr>
                <p:cNvSpPr/>
                <p:nvPr/>
              </p:nvSpPr>
              <p:spPr>
                <a:xfrm>
                  <a:off x="3758931" y="3999193"/>
                  <a:ext cx="2537166" cy="352290"/>
                </a:xfrm>
                <a:prstGeom prst="rect">
                  <a:avLst/>
                </a:prstGeom>
                <a:solidFill>
                  <a:srgbClr val="0077C8"/>
                </a:solidFill>
                <a:ln>
                  <a:solidFill>
                    <a:srgbClr val="0077C8"/>
                  </a:solidFill>
                </a:ln>
              </p:spPr>
              <p:txBody>
                <a:bodyPr wrap="none" lIns="180000" tIns="72000" rIns="180000" bIns="72000">
                  <a:noAutofit/>
                  <a:scene3d>
                    <a:camera prst="orthographicFront"/>
                    <a:lightRig rig="threePt" dir="t"/>
                  </a:scene3d>
                  <a:sp3d>
                    <a:bevelT w="0" h="6350"/>
                  </a:sp3d>
                </a:bodyPr>
                <a:lstStyle/>
                <a:p>
                  <a:pPr algn="ctr"/>
                  <a:r>
                    <a:rPr lang="en-US" altLang="ko-KR" sz="1600" b="1" dirty="0" err="1">
                      <a:solidFill>
                        <a:schemeClr val="bg1"/>
                      </a:solidFill>
                      <a:latin typeface="SamsungOne-700" panose="020B0803030303020204" pitchFamily="34" charset="0"/>
                      <a:ea typeface="SamsungOne-700" panose="020B0803030303020204" pitchFamily="34" charset="0"/>
                      <a:cs typeface="Tahoma" panose="020B0604030504040204" pitchFamily="34" charset="0"/>
                    </a:rPr>
                    <a:t>Khó</a:t>
                  </a:r>
                  <a:r>
                    <a:rPr lang="en-US" altLang="ko-KR" sz="1600" b="1" dirty="0">
                      <a:solidFill>
                        <a:schemeClr val="bg1"/>
                      </a:solidFill>
                      <a:latin typeface="SamsungOne-700" panose="020B0803030303020204" pitchFamily="34" charset="0"/>
                      <a:ea typeface="SamsungOne-700" panose="020B0803030303020204" pitchFamily="34" charset="0"/>
                      <a:cs typeface="Tahoma" panose="020B0604030504040204" pitchFamily="34" charset="0"/>
                    </a:rPr>
                    <a:t> </a:t>
                  </a:r>
                  <a:r>
                    <a:rPr lang="en-US" altLang="ko-KR" sz="1600" b="1" dirty="0" err="1">
                      <a:solidFill>
                        <a:schemeClr val="bg1"/>
                      </a:solidFill>
                      <a:latin typeface="SamsungOne-700" panose="020B0803030303020204" pitchFamily="34" charset="0"/>
                      <a:ea typeface="SamsungOne-700" panose="020B0803030303020204" pitchFamily="34" charset="0"/>
                      <a:cs typeface="Tahoma" panose="020B0604030504040204" pitchFamily="34" charset="0"/>
                    </a:rPr>
                    <a:t>khăn</a:t>
                  </a:r>
                  <a:r>
                    <a:rPr lang="en-US" altLang="ko-KR" sz="1600" b="1" dirty="0">
                      <a:solidFill>
                        <a:schemeClr val="bg1"/>
                      </a:solidFill>
                      <a:latin typeface="SamsungOne-700" panose="020B0803030303020204" pitchFamily="34" charset="0"/>
                      <a:ea typeface="SamsungOne-700" panose="020B0803030303020204" pitchFamily="34" charset="0"/>
                      <a:cs typeface="Tahoma" panose="020B0604030504040204" pitchFamily="34" charset="0"/>
                    </a:rPr>
                    <a:t> </a:t>
                  </a:r>
                  <a:r>
                    <a:rPr lang="en-US" altLang="ko-KR" sz="1600" b="1" dirty="0" err="1">
                      <a:solidFill>
                        <a:schemeClr val="bg1"/>
                      </a:solidFill>
                      <a:latin typeface="SamsungOne-700" panose="020B0803030303020204" pitchFamily="34" charset="0"/>
                      <a:ea typeface="SamsungOne-700" panose="020B0803030303020204" pitchFamily="34" charset="0"/>
                      <a:cs typeface="Tahoma" panose="020B0604030504040204" pitchFamily="34" charset="0"/>
                    </a:rPr>
                    <a:t>thực</a:t>
                  </a:r>
                  <a:r>
                    <a:rPr lang="en-US" altLang="ko-KR" sz="1600" b="1" dirty="0">
                      <a:solidFill>
                        <a:schemeClr val="bg1"/>
                      </a:solidFill>
                      <a:latin typeface="SamsungOne-700" panose="020B0803030303020204" pitchFamily="34" charset="0"/>
                      <a:ea typeface="SamsungOne-700" panose="020B0803030303020204" pitchFamily="34" charset="0"/>
                      <a:cs typeface="Tahoma" panose="020B0604030504040204" pitchFamily="34" charset="0"/>
                    </a:rPr>
                    <a:t> </a:t>
                  </a:r>
                  <a:r>
                    <a:rPr lang="en-US" altLang="ko-KR" sz="1600" b="1" dirty="0" err="1">
                      <a:solidFill>
                        <a:schemeClr val="bg1"/>
                      </a:solidFill>
                      <a:latin typeface="SamsungOne-700" panose="020B0803030303020204" pitchFamily="34" charset="0"/>
                      <a:ea typeface="SamsungOne-700" panose="020B0803030303020204" pitchFamily="34" charset="0"/>
                      <a:cs typeface="Tahoma" panose="020B0604030504040204" pitchFamily="34" charset="0"/>
                    </a:rPr>
                    <a:t>tế</a:t>
                  </a:r>
                  <a:endParaRPr lang="ko-KR" altLang="en-US" sz="1600" b="1" dirty="0">
                    <a:solidFill>
                      <a:schemeClr val="bg1"/>
                    </a:solidFill>
                    <a:latin typeface="SamsungOne-700" panose="020B0803030303020204" pitchFamily="34" charset="0"/>
                    <a:cs typeface="Tahoma" panose="020B0604030504040204" pitchFamily="34" charset="0"/>
                  </a:endParaRPr>
                </a:p>
              </p:txBody>
            </p:sp>
          </p:grpSp>
          <p:grpSp>
            <p:nvGrpSpPr>
              <p:cNvPr id="27" name="그룹 26">
                <a:extLst>
                  <a:ext uri="{FF2B5EF4-FFF2-40B4-BE49-F238E27FC236}">
                    <a16:creationId xmlns:a16="http://schemas.microsoft.com/office/drawing/2014/main" id="{FBFA36A4-F347-4ADC-B841-63CB3AC5BB2F}"/>
                  </a:ext>
                </a:extLst>
              </p:cNvPr>
              <p:cNvGrpSpPr/>
              <p:nvPr/>
            </p:nvGrpSpPr>
            <p:grpSpPr>
              <a:xfrm>
                <a:off x="6806859" y="2816225"/>
                <a:ext cx="2537166" cy="2059200"/>
                <a:chOff x="6806859" y="3999192"/>
                <a:chExt cx="2537166" cy="2059200"/>
              </a:xfrm>
            </p:grpSpPr>
            <p:sp>
              <p:nvSpPr>
                <p:cNvPr id="28" name="Rectangle 19">
                  <a:extLst>
                    <a:ext uri="{FF2B5EF4-FFF2-40B4-BE49-F238E27FC236}">
                      <a16:creationId xmlns:a16="http://schemas.microsoft.com/office/drawing/2014/main" id="{E7098238-1B2E-498C-A0CD-8C0D1A18AB35}"/>
                    </a:ext>
                  </a:extLst>
                </p:cNvPr>
                <p:cNvSpPr/>
                <p:nvPr/>
              </p:nvSpPr>
              <p:spPr>
                <a:xfrm>
                  <a:off x="6806859" y="3999192"/>
                  <a:ext cx="2537166" cy="2059200"/>
                </a:xfrm>
                <a:prstGeom prst="rect">
                  <a:avLst/>
                </a:prstGeom>
                <a:solidFill>
                  <a:schemeClr val="bg1"/>
                </a:solidFill>
                <a:ln w="6350">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1600" dirty="0">
                    <a:solidFill>
                      <a:schemeClr val="bg1"/>
                    </a:solidFill>
                    <a:latin typeface="SamsungOne-700" panose="020B0803030303020204" pitchFamily="34" charset="0"/>
                  </a:endParaRPr>
                </a:p>
              </p:txBody>
            </p:sp>
            <p:sp>
              <p:nvSpPr>
                <p:cNvPr id="29" name="Rectangle 19">
                  <a:extLst>
                    <a:ext uri="{FF2B5EF4-FFF2-40B4-BE49-F238E27FC236}">
                      <a16:creationId xmlns:a16="http://schemas.microsoft.com/office/drawing/2014/main" id="{0C2A94C8-3543-41F3-8FEB-44D021EFDE06}"/>
                    </a:ext>
                  </a:extLst>
                </p:cNvPr>
                <p:cNvSpPr/>
                <p:nvPr/>
              </p:nvSpPr>
              <p:spPr>
                <a:xfrm>
                  <a:off x="6806859" y="3999193"/>
                  <a:ext cx="2537166" cy="352290"/>
                </a:xfrm>
                <a:prstGeom prst="rect">
                  <a:avLst/>
                </a:prstGeom>
                <a:solidFill>
                  <a:srgbClr val="0033CC"/>
                </a:solidFill>
                <a:ln w="6350">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r>
                    <a:rPr lang="en-US" altLang="ko-KR" sz="1600" dirty="0" err="1">
                      <a:solidFill>
                        <a:schemeClr val="bg1"/>
                      </a:solidFill>
                      <a:latin typeface="SamsungOne-700" panose="020B0803030303020204" pitchFamily="34" charset="0"/>
                      <a:ea typeface="SamsungOne-700" panose="020B0803030303020204" pitchFamily="34" charset="0"/>
                    </a:rPr>
                    <a:t>Phương</a:t>
                  </a:r>
                  <a:r>
                    <a:rPr lang="en-US" altLang="ko-KR" sz="1600" dirty="0">
                      <a:solidFill>
                        <a:schemeClr val="bg1"/>
                      </a:solidFill>
                      <a:latin typeface="SamsungOne-700" panose="020B0803030303020204" pitchFamily="34" charset="0"/>
                      <a:ea typeface="SamsungOne-700" panose="020B0803030303020204" pitchFamily="34" charset="0"/>
                    </a:rPr>
                    <a:t> </a:t>
                  </a:r>
                  <a:r>
                    <a:rPr lang="en-US" altLang="ko-KR" sz="1600" dirty="0" err="1">
                      <a:solidFill>
                        <a:schemeClr val="bg1"/>
                      </a:solidFill>
                      <a:latin typeface="SamsungOne-700" panose="020B0803030303020204" pitchFamily="34" charset="0"/>
                      <a:ea typeface="SamsungOne-700" panose="020B0803030303020204" pitchFamily="34" charset="0"/>
                    </a:rPr>
                    <a:t>pháp</a:t>
                  </a:r>
                  <a:endParaRPr lang="ko-KR" altLang="en-US" sz="1600" dirty="0">
                    <a:solidFill>
                      <a:schemeClr val="bg1"/>
                    </a:solidFill>
                    <a:latin typeface="SamsungOne-700" panose="020B0803030303020204" pitchFamily="34" charset="0"/>
                  </a:endParaRPr>
                </a:p>
              </p:txBody>
            </p:sp>
          </p:grpSp>
        </p:grpSp>
        <p:sp>
          <p:nvSpPr>
            <p:cNvPr id="34" name="TextBox 33">
              <a:extLst>
                <a:ext uri="{FF2B5EF4-FFF2-40B4-BE49-F238E27FC236}">
                  <a16:creationId xmlns:a16="http://schemas.microsoft.com/office/drawing/2014/main" id="{E5BB7257-8906-4911-ACBA-4FE54A9F4EB3}"/>
                </a:ext>
              </a:extLst>
            </p:cNvPr>
            <p:cNvSpPr txBox="1"/>
            <p:nvPr/>
          </p:nvSpPr>
          <p:spPr>
            <a:xfrm>
              <a:off x="5865429" y="5282890"/>
              <a:ext cx="3267938" cy="338554"/>
            </a:xfrm>
            <a:prstGeom prst="rect">
              <a:avLst/>
            </a:prstGeom>
            <a:noFill/>
          </p:spPr>
          <p:txBody>
            <a:bodyPr wrap="square" rtlCol="0">
              <a:spAutoFit/>
              <a:scene3d>
                <a:camera prst="orthographicFront"/>
                <a:lightRig rig="threePt" dir="t"/>
              </a:scene3d>
              <a:sp3d>
                <a:bevelT w="0" h="0"/>
                <a:bevelB w="0" h="1270"/>
              </a:sp3d>
            </a:bodyPr>
            <a:lstStyle>
              <a:defPPr>
                <a:defRPr lang="en-US"/>
              </a:defPPr>
              <a:lvl1pPr algn="ctr">
                <a:defRPr sz="1600" b="1">
                  <a:solidFill>
                    <a:srgbClr val="193EB0"/>
                  </a:solidFill>
                  <a:latin typeface="SamsungOne-700" panose="020B0803030303020204" pitchFamily="34" charset="0"/>
                  <a:ea typeface="SamsungOne-700" panose="020B0803030303020204" pitchFamily="34" charset="0"/>
                  <a:cs typeface="Times New Roman" panose="02020603050405020304" pitchFamily="18" charset="0"/>
                </a:defRPr>
              </a:lvl1pPr>
            </a:lstStyle>
            <a:p>
              <a:r>
                <a:rPr lang="vi-VN" dirty="0"/>
                <a:t>Nhưng những tin giả khác thì sao?</a:t>
              </a:r>
            </a:p>
          </p:txBody>
        </p:sp>
        <p:sp>
          <p:nvSpPr>
            <p:cNvPr id="35" name="직사각형 34">
              <a:extLst>
                <a:ext uri="{FF2B5EF4-FFF2-40B4-BE49-F238E27FC236}">
                  <a16:creationId xmlns:a16="http://schemas.microsoft.com/office/drawing/2014/main" id="{4A70A253-8CBB-4F48-9105-920A4FB868DA}"/>
                </a:ext>
              </a:extLst>
            </p:cNvPr>
            <p:cNvSpPr/>
            <p:nvPr/>
          </p:nvSpPr>
          <p:spPr>
            <a:xfrm>
              <a:off x="853114" y="3223690"/>
              <a:ext cx="2252944" cy="12618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scene3d>
                <a:camera prst="orthographicFront"/>
                <a:lightRig rig="threePt" dir="t"/>
              </a:scene3d>
              <a:sp3d>
                <a:bevelT w="0" h="6350"/>
                <a:bevelB w="0" h="0"/>
              </a:sp3d>
            </a:bodyPr>
            <a:lstStyle/>
            <a:p>
              <a:pPr algn="ctr">
                <a:spcAft>
                  <a:spcPts val="400"/>
                </a:spcAft>
              </a:pPr>
              <a:r>
                <a:rPr lang="vi-VN" altLang="ko-KR" sz="1200" dirty="0">
                  <a:solidFill>
                    <a:schemeClr val="tx1">
                      <a:lumMod val="85000"/>
                      <a:lumOff val="15000"/>
                    </a:schemeClr>
                  </a:solidFill>
                  <a:latin typeface="SamsungOne-400" panose="020B0503030303020204" pitchFamily="34" charset="0"/>
                  <a:ea typeface="SamsungOne-400" panose="020B0503030303020204" pitchFamily="34" charset="0"/>
                </a:rPr>
                <a:t>Tin giả làm giảm độ phủ sóng của các phương tiện truyền thông nghiêm túc và khiến nhà báo gặp khó khăn trong việc đưa các tin quan trọng.</a:t>
              </a:r>
            </a:p>
            <a:p>
              <a:pPr algn="ctr">
                <a:spcAft>
                  <a:spcPts val="400"/>
                </a:spcAft>
              </a:pPr>
              <a:r>
                <a:rPr lang="vi-VN" altLang="ko-KR" sz="1200" dirty="0">
                  <a:solidFill>
                    <a:schemeClr val="tx1">
                      <a:lumMod val="85000"/>
                      <a:lumOff val="15000"/>
                    </a:schemeClr>
                  </a:solidFill>
                  <a:latin typeface="SamsungOne-400" panose="020B0503030303020204" pitchFamily="34" charset="0"/>
                  <a:ea typeface="SamsungOne-400" panose="020B0503030303020204" pitchFamily="34" charset="0"/>
                </a:rPr>
                <a:t>Thuật toán AI có thể phát hiện các bài đưa tin giả một cách đáng tin cậy không?</a:t>
              </a:r>
            </a:p>
          </p:txBody>
        </p:sp>
        <p:sp>
          <p:nvSpPr>
            <p:cNvPr id="36" name="직사각형 35">
              <a:extLst>
                <a:ext uri="{FF2B5EF4-FFF2-40B4-BE49-F238E27FC236}">
                  <a16:creationId xmlns:a16="http://schemas.microsoft.com/office/drawing/2014/main" id="{1699E771-F809-4296-919D-0E5A26FCC88B}"/>
                </a:ext>
              </a:extLst>
            </p:cNvPr>
            <p:cNvSpPr/>
            <p:nvPr/>
          </p:nvSpPr>
          <p:spPr>
            <a:xfrm>
              <a:off x="3896161" y="3223690"/>
              <a:ext cx="2252944" cy="12618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scene3d>
                <a:camera prst="orthographicFront"/>
                <a:lightRig rig="threePt" dir="t"/>
              </a:scene3d>
              <a:sp3d>
                <a:bevelT w="0" h="6350"/>
                <a:bevelB w="0" h="0"/>
              </a:sp3d>
            </a:bodyPr>
            <a:lstStyle/>
            <a:p>
              <a:pPr algn="ctr">
                <a:spcAft>
                  <a:spcPts val="400"/>
                </a:spcAft>
              </a:pPr>
              <a:r>
                <a:rPr lang="vi-VN" altLang="ko-KR" sz="1200" dirty="0">
                  <a:solidFill>
                    <a:schemeClr val="tx1">
                      <a:lumMod val="85000"/>
                      <a:lumOff val="15000"/>
                    </a:schemeClr>
                  </a:solidFill>
                  <a:latin typeface="SamsungOne-400" panose="020B0503030303020204" pitchFamily="34" charset="0"/>
                  <a:ea typeface="SamsungOne-400" panose="020B0503030303020204" pitchFamily="34" charset="0"/>
                </a:rPr>
                <a:t>Việc tìm kiếm các kiểu mẫu trong dữ liệu văn bản chưa bao giờ là chuyện dễ dàng.</a:t>
              </a:r>
            </a:p>
            <a:p>
              <a:pPr algn="ctr">
                <a:spcAft>
                  <a:spcPts val="400"/>
                </a:spcAft>
              </a:pPr>
              <a:r>
                <a:rPr lang="vi-VN" altLang="ko-KR" sz="1200" dirty="0">
                  <a:solidFill>
                    <a:schemeClr val="tx1">
                      <a:lumMod val="85000"/>
                      <a:lumOff val="15000"/>
                    </a:schemeClr>
                  </a:solidFill>
                  <a:latin typeface="SamsungOne-400" panose="020B0503030303020204" pitchFamily="34" charset="0"/>
                  <a:ea typeface="SamsungOne-400" panose="020B0503030303020204" pitchFamily="34" charset="0"/>
                </a:rPr>
                <a:t>Không giống như thư rác, các bài tin giả có thể được che đậy tốt hơn và khó phân biệt hơn. </a:t>
              </a:r>
            </a:p>
          </p:txBody>
        </p:sp>
        <p:sp>
          <p:nvSpPr>
            <p:cNvPr id="37" name="직사각형 36">
              <a:extLst>
                <a:ext uri="{FF2B5EF4-FFF2-40B4-BE49-F238E27FC236}">
                  <a16:creationId xmlns:a16="http://schemas.microsoft.com/office/drawing/2014/main" id="{35B73940-ADAF-4253-AAC5-E916E7CBEA3F}"/>
                </a:ext>
              </a:extLst>
            </p:cNvPr>
            <p:cNvSpPr/>
            <p:nvPr/>
          </p:nvSpPr>
          <p:spPr>
            <a:xfrm>
              <a:off x="6797241" y="3223690"/>
              <a:ext cx="2546784" cy="12618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scene3d>
                <a:camera prst="orthographicFront"/>
                <a:lightRig rig="threePt" dir="t"/>
              </a:scene3d>
              <a:sp3d>
                <a:bevelT w="0" h="6350"/>
                <a:bevelB w="0" h="0"/>
              </a:sp3d>
            </a:bodyPr>
            <a:lstStyle/>
            <a:p>
              <a:pPr algn="ctr">
                <a:spcAft>
                  <a:spcPts val="400"/>
                </a:spcAft>
              </a:pPr>
              <a:r>
                <a:rPr lang="vi-VN" altLang="ko-KR" sz="1200" dirty="0">
                  <a:solidFill>
                    <a:schemeClr val="tx1">
                      <a:lumMod val="85000"/>
                      <a:lumOff val="15000"/>
                    </a:schemeClr>
                  </a:solidFill>
                  <a:latin typeface="SamsungOne-400" panose="020B0503030303020204" pitchFamily="34" charset="0"/>
                  <a:ea typeface="SamsungOne-400" panose="020B0503030303020204" pitchFamily="34" charset="0"/>
                </a:rPr>
                <a:t>Dữ liệu văn bản phải được lọc và chuẩn hóa cẩn thận.</a:t>
              </a:r>
            </a:p>
            <a:p>
              <a:pPr algn="ctr">
                <a:spcAft>
                  <a:spcPts val="400"/>
                </a:spcAft>
              </a:pPr>
              <a:r>
                <a:rPr lang="vi-VN" altLang="ko-KR" sz="1200" dirty="0">
                  <a:solidFill>
                    <a:schemeClr val="tx1">
                      <a:lumMod val="85000"/>
                      <a:lumOff val="15000"/>
                    </a:schemeClr>
                  </a:solidFill>
                  <a:latin typeface="SamsungOne-400" panose="020B0503030303020204" pitchFamily="34" charset="0"/>
                  <a:ea typeface="SamsungOne-400" panose="020B0503030303020204" pitchFamily="34" charset="0"/>
                </a:rPr>
                <a:t>Sử dụng cả thuật toán học có giám sát và không giám sát để phát hiện các kiểu mẫu có thể xảy ra (*). </a:t>
              </a:r>
            </a:p>
          </p:txBody>
        </p:sp>
        <p:pic>
          <p:nvPicPr>
            <p:cNvPr id="1026" name="Picture 2" descr="fake news에 대한 이미지 검색결과">
              <a:hlinkClick r:id="rId3"/>
              <a:extLst>
                <a:ext uri="{FF2B5EF4-FFF2-40B4-BE49-F238E27FC236}">
                  <a16:creationId xmlns:a16="http://schemas.microsoft.com/office/drawing/2014/main" id="{52FA4300-D090-4300-A4B6-05924959D4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0792" y="4900618"/>
              <a:ext cx="1544637" cy="1030377"/>
            </a:xfrm>
            <a:prstGeom prst="rect">
              <a:avLst/>
            </a:prstGeom>
            <a:noFill/>
            <a:extLst>
              <a:ext uri="{909E8E84-426E-40DD-AFC4-6F175D3DCCD1}">
                <a14:hiddenFill xmlns:a14="http://schemas.microsoft.com/office/drawing/2010/main">
                  <a:solidFill>
                    <a:srgbClr val="FFFFFF"/>
                  </a:solidFill>
                </a14:hiddenFill>
              </a:ext>
            </a:extLst>
          </p:spPr>
        </p:pic>
        <p:sp>
          <p:nvSpPr>
            <p:cNvPr id="39" name="화살표: 아래쪽 40">
              <a:extLst>
                <a:ext uri="{FF2B5EF4-FFF2-40B4-BE49-F238E27FC236}">
                  <a16:creationId xmlns:a16="http://schemas.microsoft.com/office/drawing/2014/main" id="{115BDF66-541A-4FC9-8A4D-91E882F215DC}"/>
                </a:ext>
              </a:extLst>
            </p:cNvPr>
            <p:cNvSpPr/>
            <p:nvPr/>
          </p:nvSpPr>
          <p:spPr>
            <a:xfrm rot="16200000">
              <a:off x="3385831" y="3551431"/>
              <a:ext cx="248908" cy="307777"/>
            </a:xfrm>
            <a:prstGeom prst="downArrow">
              <a:avLst>
                <a:gd name="adj1" fmla="val 50000"/>
                <a:gd name="adj2" fmla="val 50000"/>
              </a:avLst>
            </a:prstGeom>
            <a:gradFill flip="none" rotWithShape="1">
              <a:gsLst>
                <a:gs pos="0">
                  <a:schemeClr val="bg1">
                    <a:lumMod val="65000"/>
                    <a:alpha val="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0"/>
                <a:bevelB w="0" h="1270"/>
              </a:sp3d>
            </a:bodyPr>
            <a:lstStyle/>
            <a:p>
              <a:pPr algn="ctr"/>
              <a:endParaRPr lang="ko-KR" altLang="en-US"/>
            </a:p>
          </p:txBody>
        </p:sp>
        <p:sp>
          <p:nvSpPr>
            <p:cNvPr id="40" name="화살표: 아래쪽 41">
              <a:extLst>
                <a:ext uri="{FF2B5EF4-FFF2-40B4-BE49-F238E27FC236}">
                  <a16:creationId xmlns:a16="http://schemas.microsoft.com/office/drawing/2014/main" id="{65B4BA77-2A4A-419A-BA01-97DB3CBCFE89}"/>
                </a:ext>
              </a:extLst>
            </p:cNvPr>
            <p:cNvSpPr/>
            <p:nvPr/>
          </p:nvSpPr>
          <p:spPr>
            <a:xfrm rot="16200000">
              <a:off x="6433832" y="3551431"/>
              <a:ext cx="248908" cy="307777"/>
            </a:xfrm>
            <a:prstGeom prst="downArrow">
              <a:avLst>
                <a:gd name="adj1" fmla="val 50000"/>
                <a:gd name="adj2" fmla="val 50000"/>
              </a:avLst>
            </a:prstGeom>
            <a:gradFill flip="none" rotWithShape="1">
              <a:gsLst>
                <a:gs pos="0">
                  <a:schemeClr val="bg1">
                    <a:lumMod val="65000"/>
                    <a:alpha val="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0"/>
                <a:bevelB w="0" h="1270"/>
              </a:sp3d>
            </a:bodyPr>
            <a:lstStyle/>
            <a:p>
              <a:pPr algn="ctr"/>
              <a:endParaRPr lang="ko-KR" altLang="en-US"/>
            </a:p>
          </p:txBody>
        </p:sp>
      </p:grpSp>
      <p:grpSp>
        <p:nvGrpSpPr>
          <p:cNvPr id="38" name="그룹 37">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41" name="직사각형 40">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prstClr val="white"/>
                  </a:solidFill>
                  <a:latin typeface="iCiel Samsung Sharp Sans Medium" pitchFamily="2" charset="0"/>
                  <a:cs typeface="iCiel Samsung Sharp Sans Medium" pitchFamily="2" charset="0"/>
                </a:rPr>
                <a:t>2.2. </a:t>
              </a:r>
              <a:r>
                <a:rPr lang="en-US" altLang="ko-KR" dirty="0" err="1">
                  <a:solidFill>
                    <a:prstClr val="white"/>
                  </a:solidFill>
                  <a:latin typeface="iCiel Samsung Sharp Sans Medium" pitchFamily="2" charset="0"/>
                  <a:cs typeface="iCiel Samsung Sharp Sans Medium" pitchFamily="2" charset="0"/>
                </a:rPr>
                <a:t>Những</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trường</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hợp</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ứng</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dụng</a:t>
              </a:r>
              <a:r>
                <a:rPr lang="en-US" altLang="ko-KR" dirty="0">
                  <a:solidFill>
                    <a:prstClr val="white"/>
                  </a:solidFill>
                  <a:latin typeface="iCiel Samsung Sharp Sans Medium" pitchFamily="2" charset="0"/>
                  <a:cs typeface="iCiel Samsung Sharp Sans Medium" pitchFamily="2" charset="0"/>
                </a:rPr>
                <a:t> AI </a:t>
              </a:r>
              <a:r>
                <a:rPr lang="en-US" altLang="ko-KR" dirty="0" err="1">
                  <a:solidFill>
                    <a:prstClr val="white"/>
                  </a:solidFill>
                  <a:latin typeface="iCiel Samsung Sharp Sans Medium" pitchFamily="2" charset="0"/>
                  <a:cs typeface="iCiel Samsung Sharp Sans Medium" pitchFamily="2" charset="0"/>
                </a:rPr>
                <a:t>khác</a:t>
              </a:r>
              <a:endParaRPr lang="en-US" altLang="ko-KR" dirty="0">
                <a:solidFill>
                  <a:prstClr val="white"/>
                </a:solidFill>
                <a:latin typeface="iCiel Samsung Sharp Sans Medium" pitchFamily="2" charset="0"/>
                <a:cs typeface="iCiel Samsung Sharp Sans Medium" pitchFamily="2" charset="0"/>
              </a:endParaRPr>
            </a:p>
          </p:txBody>
        </p:sp>
        <p:sp>
          <p:nvSpPr>
            <p:cNvPr id="43" name="직사각형 42">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a:defRPr/>
              </a:pPr>
              <a:r>
                <a:rPr lang="en-US" altLang="ko-KR" sz="1600" dirty="0" err="1">
                  <a:solidFill>
                    <a:prstClr val="white">
                      <a:lumMod val="85000"/>
                    </a:prst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prstClr val="white">
                      <a:lumMod val="85000"/>
                    </a:prst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prstClr val="white">
                      <a:lumMod val="85000"/>
                    </a:prstClr>
                  </a:solidFill>
                  <a:latin typeface="Samsung Sharp Sans Bold" pitchFamily="2" charset="0"/>
                  <a:ea typeface="Samsung Sharp Sans Bold" pitchFamily="2" charset="0"/>
                  <a:cs typeface="Samsung Sharp Sans Bold" pitchFamily="2" charset="0"/>
                </a:rPr>
                <a:t>02</a:t>
              </a:r>
            </a:p>
          </p:txBody>
        </p:sp>
      </p:grpSp>
      <p:sp>
        <p:nvSpPr>
          <p:cNvPr id="44" name="직사각형 43">
            <a:extLst>
              <a:ext uri="{FF2B5EF4-FFF2-40B4-BE49-F238E27FC236}">
                <a16:creationId xmlns:a16="http://schemas.microsoft.com/office/drawing/2014/main" id="{D975EEAE-29E2-462D-9349-0E9710C30899}"/>
              </a:ext>
            </a:extLst>
          </p:cNvPr>
          <p:cNvSpPr/>
          <p:nvPr/>
        </p:nvSpPr>
        <p:spPr>
          <a:xfrm>
            <a:off x="546895" y="1473730"/>
            <a:ext cx="879713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Những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trường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hợp</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ứng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dụng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AI</a:t>
            </a:r>
          </a:p>
        </p:txBody>
      </p:sp>
    </p:spTree>
    <p:extLst>
      <p:ext uri="{BB962C8B-B14F-4D97-AF65-F5344CB8AC3E}">
        <p14:creationId xmlns:p14="http://schemas.microsoft.com/office/powerpoint/2010/main" val="20707412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a:off x="1586" y="1099"/>
            <a:ext cx="9899652" cy="6855802"/>
            <a:chOff x="-1" y="0"/>
            <a:chExt cx="9902826" cy="6858000"/>
          </a:xfrm>
        </p:grpSpPr>
        <p:pic>
          <p:nvPicPr>
            <p:cNvPr id="11" name="그림 2">
              <a:extLst>
                <a:ext uri="{FF2B5EF4-FFF2-40B4-BE49-F238E27FC236}">
                  <a16:creationId xmlns:a16="http://schemas.microsoft.com/office/drawing/2014/main" id="{5DB88D6A-0437-41B5-8719-35E861A562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98"/>
              <a:ext cx="9902825" cy="6855802"/>
            </a:xfrm>
            <a:prstGeom prst="rect">
              <a:avLst/>
            </a:prstGeom>
          </p:spPr>
        </p:pic>
        <p:sp>
          <p:nvSpPr>
            <p:cNvPr id="13" name="직사각형 17">
              <a:extLst>
                <a:ext uri="{FF2B5EF4-FFF2-40B4-BE49-F238E27FC236}">
                  <a16:creationId xmlns:a16="http://schemas.microsoft.com/office/drawing/2014/main" id="{789C5074-4DAE-4026-AD47-B9945924B2E2}"/>
                </a:ext>
              </a:extLst>
            </p:cNvPr>
            <p:cNvSpPr/>
            <p:nvPr/>
          </p:nvSpPr>
          <p:spPr>
            <a:xfrm>
              <a:off x="-1" y="0"/>
              <a:ext cx="9902826" cy="68580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63"/>
              <a:endParaRPr lang="ko-KR" altLang="en-US" sz="1799" dirty="0">
                <a:solidFill>
                  <a:prstClr val="white"/>
                </a:solidFill>
                <a:latin typeface="SamsungOne-400" panose="020B0503030303020204" pitchFamily="34" charset="0"/>
                <a:ea typeface="맑은 고딕" panose="020B0503020000020004" pitchFamily="50" charset="-127"/>
              </a:endParaRPr>
            </a:p>
          </p:txBody>
        </p:sp>
        <p:cxnSp>
          <p:nvCxnSpPr>
            <p:cNvPr id="14" name="직선 연결선 11">
              <a:extLst>
                <a:ext uri="{FF2B5EF4-FFF2-40B4-BE49-F238E27FC236}">
                  <a16:creationId xmlns:a16="http://schemas.microsoft.com/office/drawing/2014/main" id="{8F374A7D-F260-4587-9A59-12BC85A3DDC1}"/>
                </a:ext>
              </a:extLst>
            </p:cNvPr>
            <p:cNvCxnSpPr/>
            <p:nvPr/>
          </p:nvCxnSpPr>
          <p:spPr>
            <a:xfrm>
              <a:off x="656391" y="2327183"/>
              <a:ext cx="0" cy="197605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직사각형 133">
              <a:extLst>
                <a:ext uri="{FF2B5EF4-FFF2-40B4-BE49-F238E27FC236}">
                  <a16:creationId xmlns:a16="http://schemas.microsoft.com/office/drawing/2014/main" id="{D24015EF-24A9-454E-B555-41065A382381}"/>
                </a:ext>
              </a:extLst>
            </p:cNvPr>
            <p:cNvSpPr/>
            <p:nvPr/>
          </p:nvSpPr>
          <p:spPr>
            <a:xfrm>
              <a:off x="945928" y="2468825"/>
              <a:ext cx="8398097"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500" b="1" u="none" strike="noStrike" kern="1200" cap="none" spc="0" normalizeH="0" baseline="0" noProof="0" dirty="0">
                  <a:ln>
                    <a:noFill/>
                  </a:ln>
                  <a:solidFill>
                    <a:prstClr val="white"/>
                  </a:solidFill>
                  <a:effectLst/>
                  <a:uLnTx/>
                  <a:uFillTx/>
                  <a:latin typeface="iCiel Samsung Sharp Sans Regular" pitchFamily="2" charset="77"/>
                  <a:ea typeface="iCiel Samsung Sharp Sans Regular" pitchFamily="2" charset="77"/>
                  <a:cs typeface="iCiel Samsung Sharp Sans Regular" pitchFamily="2" charset="77"/>
                </a:rPr>
                <a:t>End of</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500" b="1" u="none" strike="noStrike" kern="1200" cap="none" spc="0" normalizeH="0" baseline="0" noProof="0" dirty="0">
                  <a:ln>
                    <a:noFill/>
                  </a:ln>
                  <a:solidFill>
                    <a:prstClr val="white"/>
                  </a:solidFill>
                  <a:effectLst/>
                  <a:uLnTx/>
                  <a:uFillTx/>
                  <a:latin typeface="iCiel Samsung Sharp Sans Regular" pitchFamily="2" charset="77"/>
                  <a:ea typeface="iCiel Samsung Sharp Sans Regular" pitchFamily="2" charset="77"/>
                  <a:cs typeface="iCiel Samsung Sharp Sans Regular" pitchFamily="2" charset="77"/>
                </a:rPr>
                <a:t>Document</a:t>
              </a:r>
              <a:endParaRPr lang="en-US" altLang="ko-KR" sz="5498" dirty="0">
                <a:solidFill>
                  <a:prstClr val="white"/>
                </a:solidFill>
                <a:latin typeface="iCiel Samsung Sharp Sans Bold" pitchFamily="2" charset="0"/>
                <a:ea typeface="iCiel Samsung Sharp Sans Bold" pitchFamily="2" charset="0"/>
                <a:cs typeface="iCiel Samsung Sharp Sans Bold" pitchFamily="2" charset="0"/>
              </a:endParaRPr>
            </a:p>
          </p:txBody>
        </p:sp>
      </p:grpSp>
      <p:sp>
        <p:nvSpPr>
          <p:cNvPr id="9" name="직사각형 7">
            <a:extLst>
              <a:ext uri="{FF2B5EF4-FFF2-40B4-BE49-F238E27FC236}">
                <a16:creationId xmlns:a16="http://schemas.microsoft.com/office/drawing/2014/main" id="{4591E414-7A8A-432D-88D9-4771F93A09A3}"/>
              </a:ext>
            </a:extLst>
          </p:cNvPr>
          <p:cNvSpPr/>
          <p:nvPr/>
        </p:nvSpPr>
        <p:spPr>
          <a:xfrm>
            <a:off x="572597" y="6355371"/>
            <a:ext cx="2888788" cy="2000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300" b="0" dirty="0">
                <a:solidFill>
                  <a:schemeClr val="bg1"/>
                </a:solidFill>
                <a:latin typeface="Samsung Sharp Sans Bold" pitchFamily="2" charset="0"/>
                <a:ea typeface="Samsung Sharp Sans Bold" pitchFamily="2" charset="0"/>
                <a:cs typeface="Samsung Sharp Sans Bold" pitchFamily="2" charset="0"/>
              </a:rPr>
              <a:t>Samsung Innovation Campus</a:t>
            </a:r>
          </a:p>
        </p:txBody>
      </p:sp>
    </p:spTree>
    <p:extLst>
      <p:ext uri="{BB962C8B-B14F-4D97-AF65-F5344CB8AC3E}">
        <p14:creationId xmlns:p14="http://schemas.microsoft.com/office/powerpoint/2010/main" val="14421986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0352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그룹 33">
            <a:extLst>
              <a:ext uri="{FF2B5EF4-FFF2-40B4-BE49-F238E27FC236}">
                <a16:creationId xmlns:a16="http://schemas.microsoft.com/office/drawing/2014/main" id="{28641B8B-7822-4FD7-929A-DAED1C3276AC}"/>
              </a:ext>
            </a:extLst>
          </p:cNvPr>
          <p:cNvGrpSpPr/>
          <p:nvPr/>
        </p:nvGrpSpPr>
        <p:grpSpPr>
          <a:xfrm>
            <a:off x="558800" y="2088753"/>
            <a:ext cx="8785225" cy="215444"/>
            <a:chOff x="1027113" y="2045625"/>
            <a:chExt cx="8785225" cy="215444"/>
          </a:xfrm>
        </p:grpSpPr>
        <p:sp>
          <p:nvSpPr>
            <p:cNvPr id="35" name="직사각형 34">
              <a:extLst>
                <a:ext uri="{FF2B5EF4-FFF2-40B4-BE49-F238E27FC236}">
                  <a16:creationId xmlns:a16="http://schemas.microsoft.com/office/drawing/2014/main" id="{7E71C8B4-6AC6-4A2C-BB6A-20BB4EA815E0}"/>
                </a:ext>
              </a:extLst>
            </p:cNvPr>
            <p:cNvSpPr/>
            <p:nvPr/>
          </p:nvSpPr>
          <p:spPr>
            <a:xfrm>
              <a:off x="1027113" y="2056995"/>
              <a:ext cx="36000" cy="180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bevelB w="0" h="0"/>
              </a:sp3d>
            </a:bodyPr>
            <a:lstStyle/>
            <a:p>
              <a:pPr algn="ctr"/>
              <a:endParaRPr lang="ko-KR" altLang="en-US"/>
            </a:p>
          </p:txBody>
        </p:sp>
        <p:sp>
          <p:nvSpPr>
            <p:cNvPr id="36" name="직사각형 35">
              <a:extLst>
                <a:ext uri="{FF2B5EF4-FFF2-40B4-BE49-F238E27FC236}">
                  <a16:creationId xmlns:a16="http://schemas.microsoft.com/office/drawing/2014/main" id="{B5A2DAA1-8F49-407A-9E6E-F3362075923F}"/>
                </a:ext>
              </a:extLst>
            </p:cNvPr>
            <p:cNvSpPr/>
            <p:nvPr/>
          </p:nvSpPr>
          <p:spPr>
            <a:xfrm>
              <a:off x="1179514" y="2045625"/>
              <a:ext cx="8632824"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Tại</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sao</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nên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sử</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dụng</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mô</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hình</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tạo</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sẵn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sp>
        <p:nvSpPr>
          <p:cNvPr id="37" name="직사각형 36">
            <a:extLst>
              <a:ext uri="{FF2B5EF4-FFF2-40B4-BE49-F238E27FC236}">
                <a16:creationId xmlns:a16="http://schemas.microsoft.com/office/drawing/2014/main" id="{02C43D5E-CDD8-4C36-9367-E0A805CEA4CF}"/>
              </a:ext>
            </a:extLst>
          </p:cNvPr>
          <p:cNvSpPr/>
          <p:nvPr/>
        </p:nvSpPr>
        <p:spPr>
          <a:xfrm>
            <a:off x="703263" y="2421467"/>
            <a:ext cx="8640762" cy="21613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bevelB w="0" h="0"/>
            </a:sp3d>
          </a:bodyPr>
          <a:lstStyle/>
          <a:p>
            <a:pPr marL="182563"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Theo thời gian, việc xây dựng và huấn luyện một mô hình CNN mới từ đầu có thể khá tốn kém.</a:t>
            </a:r>
          </a:p>
          <a:p>
            <a:pPr marL="182563"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Có các mô hình CNN học sâu đã được tối ưu hóa và huấn luyện theo một bộ dữ liệu lớn (*).</a:t>
            </a:r>
          </a:p>
          <a:p>
            <a:pPr marL="182563"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Sử dụng lại những mô hình tạo sẵn này (**) để nhận diện các lớp hình ảnh mới có thể sẽ thuận tiện hơn.    </a:t>
            </a:r>
          </a:p>
          <a:p>
            <a:pPr marL="182563"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Chúng ta sẽ chỉ sử dụng lại cơ sở tích chập có thể trích chọn hiệu quả các thuộc tính chung.</a:t>
            </a:r>
          </a:p>
          <a:p>
            <a:pPr marL="182563" indent="-182563">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Có thể gắn tầng phân loại mới (tầng dense kết nối đầy đủ) để thích ứng với bộ dữ liệu mới.</a:t>
            </a:r>
          </a:p>
          <a:p>
            <a:pPr>
              <a:spcAft>
                <a:spcPts val="800"/>
              </a:spcAft>
              <a:buClr>
                <a:srgbClr val="193EB0"/>
              </a:buClr>
            </a:pP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a). Nếu trọng số của các tầng tích chập được huấn luyện sẵn </a:t>
            </a:r>
            <a:r>
              <a:rPr lang="vi-VN" altLang="ko-KR" sz="1300" dirty="0">
                <a:solidFill>
                  <a:srgbClr val="FF0000"/>
                </a:solidFill>
                <a:latin typeface="SamsungOne-400" panose="020B0503030303020204" pitchFamily="34" charset="0"/>
                <a:ea typeface="SamsungOne-400" panose="020B0503030303020204" pitchFamily="34" charset="0"/>
              </a:rPr>
              <a:t>đóng băng</a:t>
            </a: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 thì chúng được gọi là “tinh chỉnh”. </a:t>
            </a:r>
          </a:p>
          <a:p>
            <a:pPr>
              <a:spcAft>
                <a:spcPts val="800"/>
              </a:spcAft>
              <a:buClr>
                <a:srgbClr val="193EB0"/>
              </a:buClr>
            </a:pP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 b). Chúng ta cũng có thể cập nhật tất cả các trọng số cùng lúc. </a:t>
            </a:r>
          </a:p>
        </p:txBody>
      </p:sp>
      <p:grpSp>
        <p:nvGrpSpPr>
          <p:cNvPr id="9" name="그룹 8">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0" name="직사각형 9">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prstClr val="white"/>
                  </a:solidFill>
                  <a:latin typeface="iCiel Samsung Sharp Sans Medium" pitchFamily="2" charset="0"/>
                  <a:cs typeface="iCiel Samsung Sharp Sans Medium" pitchFamily="2" charset="0"/>
                </a:rPr>
                <a:t>1. </a:t>
              </a:r>
              <a:r>
                <a:rPr lang="en-US" altLang="ko-KR" dirty="0" err="1">
                  <a:solidFill>
                    <a:prstClr val="white"/>
                  </a:solidFill>
                  <a:latin typeface="iCiel Samsung Sharp Sans Medium" pitchFamily="2" charset="0"/>
                  <a:cs typeface="iCiel Samsung Sharp Sans Medium" pitchFamily="2" charset="0"/>
                </a:rPr>
                <a:t>Sử</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dụng</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mô</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hình</a:t>
              </a:r>
              <a:r>
                <a:rPr lang="en-US" altLang="ko-KR" dirty="0">
                  <a:solidFill>
                    <a:prstClr val="white"/>
                  </a:solidFill>
                  <a:latin typeface="iCiel Samsung Sharp Sans Medium" pitchFamily="2" charset="0"/>
                  <a:cs typeface="iCiel Samsung Sharp Sans Medium" pitchFamily="2" charset="0"/>
                </a:rPr>
                <a:t> CNN </a:t>
              </a:r>
              <a:r>
                <a:rPr lang="en-US" altLang="ko-KR" dirty="0" err="1">
                  <a:solidFill>
                    <a:prstClr val="white"/>
                  </a:solidFill>
                  <a:latin typeface="iCiel Samsung Sharp Sans Medium" pitchFamily="2" charset="0"/>
                  <a:cs typeface="iCiel Samsung Sharp Sans Medium" pitchFamily="2" charset="0"/>
                </a:rPr>
                <a:t>tạo</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sẵn</a:t>
              </a:r>
              <a:endParaRPr lang="en-US" altLang="ko-KR" dirty="0">
                <a:solidFill>
                  <a:prstClr val="white"/>
                </a:solidFill>
                <a:latin typeface="iCiel Samsung Sharp Sans Medium" pitchFamily="2" charset="0"/>
                <a:cs typeface="iCiel Samsung Sharp Sans Medium" pitchFamily="2" charset="0"/>
              </a:endParaRPr>
            </a:p>
          </p:txBody>
        </p:sp>
        <p:sp>
          <p:nvSpPr>
            <p:cNvPr id="11" name="직사각형 10">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latinLnBrk="0">
                <a:defRPr/>
              </a:pPr>
              <a:r>
                <a:rPr lang="en-US" altLang="ko-KR" sz="1600" dirty="0" err="1">
                  <a:solidFill>
                    <a:prstClr val="white">
                      <a:lumMod val="85000"/>
                    </a:prst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prstClr val="white">
                      <a:lumMod val="85000"/>
                    </a:prst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prstClr val="white">
                      <a:lumMod val="85000"/>
                    </a:prstClr>
                  </a:solidFill>
                  <a:latin typeface="Samsung Sharp Sans Bold" pitchFamily="2" charset="0"/>
                  <a:ea typeface="Samsung Sharp Sans Bold" pitchFamily="2" charset="0"/>
                  <a:cs typeface="Samsung Sharp Sans Bold" pitchFamily="2" charset="0"/>
                </a:rPr>
                <a:t>01</a:t>
              </a:r>
            </a:p>
          </p:txBody>
        </p:sp>
      </p:grpSp>
      <p:sp>
        <p:nvSpPr>
          <p:cNvPr id="12" name="직사각형 11">
            <a:extLst>
              <a:ext uri="{FF2B5EF4-FFF2-40B4-BE49-F238E27FC236}">
                <a16:creationId xmlns:a16="http://schemas.microsoft.com/office/drawing/2014/main" id="{B5B8FE30-0195-42A8-8BDA-09834FA503A3}"/>
              </a:ext>
            </a:extLst>
          </p:cNvPr>
          <p:cNvSpPr/>
          <p:nvPr/>
        </p:nvSpPr>
        <p:spPr>
          <a:xfrm>
            <a:off x="546895" y="1475403"/>
            <a:ext cx="879713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Sử</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dụng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mô</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hình</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CNN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tạo</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sẵn</a:t>
            </a:r>
            <a:endPar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endParaRPr>
          </a:p>
        </p:txBody>
      </p:sp>
    </p:spTree>
    <p:extLst>
      <p:ext uri="{BB962C8B-B14F-4D97-AF65-F5344CB8AC3E}">
        <p14:creationId xmlns:p14="http://schemas.microsoft.com/office/powerpoint/2010/main" val="1204664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 name="Table 12">
            <a:extLst>
              <a:ext uri="{FF2B5EF4-FFF2-40B4-BE49-F238E27FC236}">
                <a16:creationId xmlns:a16="http://schemas.microsoft.com/office/drawing/2014/main" id="{52E6ACED-8907-4E9E-9860-D9E29FBD5B24}"/>
              </a:ext>
            </a:extLst>
          </p:cNvPr>
          <p:cNvGraphicFramePr>
            <a:graphicFrameLocks noGrp="1"/>
          </p:cNvGraphicFramePr>
          <p:nvPr>
            <p:extLst>
              <p:ext uri="{D42A27DB-BD31-4B8C-83A1-F6EECF244321}">
                <p14:modId xmlns:p14="http://schemas.microsoft.com/office/powerpoint/2010/main" val="81991815"/>
              </p:ext>
            </p:extLst>
          </p:nvPr>
        </p:nvGraphicFramePr>
        <p:xfrm>
          <a:off x="8094325" y="2968258"/>
          <a:ext cx="400788" cy="2022340"/>
        </p:xfrm>
        <a:graphic>
          <a:graphicData uri="http://schemas.openxmlformats.org/drawingml/2006/table">
            <a:tbl>
              <a:tblPr firstRow="1" bandRow="1">
                <a:tableStyleId>{5940675A-B579-460E-94D1-54222C63F5DA}</a:tableStyleId>
              </a:tblPr>
              <a:tblGrid>
                <a:gridCol w="400788">
                  <a:extLst>
                    <a:ext uri="{9D8B030D-6E8A-4147-A177-3AD203B41FA5}">
                      <a16:colId xmlns:a16="http://schemas.microsoft.com/office/drawing/2014/main" val="20000"/>
                    </a:ext>
                  </a:extLst>
                </a:gridCol>
              </a:tblGrid>
              <a:tr h="202234">
                <a:tc>
                  <a:txBody>
                    <a:bodyPr/>
                    <a:lstStyle/>
                    <a:p>
                      <a:pPr algn="ctr"/>
                      <a:r>
                        <a:rPr lang="en-US" sz="7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202234">
                <a:tc>
                  <a:txBody>
                    <a:bodyPr/>
                    <a:lstStyle/>
                    <a:p>
                      <a:pPr algn="ctr"/>
                      <a:r>
                        <a:rPr lang="en-US" sz="7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202234">
                <a:tc>
                  <a:txBody>
                    <a:bodyPr/>
                    <a:lstStyle/>
                    <a:p>
                      <a:pPr algn="ctr"/>
                      <a:r>
                        <a:rPr lang="en-US" sz="7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0.02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202234">
                <a:tc>
                  <a:txBody>
                    <a:bodyPr/>
                    <a:lstStyle/>
                    <a:p>
                      <a:pPr marL="0" algn="ctr" defTabSz="914126" rtl="0" eaLnBrk="1" latinLnBrk="1" hangingPunct="1"/>
                      <a:r>
                        <a:rPr lang="en-US" sz="700" b="0" kern="1200" dirty="0">
                          <a:gradFill>
                            <a:gsLst>
                              <a:gs pos="0">
                                <a:srgbClr val="FF0000"/>
                              </a:gs>
                              <a:gs pos="100000">
                                <a:srgbClr val="FF0000"/>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0.95</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202234">
                <a:tc>
                  <a:txBody>
                    <a:bodyPr/>
                    <a:lstStyle/>
                    <a:p>
                      <a:pPr algn="ctr"/>
                      <a:r>
                        <a:rPr lang="en-US" sz="7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0.03</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202234">
                <a:tc>
                  <a:txBody>
                    <a:bodyPr/>
                    <a:lstStyle/>
                    <a:p>
                      <a:pPr algn="ctr"/>
                      <a:r>
                        <a:rPr lang="en-US" sz="7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r h="202234">
                <a:tc>
                  <a:txBody>
                    <a:bodyPr/>
                    <a:lstStyle/>
                    <a:p>
                      <a:pPr algn="ctr"/>
                      <a:r>
                        <a:rPr lang="en-US" sz="7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6"/>
                  </a:ext>
                </a:extLst>
              </a:tr>
              <a:tr h="202234">
                <a:tc>
                  <a:txBody>
                    <a:bodyPr/>
                    <a:lstStyle/>
                    <a:p>
                      <a:pPr algn="ctr"/>
                      <a:r>
                        <a:rPr lang="en-US" sz="7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7"/>
                  </a:ext>
                </a:extLst>
              </a:tr>
              <a:tr h="202234">
                <a:tc>
                  <a:txBody>
                    <a:bodyPr/>
                    <a:lstStyle/>
                    <a:p>
                      <a:pPr algn="ctr"/>
                      <a:r>
                        <a:rPr lang="en-US" sz="7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8"/>
                  </a:ext>
                </a:extLst>
              </a:tr>
              <a:tr h="202234">
                <a:tc>
                  <a:txBody>
                    <a:bodyPr/>
                    <a:lstStyle/>
                    <a:p>
                      <a:pPr algn="ctr"/>
                      <a:r>
                        <a:rPr lang="en-US" sz="7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61" name="TextBox 60">
            <a:extLst>
              <a:ext uri="{FF2B5EF4-FFF2-40B4-BE49-F238E27FC236}">
                <a16:creationId xmlns:a16="http://schemas.microsoft.com/office/drawing/2014/main" id="{8A9F9C38-62CC-483E-95C6-5B04953D18E5}"/>
              </a:ext>
            </a:extLst>
          </p:cNvPr>
          <p:cNvSpPr txBox="1"/>
          <p:nvPr/>
        </p:nvSpPr>
        <p:spPr>
          <a:xfrm>
            <a:off x="1113267" y="2586217"/>
            <a:ext cx="1329210" cy="338554"/>
          </a:xfrm>
          <a:prstGeom prst="rect">
            <a:avLst/>
          </a:prstGeom>
          <a:noFill/>
        </p:spPr>
        <p:txBody>
          <a:bodyPr wrap="none" rtlCol="0">
            <a:spAutoFit/>
            <a:scene3d>
              <a:camera prst="orthographicFront"/>
              <a:lightRig rig="threePt" dir="t"/>
            </a:scene3d>
            <a:sp3d>
              <a:bevelT w="0" h="0"/>
              <a:bevelB w="0" h="1270"/>
            </a:sp3d>
          </a:bodyPr>
          <a:lstStyle/>
          <a:p>
            <a:pPr algn="ctr"/>
            <a:r>
              <a:rPr lang="en-US" sz="1600" b="1" dirty="0" err="1">
                <a:solidFill>
                  <a:srgbClr val="193EB0"/>
                </a:solidFill>
                <a:latin typeface="SamsungOne-700" panose="020B0803030303020204" pitchFamily="34" charset="0"/>
                <a:ea typeface="SamsungOne-700" panose="020B0803030303020204" pitchFamily="34" charset="0"/>
                <a:cs typeface="Times New Roman" panose="02020603050405020304" pitchFamily="18" charset="0"/>
              </a:rPr>
              <a:t>Dữ</a:t>
            </a:r>
            <a:r>
              <a:rPr lang="en-US" sz="1600" b="1" dirty="0">
                <a:solidFill>
                  <a:srgbClr val="193EB0"/>
                </a:solidFill>
                <a:latin typeface="SamsungOne-700" panose="020B0803030303020204" pitchFamily="34" charset="0"/>
                <a:ea typeface="SamsungOne-700" panose="020B0803030303020204" pitchFamily="34" charset="0"/>
                <a:cs typeface="Times New Roman" panose="02020603050405020304" pitchFamily="18" charset="0"/>
              </a:rPr>
              <a:t> </a:t>
            </a:r>
            <a:r>
              <a:rPr lang="en-US" sz="1600" b="1" dirty="0" err="1">
                <a:solidFill>
                  <a:srgbClr val="193EB0"/>
                </a:solidFill>
                <a:latin typeface="SamsungOne-700" panose="020B0803030303020204" pitchFamily="34" charset="0"/>
                <a:ea typeface="SamsungOne-700" panose="020B0803030303020204" pitchFamily="34" charset="0"/>
                <a:cs typeface="Times New Roman" panose="02020603050405020304" pitchFamily="18" charset="0"/>
              </a:rPr>
              <a:t>liệu</a:t>
            </a:r>
            <a:r>
              <a:rPr lang="en-US" sz="1600" b="1" dirty="0">
                <a:solidFill>
                  <a:srgbClr val="193EB0"/>
                </a:solidFill>
                <a:latin typeface="SamsungOne-700" panose="020B0803030303020204" pitchFamily="34" charset="0"/>
                <a:ea typeface="SamsungOne-700" panose="020B0803030303020204" pitchFamily="34" charset="0"/>
                <a:cs typeface="Times New Roman" panose="02020603050405020304" pitchFamily="18" charset="0"/>
              </a:rPr>
              <a:t> </a:t>
            </a:r>
            <a:r>
              <a:rPr lang="en-US" sz="1600" b="1" dirty="0" err="1">
                <a:solidFill>
                  <a:srgbClr val="193EB0"/>
                </a:solidFill>
                <a:latin typeface="SamsungOne-700" panose="020B0803030303020204" pitchFamily="34" charset="0"/>
                <a:ea typeface="SamsungOne-700" panose="020B0803030303020204" pitchFamily="34" charset="0"/>
                <a:cs typeface="Times New Roman" panose="02020603050405020304" pitchFamily="18" charset="0"/>
              </a:rPr>
              <a:t>nhập</a:t>
            </a:r>
            <a:endParaRPr lang="en-US" sz="1600" b="1" dirty="0">
              <a:solidFill>
                <a:srgbClr val="193EB0"/>
              </a:solidFill>
              <a:latin typeface="SamsungOne-700" panose="020B0803030303020204" pitchFamily="34" charset="0"/>
              <a:ea typeface="SamsungOne-700" panose="020B0803030303020204" pitchFamily="34" charset="0"/>
              <a:cs typeface="Times New Roman" panose="02020603050405020304" pitchFamily="18" charset="0"/>
            </a:endParaRPr>
          </a:p>
        </p:txBody>
      </p:sp>
      <p:sp>
        <p:nvSpPr>
          <p:cNvPr id="62" name="TextBox 61">
            <a:extLst>
              <a:ext uri="{FF2B5EF4-FFF2-40B4-BE49-F238E27FC236}">
                <a16:creationId xmlns:a16="http://schemas.microsoft.com/office/drawing/2014/main" id="{12072883-5271-45FB-A15A-C04B6B068844}"/>
              </a:ext>
            </a:extLst>
          </p:cNvPr>
          <p:cNvSpPr txBox="1"/>
          <p:nvPr/>
        </p:nvSpPr>
        <p:spPr>
          <a:xfrm>
            <a:off x="7653425" y="2586217"/>
            <a:ext cx="1276311" cy="338554"/>
          </a:xfrm>
          <a:prstGeom prst="rect">
            <a:avLst/>
          </a:prstGeom>
          <a:noFill/>
        </p:spPr>
        <p:txBody>
          <a:bodyPr wrap="none" rtlCol="0">
            <a:spAutoFit/>
            <a:scene3d>
              <a:camera prst="orthographicFront"/>
              <a:lightRig rig="threePt" dir="t"/>
            </a:scene3d>
            <a:sp3d>
              <a:bevelT w="0" h="0"/>
              <a:bevelB w="0" h="1270"/>
            </a:sp3d>
          </a:bodyPr>
          <a:lstStyle/>
          <a:p>
            <a:pPr algn="ctr"/>
            <a:r>
              <a:rPr lang="en-US" sz="1600" b="1" dirty="0" err="1">
                <a:solidFill>
                  <a:srgbClr val="193EB0"/>
                </a:solidFill>
                <a:latin typeface="SamsungOne-700" panose="020B0803030303020204" pitchFamily="34" charset="0"/>
                <a:ea typeface="SamsungOne-700" panose="020B0803030303020204" pitchFamily="34" charset="0"/>
                <a:cs typeface="Times New Roman" panose="02020603050405020304" pitchFamily="18" charset="0"/>
              </a:rPr>
              <a:t>Dữ</a:t>
            </a:r>
            <a:r>
              <a:rPr lang="en-US" sz="1600" b="1" dirty="0">
                <a:solidFill>
                  <a:srgbClr val="193EB0"/>
                </a:solidFill>
                <a:latin typeface="SamsungOne-700" panose="020B0803030303020204" pitchFamily="34" charset="0"/>
                <a:ea typeface="SamsungOne-700" panose="020B0803030303020204" pitchFamily="34" charset="0"/>
                <a:cs typeface="Times New Roman" panose="02020603050405020304" pitchFamily="18" charset="0"/>
              </a:rPr>
              <a:t> </a:t>
            </a:r>
            <a:r>
              <a:rPr lang="en-US" sz="1600" b="1" dirty="0" err="1">
                <a:solidFill>
                  <a:srgbClr val="193EB0"/>
                </a:solidFill>
                <a:latin typeface="SamsungOne-700" panose="020B0803030303020204" pitchFamily="34" charset="0"/>
                <a:ea typeface="SamsungOne-700" panose="020B0803030303020204" pitchFamily="34" charset="0"/>
                <a:cs typeface="Times New Roman" panose="02020603050405020304" pitchFamily="18" charset="0"/>
              </a:rPr>
              <a:t>liệu</a:t>
            </a:r>
            <a:r>
              <a:rPr lang="en-US" sz="1600" b="1" dirty="0">
                <a:solidFill>
                  <a:srgbClr val="193EB0"/>
                </a:solidFill>
                <a:latin typeface="SamsungOne-700" panose="020B0803030303020204" pitchFamily="34" charset="0"/>
                <a:ea typeface="SamsungOne-700" panose="020B0803030303020204" pitchFamily="34" charset="0"/>
                <a:cs typeface="Times New Roman" panose="02020603050405020304" pitchFamily="18" charset="0"/>
              </a:rPr>
              <a:t> </a:t>
            </a:r>
            <a:r>
              <a:rPr lang="en-US" sz="1600" b="1" dirty="0" err="1">
                <a:solidFill>
                  <a:srgbClr val="193EB0"/>
                </a:solidFill>
                <a:latin typeface="SamsungOne-700" panose="020B0803030303020204" pitchFamily="34" charset="0"/>
                <a:ea typeface="SamsungOne-700" panose="020B0803030303020204" pitchFamily="34" charset="0"/>
                <a:cs typeface="Times New Roman" panose="02020603050405020304" pitchFamily="18" charset="0"/>
              </a:rPr>
              <a:t>xuất</a:t>
            </a:r>
            <a:endParaRPr lang="en-US" sz="1600" b="1" dirty="0">
              <a:solidFill>
                <a:srgbClr val="193EB0"/>
              </a:solidFill>
              <a:latin typeface="SamsungOne-700" panose="020B0803030303020204" pitchFamily="34" charset="0"/>
              <a:ea typeface="SamsungOne-700" panose="020B0803030303020204" pitchFamily="34" charset="0"/>
              <a:cs typeface="Times New Roman" panose="02020603050405020304" pitchFamily="18" charset="0"/>
            </a:endParaRPr>
          </a:p>
        </p:txBody>
      </p:sp>
      <p:sp>
        <p:nvSpPr>
          <p:cNvPr id="64" name="화살표: 아래쪽 63">
            <a:extLst>
              <a:ext uri="{FF2B5EF4-FFF2-40B4-BE49-F238E27FC236}">
                <a16:creationId xmlns:a16="http://schemas.microsoft.com/office/drawing/2014/main" id="{B130B5AA-BBF8-45C7-85F2-CC898C04EA48}"/>
              </a:ext>
            </a:extLst>
          </p:cNvPr>
          <p:cNvSpPr/>
          <p:nvPr/>
        </p:nvSpPr>
        <p:spPr>
          <a:xfrm rot="16200000">
            <a:off x="2532650" y="3825540"/>
            <a:ext cx="248908" cy="307777"/>
          </a:xfrm>
          <a:prstGeom prst="downArrow">
            <a:avLst>
              <a:gd name="adj1" fmla="val 50000"/>
              <a:gd name="adj2" fmla="val 50000"/>
            </a:avLst>
          </a:prstGeom>
          <a:gradFill flip="none" rotWithShape="1">
            <a:gsLst>
              <a:gs pos="0">
                <a:schemeClr val="bg1">
                  <a:lumMod val="65000"/>
                  <a:alpha val="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0"/>
              <a:bevelB w="0" h="1270"/>
            </a:sp3d>
          </a:bodyPr>
          <a:lstStyle/>
          <a:p>
            <a:pPr algn="ctr"/>
            <a:endParaRPr lang="ko-KR" altLang="en-US"/>
          </a:p>
        </p:txBody>
      </p:sp>
      <p:sp>
        <p:nvSpPr>
          <p:cNvPr id="73" name="화살표: 아래쪽 72">
            <a:extLst>
              <a:ext uri="{FF2B5EF4-FFF2-40B4-BE49-F238E27FC236}">
                <a16:creationId xmlns:a16="http://schemas.microsoft.com/office/drawing/2014/main" id="{D9BF45ED-89E7-4940-A96E-EBD282A19D68}"/>
              </a:ext>
            </a:extLst>
          </p:cNvPr>
          <p:cNvSpPr/>
          <p:nvPr/>
        </p:nvSpPr>
        <p:spPr>
          <a:xfrm rot="16200000">
            <a:off x="4920343" y="3825540"/>
            <a:ext cx="248908" cy="307777"/>
          </a:xfrm>
          <a:prstGeom prst="downArrow">
            <a:avLst>
              <a:gd name="adj1" fmla="val 50000"/>
              <a:gd name="adj2" fmla="val 50000"/>
            </a:avLst>
          </a:prstGeom>
          <a:gradFill flip="none" rotWithShape="1">
            <a:gsLst>
              <a:gs pos="0">
                <a:schemeClr val="bg1">
                  <a:lumMod val="65000"/>
                  <a:alpha val="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0"/>
              <a:bevelB w="0" h="1270"/>
            </a:sp3d>
          </a:bodyPr>
          <a:lstStyle/>
          <a:p>
            <a:pPr algn="ctr"/>
            <a:endParaRPr lang="ko-KR" altLang="en-US"/>
          </a:p>
        </p:txBody>
      </p:sp>
      <p:grpSp>
        <p:nvGrpSpPr>
          <p:cNvPr id="11" name="그룹 10">
            <a:extLst>
              <a:ext uri="{FF2B5EF4-FFF2-40B4-BE49-F238E27FC236}">
                <a16:creationId xmlns:a16="http://schemas.microsoft.com/office/drawing/2014/main" id="{69EE2111-DC0D-4F42-8C81-1183BB4C3CDF}"/>
              </a:ext>
            </a:extLst>
          </p:cNvPr>
          <p:cNvGrpSpPr/>
          <p:nvPr/>
        </p:nvGrpSpPr>
        <p:grpSpPr>
          <a:xfrm>
            <a:off x="5471650" y="2601606"/>
            <a:ext cx="1429169" cy="2388989"/>
            <a:chOff x="6361974" y="2774065"/>
            <a:chExt cx="1429169" cy="2388989"/>
          </a:xfrm>
        </p:grpSpPr>
        <p:sp>
          <p:nvSpPr>
            <p:cNvPr id="76" name="TextBox 75">
              <a:extLst>
                <a:ext uri="{FF2B5EF4-FFF2-40B4-BE49-F238E27FC236}">
                  <a16:creationId xmlns:a16="http://schemas.microsoft.com/office/drawing/2014/main" id="{D5C1F956-7F2A-423D-B9D3-6FE24C110756}"/>
                </a:ext>
              </a:extLst>
            </p:cNvPr>
            <p:cNvSpPr txBox="1"/>
            <p:nvPr/>
          </p:nvSpPr>
          <p:spPr>
            <a:xfrm>
              <a:off x="6617142" y="2774065"/>
              <a:ext cx="918841" cy="307777"/>
            </a:xfrm>
            <a:prstGeom prst="rect">
              <a:avLst/>
            </a:prstGeom>
            <a:noFill/>
          </p:spPr>
          <p:txBody>
            <a:bodyPr wrap="none" rtlCol="0">
              <a:spAutoFit/>
              <a:scene3d>
                <a:camera prst="orthographicFront"/>
                <a:lightRig rig="threePt" dir="t"/>
              </a:scene3d>
              <a:sp3d>
                <a:bevelT w="0" h="0"/>
                <a:bevelB w="0" h="1270"/>
              </a:sp3d>
            </a:bodyPr>
            <a:lstStyle/>
            <a:p>
              <a:pPr algn="ctr"/>
              <a:r>
                <a:rPr lang="en-US" altLang="ko-KR" sz="1400" dirty="0" err="1">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Phân</a:t>
              </a:r>
              <a:r>
                <a:rPr lang="en-US" altLang="ko-KR" sz="1400" dirty="0">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 </a:t>
              </a:r>
              <a:r>
                <a:rPr lang="en-US" altLang="ko-KR" sz="1400" dirty="0" err="1">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loại</a:t>
              </a:r>
              <a:endParaRPr lang="en-US" sz="1400" dirty="0">
                <a:solidFill>
                  <a:srgbClr val="FF0000"/>
                </a:solidFill>
                <a:latin typeface="SamsungOne-700" panose="020B0803030303020204" pitchFamily="34" charset="0"/>
                <a:ea typeface="SamsungOne-700" panose="020B0803030303020204" pitchFamily="34" charset="0"/>
                <a:cs typeface="Times New Roman" panose="02020603050405020304" pitchFamily="18" charset="0"/>
              </a:endParaRPr>
            </a:p>
          </p:txBody>
        </p:sp>
        <p:grpSp>
          <p:nvGrpSpPr>
            <p:cNvPr id="3" name="그룹 2">
              <a:extLst>
                <a:ext uri="{FF2B5EF4-FFF2-40B4-BE49-F238E27FC236}">
                  <a16:creationId xmlns:a16="http://schemas.microsoft.com/office/drawing/2014/main" id="{A14033EF-C662-443B-BB0B-B086729A8737}"/>
                </a:ext>
              </a:extLst>
            </p:cNvPr>
            <p:cNvGrpSpPr/>
            <p:nvPr/>
          </p:nvGrpSpPr>
          <p:grpSpPr>
            <a:xfrm>
              <a:off x="6361974" y="3140718"/>
              <a:ext cx="1429169" cy="2022336"/>
              <a:chOff x="6208974" y="4035563"/>
              <a:chExt cx="1429169" cy="2022336"/>
            </a:xfrm>
          </p:grpSpPr>
          <p:sp>
            <p:nvSpPr>
              <p:cNvPr id="75" name="직사각형 74">
                <a:extLst>
                  <a:ext uri="{FF2B5EF4-FFF2-40B4-BE49-F238E27FC236}">
                    <a16:creationId xmlns:a16="http://schemas.microsoft.com/office/drawing/2014/main" id="{756C6BC9-2479-46AC-9E3D-EA7560491FD1}"/>
                  </a:ext>
                </a:extLst>
              </p:cNvPr>
              <p:cNvSpPr/>
              <p:nvPr/>
            </p:nvSpPr>
            <p:spPr>
              <a:xfrm>
                <a:off x="6208974" y="4035563"/>
                <a:ext cx="1429169" cy="2022336"/>
              </a:xfrm>
              <a:prstGeom prst="rect">
                <a:avLst/>
              </a:prstGeom>
              <a:solidFill>
                <a:srgbClr val="00B050">
                  <a:alpha val="5000"/>
                </a:srgbClr>
              </a:solidFill>
              <a:ln w="127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0"/>
                  <a:bevelB w="0" h="1270"/>
                </a:sp3d>
              </a:bodyPr>
              <a:lstStyle/>
              <a:p>
                <a:pPr algn="ctr"/>
                <a:endParaRPr lang="ko-KR" altLang="en-US" sz="1400"/>
              </a:p>
            </p:txBody>
          </p:sp>
          <p:sp>
            <p:nvSpPr>
              <p:cNvPr id="77" name="TextBox 76">
                <a:extLst>
                  <a:ext uri="{FF2B5EF4-FFF2-40B4-BE49-F238E27FC236}">
                    <a16:creationId xmlns:a16="http://schemas.microsoft.com/office/drawing/2014/main" id="{4B656202-FF09-4AD7-9449-D4B545825FFD}"/>
                  </a:ext>
                </a:extLst>
              </p:cNvPr>
              <p:cNvSpPr txBox="1"/>
              <p:nvPr/>
            </p:nvSpPr>
            <p:spPr>
              <a:xfrm>
                <a:off x="6342588" y="4124325"/>
                <a:ext cx="400110" cy="1844814"/>
              </a:xfrm>
              <a:prstGeom prst="rect">
                <a:avLst/>
              </a:prstGeom>
              <a:solidFill>
                <a:srgbClr val="00B050">
                  <a:alpha val="30000"/>
                </a:srgbClr>
              </a:solidFill>
              <a:ln w="19050">
                <a:solidFill>
                  <a:srgbClr val="00B050"/>
                </a:solidFill>
              </a:ln>
            </p:spPr>
            <p:txBody>
              <a:bodyPr vert="eaVert" wrap="square" rtlCol="0">
                <a:spAutoFit/>
                <a:scene3d>
                  <a:camera prst="orthographicFront"/>
                  <a:lightRig rig="threePt" dir="t"/>
                </a:scene3d>
                <a:sp3d>
                  <a:bevelT w="0" h="0"/>
                  <a:bevelB w="0" h="1270"/>
                </a:sp3d>
              </a:bodyPr>
              <a:lstStyle/>
              <a:p>
                <a:pPr algn="ctr"/>
                <a:r>
                  <a:rPr lang="en-US" sz="1400" dirty="0" err="1">
                    <a:latin typeface="SamsungOne-700" panose="020B0803030303020204" pitchFamily="34" charset="0"/>
                    <a:ea typeface="SamsungOne-700" panose="020B0803030303020204" pitchFamily="34" charset="0"/>
                    <a:cs typeface="Times New Roman" panose="02020603050405020304" pitchFamily="18" charset="0"/>
                  </a:rPr>
                  <a:t>Tầng</a:t>
                </a:r>
                <a:r>
                  <a:rPr lang="en-US" sz="1400" dirty="0">
                    <a:latin typeface="SamsungOne-700" panose="020B0803030303020204" pitchFamily="34" charset="0"/>
                    <a:ea typeface="SamsungOne-700" panose="020B0803030303020204" pitchFamily="34" charset="0"/>
                    <a:cs typeface="Times New Roman" panose="02020603050405020304" pitchFamily="18" charset="0"/>
                  </a:rPr>
                  <a:t> Dropout</a:t>
                </a:r>
              </a:p>
            </p:txBody>
          </p:sp>
          <p:sp>
            <p:nvSpPr>
              <p:cNvPr id="78" name="TextBox 77">
                <a:extLst>
                  <a:ext uri="{FF2B5EF4-FFF2-40B4-BE49-F238E27FC236}">
                    <a16:creationId xmlns:a16="http://schemas.microsoft.com/office/drawing/2014/main" id="{DA96E08B-E0E9-44B8-93C5-4682A076BCAA}"/>
                  </a:ext>
                </a:extLst>
              </p:cNvPr>
              <p:cNvSpPr txBox="1"/>
              <p:nvPr/>
            </p:nvSpPr>
            <p:spPr>
              <a:xfrm>
                <a:off x="7140424" y="4124325"/>
                <a:ext cx="400110" cy="1844814"/>
              </a:xfrm>
              <a:prstGeom prst="rect">
                <a:avLst/>
              </a:prstGeom>
              <a:solidFill>
                <a:srgbClr val="FFC000">
                  <a:alpha val="30000"/>
                </a:srgbClr>
              </a:solidFill>
              <a:ln w="19050">
                <a:solidFill>
                  <a:srgbClr val="FFC000"/>
                </a:solidFill>
              </a:ln>
            </p:spPr>
            <p:txBody>
              <a:bodyPr vert="eaVert" wrap="square" rtlCol="0">
                <a:spAutoFit/>
                <a:scene3d>
                  <a:camera prst="orthographicFront"/>
                  <a:lightRig rig="threePt" dir="t"/>
                </a:scene3d>
                <a:sp3d>
                  <a:bevelT w="0" h="0"/>
                  <a:bevelB w="0" h="1270"/>
                </a:sp3d>
              </a:bodyPr>
              <a:lstStyle/>
              <a:p>
                <a:pPr algn="ctr"/>
                <a:r>
                  <a:rPr lang="en-US" altLang="ko-KR" sz="1400" dirty="0" err="1">
                    <a:latin typeface="SamsungOne-700" panose="020B0803030303020204" pitchFamily="34" charset="0"/>
                    <a:ea typeface="SamsungOne-700" panose="020B0803030303020204" pitchFamily="34" charset="0"/>
                    <a:cs typeface="Times New Roman" panose="02020603050405020304" pitchFamily="18" charset="0"/>
                  </a:rPr>
                  <a:t>Tầng</a:t>
                </a:r>
                <a:r>
                  <a:rPr lang="en-US" altLang="ko-KR" sz="1400" dirty="0">
                    <a:latin typeface="SamsungOne-700" panose="020B0803030303020204" pitchFamily="34" charset="0"/>
                    <a:ea typeface="SamsungOne-700" panose="020B0803030303020204" pitchFamily="34" charset="0"/>
                    <a:cs typeface="Times New Roman" panose="02020603050405020304" pitchFamily="18" charset="0"/>
                  </a:rPr>
                  <a:t> </a:t>
                </a:r>
                <a:r>
                  <a:rPr lang="en-US" altLang="ko-KR" sz="1400" dirty="0" err="1">
                    <a:latin typeface="SamsungOne-700" panose="020B0803030303020204" pitchFamily="34" charset="0"/>
                    <a:ea typeface="SamsungOne-700" panose="020B0803030303020204" pitchFamily="34" charset="0"/>
                    <a:cs typeface="Times New Roman" panose="02020603050405020304" pitchFamily="18" charset="0"/>
                  </a:rPr>
                  <a:t>kết</a:t>
                </a:r>
                <a:r>
                  <a:rPr lang="en-US" altLang="ko-KR" sz="1400" dirty="0">
                    <a:latin typeface="SamsungOne-700" panose="020B0803030303020204" pitchFamily="34" charset="0"/>
                    <a:ea typeface="SamsungOne-700" panose="020B0803030303020204" pitchFamily="34" charset="0"/>
                    <a:cs typeface="Times New Roman" panose="02020603050405020304" pitchFamily="18" charset="0"/>
                  </a:rPr>
                  <a:t> </a:t>
                </a:r>
                <a:r>
                  <a:rPr lang="en-US" altLang="ko-KR" sz="1400" dirty="0" err="1">
                    <a:latin typeface="SamsungOne-700" panose="020B0803030303020204" pitchFamily="34" charset="0"/>
                    <a:ea typeface="SamsungOne-700" panose="020B0803030303020204" pitchFamily="34" charset="0"/>
                    <a:cs typeface="Times New Roman" panose="02020603050405020304" pitchFamily="18" charset="0"/>
                  </a:rPr>
                  <a:t>nối</a:t>
                </a:r>
                <a:r>
                  <a:rPr lang="en-US" altLang="ko-KR" sz="1400" dirty="0">
                    <a:latin typeface="SamsungOne-700" panose="020B0803030303020204" pitchFamily="34" charset="0"/>
                    <a:ea typeface="SamsungOne-700" panose="020B0803030303020204" pitchFamily="34" charset="0"/>
                    <a:cs typeface="Times New Roman" panose="02020603050405020304" pitchFamily="18" charset="0"/>
                  </a:rPr>
                  <a:t> </a:t>
                </a:r>
                <a:r>
                  <a:rPr lang="en-US" altLang="ko-KR" sz="1400" dirty="0" err="1">
                    <a:latin typeface="SamsungOne-700" panose="020B0803030303020204" pitchFamily="34" charset="0"/>
                    <a:ea typeface="SamsungOne-700" panose="020B0803030303020204" pitchFamily="34" charset="0"/>
                    <a:cs typeface="Times New Roman" panose="02020603050405020304" pitchFamily="18" charset="0"/>
                  </a:rPr>
                  <a:t>đầy</a:t>
                </a:r>
                <a:r>
                  <a:rPr lang="en-US" altLang="ko-KR" sz="1400" dirty="0">
                    <a:latin typeface="SamsungOne-700" panose="020B0803030303020204" pitchFamily="34" charset="0"/>
                    <a:ea typeface="SamsungOne-700" panose="020B0803030303020204" pitchFamily="34" charset="0"/>
                    <a:cs typeface="Times New Roman" panose="02020603050405020304" pitchFamily="18" charset="0"/>
                  </a:rPr>
                  <a:t> </a:t>
                </a:r>
                <a:r>
                  <a:rPr lang="en-US" altLang="ko-KR" sz="1400" dirty="0" err="1">
                    <a:latin typeface="SamsungOne-700" panose="020B0803030303020204" pitchFamily="34" charset="0"/>
                    <a:ea typeface="SamsungOne-700" panose="020B0803030303020204" pitchFamily="34" charset="0"/>
                    <a:cs typeface="Times New Roman" panose="02020603050405020304" pitchFamily="18" charset="0"/>
                  </a:rPr>
                  <a:t>đủ</a:t>
                </a:r>
                <a:endParaRPr lang="en-US" altLang="ko-KR" sz="1400" dirty="0">
                  <a:latin typeface="SamsungOne-700" panose="020B0803030303020204" pitchFamily="34" charset="0"/>
                  <a:ea typeface="SamsungOne-700" panose="020B0803030303020204" pitchFamily="34" charset="0"/>
                  <a:cs typeface="Times New Roman" panose="02020603050405020304" pitchFamily="18" charset="0"/>
                </a:endParaRPr>
              </a:p>
            </p:txBody>
          </p:sp>
        </p:grpSp>
      </p:grpSp>
      <p:sp>
        <p:nvSpPr>
          <p:cNvPr id="80" name="화살표: 아래쪽 79">
            <a:extLst>
              <a:ext uri="{FF2B5EF4-FFF2-40B4-BE49-F238E27FC236}">
                <a16:creationId xmlns:a16="http://schemas.microsoft.com/office/drawing/2014/main" id="{988B9A6C-70E1-4AEE-B448-31D10C46421D}"/>
              </a:ext>
            </a:extLst>
          </p:cNvPr>
          <p:cNvSpPr/>
          <p:nvPr/>
        </p:nvSpPr>
        <p:spPr>
          <a:xfrm rot="16200000">
            <a:off x="7354018" y="3825541"/>
            <a:ext cx="248908" cy="307777"/>
          </a:xfrm>
          <a:prstGeom prst="downArrow">
            <a:avLst>
              <a:gd name="adj1" fmla="val 50000"/>
              <a:gd name="adj2" fmla="val 50000"/>
            </a:avLst>
          </a:prstGeom>
          <a:gradFill flip="none" rotWithShape="1">
            <a:gsLst>
              <a:gs pos="0">
                <a:schemeClr val="bg1">
                  <a:lumMod val="65000"/>
                  <a:alpha val="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0"/>
              <a:bevelB w="0" h="1270"/>
            </a:sp3d>
          </a:bodyPr>
          <a:lstStyle/>
          <a:p>
            <a:pPr algn="ctr"/>
            <a:endParaRPr lang="ko-KR" altLang="en-US"/>
          </a:p>
        </p:txBody>
      </p:sp>
      <p:grpSp>
        <p:nvGrpSpPr>
          <p:cNvPr id="83" name="그룹 82">
            <a:extLst>
              <a:ext uri="{FF2B5EF4-FFF2-40B4-BE49-F238E27FC236}">
                <a16:creationId xmlns:a16="http://schemas.microsoft.com/office/drawing/2014/main" id="{19777AF7-107E-4806-A69F-3F1918F9B3C4}"/>
              </a:ext>
            </a:extLst>
          </p:cNvPr>
          <p:cNvGrpSpPr/>
          <p:nvPr/>
        </p:nvGrpSpPr>
        <p:grpSpPr>
          <a:xfrm>
            <a:off x="558800" y="2087228"/>
            <a:ext cx="8785225" cy="215444"/>
            <a:chOff x="1027113" y="2045625"/>
            <a:chExt cx="8785225" cy="215444"/>
          </a:xfrm>
        </p:grpSpPr>
        <p:sp>
          <p:nvSpPr>
            <p:cNvPr id="84" name="직사각형 83">
              <a:extLst>
                <a:ext uri="{FF2B5EF4-FFF2-40B4-BE49-F238E27FC236}">
                  <a16:creationId xmlns:a16="http://schemas.microsoft.com/office/drawing/2014/main" id="{CDBF0F52-CC73-47FD-A482-591E9FBDC809}"/>
                </a:ext>
              </a:extLst>
            </p:cNvPr>
            <p:cNvSpPr/>
            <p:nvPr/>
          </p:nvSpPr>
          <p:spPr>
            <a:xfrm>
              <a:off x="1027113" y="2056995"/>
              <a:ext cx="36000" cy="180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bevelB w="0" h="0"/>
              </a:sp3d>
            </a:bodyPr>
            <a:lstStyle/>
            <a:p>
              <a:pPr algn="ctr"/>
              <a:endParaRPr lang="ko-KR" altLang="en-US"/>
            </a:p>
          </p:txBody>
        </p:sp>
        <p:sp>
          <p:nvSpPr>
            <p:cNvPr id="85" name="직사각형 84">
              <a:extLst>
                <a:ext uri="{FF2B5EF4-FFF2-40B4-BE49-F238E27FC236}">
                  <a16:creationId xmlns:a16="http://schemas.microsoft.com/office/drawing/2014/main" id="{5559B24F-857E-42E2-A2FB-1484203957DD}"/>
                </a:ext>
              </a:extLst>
            </p:cNvPr>
            <p:cNvSpPr/>
            <p:nvPr/>
          </p:nvSpPr>
          <p:spPr>
            <a:xfrm>
              <a:off x="1179514" y="2045625"/>
              <a:ext cx="8632824"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spcAft>
                  <a:spcPts val="600"/>
                </a:spcAft>
              </a:pPr>
              <a:r>
                <a:rPr lang="vi-VN" altLang="ko-KR" sz="1400" dirty="0">
                  <a:solidFill>
                    <a:schemeClr val="tx1">
                      <a:lumMod val="85000"/>
                      <a:lumOff val="15000"/>
                    </a:schemeClr>
                  </a:solidFill>
                  <a:latin typeface="SamsungOne-400" panose="020B0503030303020204" pitchFamily="34" charset="0"/>
                  <a:ea typeface="SamsungOne-400" panose="020B0503030303020204" pitchFamily="34" charset="0"/>
                </a:rPr>
                <a:t>Tinh chỉnh một mô hình được huấn luyện sẵn:</a:t>
              </a:r>
            </a:p>
          </p:txBody>
        </p:sp>
      </p:grpSp>
      <p:pic>
        <p:nvPicPr>
          <p:cNvPr id="86" name="그림 85">
            <a:extLst>
              <a:ext uri="{FF2B5EF4-FFF2-40B4-BE49-F238E27FC236}">
                <a16:creationId xmlns:a16="http://schemas.microsoft.com/office/drawing/2014/main" id="{4B55E210-2369-4309-B955-B9CDA0A6BE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3106" y="3581538"/>
            <a:ext cx="849524" cy="720000"/>
          </a:xfrm>
          <a:prstGeom prst="rect">
            <a:avLst/>
          </a:prstGeom>
          <a:ln w="6350">
            <a:solidFill>
              <a:srgbClr val="193EB0"/>
            </a:solidFill>
          </a:ln>
        </p:spPr>
      </p:pic>
      <p:grpSp>
        <p:nvGrpSpPr>
          <p:cNvPr id="4" name="그룹 3">
            <a:extLst>
              <a:ext uri="{FF2B5EF4-FFF2-40B4-BE49-F238E27FC236}">
                <a16:creationId xmlns:a16="http://schemas.microsoft.com/office/drawing/2014/main" id="{977FB0D6-62BE-4767-B924-3F8EBCDC3907}"/>
              </a:ext>
            </a:extLst>
          </p:cNvPr>
          <p:cNvGrpSpPr/>
          <p:nvPr/>
        </p:nvGrpSpPr>
        <p:grpSpPr>
          <a:xfrm>
            <a:off x="2895200" y="2601606"/>
            <a:ext cx="1773242" cy="2796977"/>
            <a:chOff x="2895200" y="2774065"/>
            <a:chExt cx="1773242" cy="2796977"/>
          </a:xfrm>
        </p:grpSpPr>
        <p:sp>
          <p:nvSpPr>
            <p:cNvPr id="89" name="TextBox 88">
              <a:extLst>
                <a:ext uri="{FF2B5EF4-FFF2-40B4-BE49-F238E27FC236}">
                  <a16:creationId xmlns:a16="http://schemas.microsoft.com/office/drawing/2014/main" id="{FDF99624-FF86-4281-A00A-CD3E7E6F6BC8}"/>
                </a:ext>
              </a:extLst>
            </p:cNvPr>
            <p:cNvSpPr txBox="1"/>
            <p:nvPr/>
          </p:nvSpPr>
          <p:spPr>
            <a:xfrm>
              <a:off x="2895200" y="2774065"/>
              <a:ext cx="1773242" cy="307777"/>
            </a:xfrm>
            <a:prstGeom prst="rect">
              <a:avLst/>
            </a:prstGeom>
            <a:noFill/>
          </p:spPr>
          <p:txBody>
            <a:bodyPr wrap="none" rtlCol="0">
              <a:spAutoFit/>
              <a:scene3d>
                <a:camera prst="orthographicFront"/>
                <a:lightRig rig="threePt" dir="t"/>
              </a:scene3d>
              <a:sp3d>
                <a:bevelT w="0" h="0"/>
                <a:bevelB w="0" h="1270"/>
              </a:sp3d>
            </a:bodyPr>
            <a:lstStyle/>
            <a:p>
              <a:pPr algn="ctr"/>
              <a:r>
                <a:rPr lang="en-US" altLang="ko-KR" sz="1400" dirty="0" err="1">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Trích</a:t>
              </a:r>
              <a:r>
                <a:rPr lang="en-US" altLang="ko-KR" sz="1400" dirty="0">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 </a:t>
              </a:r>
              <a:r>
                <a:rPr lang="en-US" altLang="ko-KR" sz="1400" dirty="0" err="1">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xuất</a:t>
              </a:r>
              <a:r>
                <a:rPr lang="en-US" altLang="ko-KR" sz="1400" dirty="0">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 </a:t>
              </a:r>
              <a:r>
                <a:rPr lang="en-US" altLang="ko-KR" sz="1400" dirty="0" err="1">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tính</a:t>
              </a:r>
              <a:r>
                <a:rPr lang="en-US" altLang="ko-KR" sz="1400" dirty="0">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 </a:t>
              </a:r>
              <a:r>
                <a:rPr lang="en-US" altLang="ko-KR" sz="1400" dirty="0" err="1">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năng</a:t>
              </a:r>
              <a:endParaRPr lang="en-US" altLang="ko-KR" sz="1400" dirty="0">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endParaRPr>
            </a:p>
          </p:txBody>
        </p:sp>
        <p:grpSp>
          <p:nvGrpSpPr>
            <p:cNvPr id="2" name="그룹 1">
              <a:extLst>
                <a:ext uri="{FF2B5EF4-FFF2-40B4-BE49-F238E27FC236}">
                  <a16:creationId xmlns:a16="http://schemas.microsoft.com/office/drawing/2014/main" id="{3A1C53EF-B0F5-433F-B4A4-CA64EEAAA287}"/>
                </a:ext>
              </a:extLst>
            </p:cNvPr>
            <p:cNvGrpSpPr/>
            <p:nvPr/>
          </p:nvGrpSpPr>
          <p:grpSpPr>
            <a:xfrm>
              <a:off x="3067231" y="3140718"/>
              <a:ext cx="1429169" cy="2022336"/>
              <a:chOff x="2914231" y="4035563"/>
              <a:chExt cx="1429169" cy="2022336"/>
            </a:xfrm>
          </p:grpSpPr>
          <p:sp>
            <p:nvSpPr>
              <p:cNvPr id="88" name="직사각형 87">
                <a:extLst>
                  <a:ext uri="{FF2B5EF4-FFF2-40B4-BE49-F238E27FC236}">
                    <a16:creationId xmlns:a16="http://schemas.microsoft.com/office/drawing/2014/main" id="{4FB36529-978B-4174-BA30-27FD3FB811BA}"/>
                  </a:ext>
                </a:extLst>
              </p:cNvPr>
              <p:cNvSpPr/>
              <p:nvPr/>
            </p:nvSpPr>
            <p:spPr>
              <a:xfrm>
                <a:off x="2914231" y="4035563"/>
                <a:ext cx="1429169" cy="2022336"/>
              </a:xfrm>
              <a:prstGeom prst="rect">
                <a:avLst/>
              </a:prstGeom>
              <a:solidFill>
                <a:srgbClr val="FF0000">
                  <a:alpha val="5000"/>
                </a:srgbClr>
              </a:solidFill>
              <a:ln w="127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0"/>
                  <a:bevelB w="0" h="1270"/>
                </a:sp3d>
              </a:bodyPr>
              <a:lstStyle/>
              <a:p>
                <a:pPr algn="ctr"/>
                <a:endParaRPr lang="ko-KR" altLang="en-US" sz="1400"/>
              </a:p>
            </p:txBody>
          </p:sp>
          <p:sp>
            <p:nvSpPr>
              <p:cNvPr id="90" name="TextBox 89">
                <a:extLst>
                  <a:ext uri="{FF2B5EF4-FFF2-40B4-BE49-F238E27FC236}">
                    <a16:creationId xmlns:a16="http://schemas.microsoft.com/office/drawing/2014/main" id="{8FEB1119-F3F9-45D8-BE78-1E77192A96F6}"/>
                  </a:ext>
                </a:extLst>
              </p:cNvPr>
              <p:cNvSpPr txBox="1"/>
              <p:nvPr/>
            </p:nvSpPr>
            <p:spPr>
              <a:xfrm>
                <a:off x="3047845" y="4124325"/>
                <a:ext cx="400110" cy="1844814"/>
              </a:xfrm>
              <a:prstGeom prst="rect">
                <a:avLst/>
              </a:prstGeom>
              <a:solidFill>
                <a:schemeClr val="accent6">
                  <a:alpha val="30000"/>
                </a:schemeClr>
              </a:solidFill>
              <a:ln w="19050">
                <a:solidFill>
                  <a:srgbClr val="FF0000"/>
                </a:solidFill>
              </a:ln>
            </p:spPr>
            <p:txBody>
              <a:bodyPr vert="eaVert" wrap="square" rtlCol="0">
                <a:spAutoFit/>
                <a:scene3d>
                  <a:camera prst="orthographicFront"/>
                  <a:lightRig rig="threePt" dir="t"/>
                </a:scene3d>
                <a:sp3d>
                  <a:bevelT w="0" h="0"/>
                  <a:bevelB w="0" h="1270"/>
                </a:sp3d>
              </a:bodyPr>
              <a:lstStyle>
                <a:defPPr>
                  <a:defRPr lang="en-US"/>
                </a:defPPr>
                <a:lvl1pPr algn="ctr">
                  <a:defRPr sz="1600">
                    <a:latin typeface="SamsungOne-700" panose="020B0803030303020204" pitchFamily="34" charset="0"/>
                    <a:ea typeface="SamsungOne-700" panose="020B0803030303020204" pitchFamily="34" charset="0"/>
                    <a:cs typeface="Times New Roman" panose="02020603050405020304" pitchFamily="18" charset="0"/>
                  </a:defRPr>
                </a:lvl1pPr>
              </a:lstStyle>
              <a:p>
                <a:r>
                  <a:rPr lang="en-US" sz="1400" dirty="0" err="1"/>
                  <a:t>Tầng</a:t>
                </a:r>
                <a:r>
                  <a:rPr lang="en-US" sz="1400" dirty="0"/>
                  <a:t> Convolution</a:t>
                </a:r>
              </a:p>
            </p:txBody>
          </p:sp>
          <p:sp>
            <p:nvSpPr>
              <p:cNvPr id="91" name="TextBox 90">
                <a:extLst>
                  <a:ext uri="{FF2B5EF4-FFF2-40B4-BE49-F238E27FC236}">
                    <a16:creationId xmlns:a16="http://schemas.microsoft.com/office/drawing/2014/main" id="{F24F157D-3CBC-4EF3-A32B-DE1338CE24A7}"/>
                  </a:ext>
                </a:extLst>
              </p:cNvPr>
              <p:cNvSpPr txBox="1"/>
              <p:nvPr/>
            </p:nvSpPr>
            <p:spPr>
              <a:xfrm>
                <a:off x="3845681" y="4124325"/>
                <a:ext cx="400110" cy="1844814"/>
              </a:xfrm>
              <a:prstGeom prst="rect">
                <a:avLst/>
              </a:prstGeom>
              <a:solidFill>
                <a:srgbClr val="0070C0">
                  <a:alpha val="30000"/>
                </a:srgbClr>
              </a:solidFill>
              <a:ln w="19050">
                <a:solidFill>
                  <a:srgbClr val="0070C0"/>
                </a:solidFill>
              </a:ln>
            </p:spPr>
            <p:txBody>
              <a:bodyPr vert="eaVert" wrap="square" rtlCol="0">
                <a:spAutoFit/>
                <a:scene3d>
                  <a:camera prst="orthographicFront"/>
                  <a:lightRig rig="threePt" dir="t"/>
                </a:scene3d>
                <a:sp3d>
                  <a:bevelT w="0" h="0"/>
                  <a:bevelB w="0" h="1270"/>
                </a:sp3d>
              </a:bodyPr>
              <a:lstStyle>
                <a:defPPr>
                  <a:defRPr lang="en-US"/>
                </a:defPPr>
                <a:lvl1pPr algn="ctr">
                  <a:defRPr sz="1600">
                    <a:latin typeface="SamsungOne-700" panose="020B0803030303020204" pitchFamily="34" charset="0"/>
                    <a:ea typeface="SamsungOne-700" panose="020B0803030303020204" pitchFamily="34" charset="0"/>
                    <a:cs typeface="Times New Roman" panose="02020603050405020304" pitchFamily="18" charset="0"/>
                  </a:defRPr>
                </a:lvl1pPr>
              </a:lstStyle>
              <a:p>
                <a:r>
                  <a:rPr lang="en-US" altLang="ko-KR" sz="1400" dirty="0" err="1"/>
                  <a:t>Tầng</a:t>
                </a:r>
                <a:r>
                  <a:rPr lang="en-US" altLang="ko-KR" sz="1400" dirty="0"/>
                  <a:t> Pooling</a:t>
                </a:r>
              </a:p>
            </p:txBody>
          </p:sp>
        </p:grpSp>
        <p:sp>
          <p:nvSpPr>
            <p:cNvPr id="95" name="TextBox 94">
              <a:extLst>
                <a:ext uri="{FF2B5EF4-FFF2-40B4-BE49-F238E27FC236}">
                  <a16:creationId xmlns:a16="http://schemas.microsoft.com/office/drawing/2014/main" id="{9DD2A92A-BFDD-4C27-950C-1EE8B964070A}"/>
                </a:ext>
              </a:extLst>
            </p:cNvPr>
            <p:cNvSpPr txBox="1"/>
            <p:nvPr/>
          </p:nvSpPr>
          <p:spPr>
            <a:xfrm>
              <a:off x="2970540" y="5263265"/>
              <a:ext cx="1622560" cy="307777"/>
            </a:xfrm>
            <a:prstGeom prst="rect">
              <a:avLst/>
            </a:prstGeom>
            <a:noFill/>
          </p:spPr>
          <p:txBody>
            <a:bodyPr wrap="none" rtlCol="0">
              <a:spAutoFit/>
              <a:scene3d>
                <a:camera prst="orthographicFront"/>
                <a:lightRig rig="threePt" dir="t"/>
              </a:scene3d>
              <a:sp3d>
                <a:bevelT w="0" h="0"/>
                <a:bevelB w="0" h="1270"/>
              </a:sp3d>
            </a:bodyPr>
            <a:lstStyle/>
            <a:p>
              <a:pPr algn="ctr"/>
              <a:r>
                <a:rPr lang="en-US" altLang="ko-KR" sz="1400" dirty="0" err="1">
                  <a:solidFill>
                    <a:schemeClr val="tx1">
                      <a:lumMod val="75000"/>
                      <a:lumOff val="25000"/>
                    </a:schemeClr>
                  </a:solidFill>
                  <a:latin typeface="SamsungOne-400" panose="020B0503030303020204" pitchFamily="34" charset="0"/>
                  <a:ea typeface="SamsungOne-400" panose="020B0503030303020204" pitchFamily="34" charset="0"/>
                  <a:cs typeface="Times New Roman" panose="02020603050405020304" pitchFamily="18" charset="0"/>
                  <a:sym typeface="Symbol" panose="05050102010706020507" pitchFamily="18" charset="2"/>
                </a:rPr>
                <a:t>Lặp</a:t>
              </a:r>
              <a:r>
                <a:rPr lang="en-US" altLang="ko-KR" sz="1400" dirty="0">
                  <a:solidFill>
                    <a:schemeClr val="tx1">
                      <a:lumMod val="75000"/>
                      <a:lumOff val="25000"/>
                    </a:schemeClr>
                  </a:solidFill>
                  <a:latin typeface="SamsungOne-400" panose="020B0503030303020204" pitchFamily="34" charset="0"/>
                  <a:ea typeface="SamsungOne-400" panose="020B0503030303020204" pitchFamily="34" charset="0"/>
                  <a:cs typeface="Times New Roman" panose="02020603050405020304" pitchFamily="18" charset="0"/>
                  <a:sym typeface="Symbol" panose="05050102010706020507" pitchFamily="18" charset="2"/>
                </a:rPr>
                <a:t> </a:t>
              </a:r>
              <a:r>
                <a:rPr lang="en-US" altLang="ko-KR" sz="1400" dirty="0" err="1">
                  <a:solidFill>
                    <a:schemeClr val="tx1">
                      <a:lumMod val="75000"/>
                      <a:lumOff val="25000"/>
                    </a:schemeClr>
                  </a:solidFill>
                  <a:latin typeface="SamsungOne-400" panose="020B0503030303020204" pitchFamily="34" charset="0"/>
                  <a:ea typeface="SamsungOne-400" panose="020B0503030303020204" pitchFamily="34" charset="0"/>
                  <a:cs typeface="Times New Roman" panose="02020603050405020304" pitchFamily="18" charset="0"/>
                  <a:sym typeface="Symbol" panose="05050102010706020507" pitchFamily="18" charset="2"/>
                </a:rPr>
                <a:t>lại</a:t>
              </a:r>
              <a:r>
                <a:rPr lang="en-US" altLang="ko-KR" sz="1400" dirty="0">
                  <a:solidFill>
                    <a:schemeClr val="tx1">
                      <a:lumMod val="75000"/>
                      <a:lumOff val="25000"/>
                    </a:schemeClr>
                  </a:solidFill>
                  <a:latin typeface="SamsungOne-400" panose="020B0503030303020204" pitchFamily="34" charset="0"/>
                  <a:ea typeface="SamsungOne-400" panose="020B0503030303020204" pitchFamily="34" charset="0"/>
                  <a:cs typeface="Times New Roman" panose="02020603050405020304" pitchFamily="18" charset="0"/>
                  <a:sym typeface="Symbol" panose="05050102010706020507" pitchFamily="18" charset="2"/>
                </a:rPr>
                <a:t> </a:t>
              </a:r>
              <a:r>
                <a:rPr lang="en-US" altLang="ko-KR" sz="1400" dirty="0" err="1">
                  <a:solidFill>
                    <a:schemeClr val="tx1">
                      <a:lumMod val="75000"/>
                      <a:lumOff val="25000"/>
                    </a:schemeClr>
                  </a:solidFill>
                  <a:latin typeface="SamsungOne-400" panose="020B0503030303020204" pitchFamily="34" charset="0"/>
                  <a:ea typeface="SamsungOne-400" panose="020B0503030303020204" pitchFamily="34" charset="0"/>
                  <a:cs typeface="Times New Roman" panose="02020603050405020304" pitchFamily="18" charset="0"/>
                  <a:sym typeface="Symbol" panose="05050102010706020507" pitchFamily="18" charset="2"/>
                </a:rPr>
                <a:t>một</a:t>
              </a:r>
              <a:r>
                <a:rPr lang="en-US" altLang="ko-KR" sz="1400" dirty="0">
                  <a:solidFill>
                    <a:schemeClr val="tx1">
                      <a:lumMod val="75000"/>
                      <a:lumOff val="25000"/>
                    </a:schemeClr>
                  </a:solidFill>
                  <a:latin typeface="SamsungOne-400" panose="020B0503030303020204" pitchFamily="34" charset="0"/>
                  <a:ea typeface="SamsungOne-400" panose="020B0503030303020204" pitchFamily="34" charset="0"/>
                  <a:cs typeface="Times New Roman" panose="02020603050405020304" pitchFamily="18" charset="0"/>
                  <a:sym typeface="Symbol" panose="05050102010706020507" pitchFamily="18" charset="2"/>
                </a:rPr>
                <a:t> </a:t>
              </a:r>
              <a:r>
                <a:rPr lang="en-US" altLang="ko-KR" sz="1400" dirty="0" err="1">
                  <a:solidFill>
                    <a:schemeClr val="tx1">
                      <a:lumMod val="75000"/>
                      <a:lumOff val="25000"/>
                    </a:schemeClr>
                  </a:solidFill>
                  <a:latin typeface="SamsungOne-400" panose="020B0503030303020204" pitchFamily="34" charset="0"/>
                  <a:ea typeface="SamsungOne-400" panose="020B0503030303020204" pitchFamily="34" charset="0"/>
                  <a:cs typeface="Times New Roman" panose="02020603050405020304" pitchFamily="18" charset="0"/>
                  <a:sym typeface="Symbol" panose="05050102010706020507" pitchFamily="18" charset="2"/>
                </a:rPr>
                <a:t>vài</a:t>
              </a:r>
              <a:r>
                <a:rPr lang="en-US" altLang="ko-KR" sz="1400" dirty="0">
                  <a:solidFill>
                    <a:schemeClr val="tx1">
                      <a:lumMod val="75000"/>
                      <a:lumOff val="25000"/>
                    </a:schemeClr>
                  </a:solidFill>
                  <a:latin typeface="SamsungOne-400" panose="020B0503030303020204" pitchFamily="34" charset="0"/>
                  <a:ea typeface="SamsungOne-400" panose="020B0503030303020204" pitchFamily="34" charset="0"/>
                  <a:cs typeface="Times New Roman" panose="02020603050405020304" pitchFamily="18" charset="0"/>
                  <a:sym typeface="Symbol" panose="05050102010706020507" pitchFamily="18" charset="2"/>
                </a:rPr>
                <a:t> </a:t>
              </a:r>
              <a:r>
                <a:rPr lang="en-US" altLang="ko-KR" sz="1400" dirty="0" err="1">
                  <a:solidFill>
                    <a:schemeClr val="tx1">
                      <a:lumMod val="75000"/>
                      <a:lumOff val="25000"/>
                    </a:schemeClr>
                  </a:solidFill>
                  <a:latin typeface="SamsungOne-400" panose="020B0503030303020204" pitchFamily="34" charset="0"/>
                  <a:ea typeface="SamsungOne-400" panose="020B0503030303020204" pitchFamily="34" charset="0"/>
                  <a:cs typeface="Times New Roman" panose="02020603050405020304" pitchFamily="18" charset="0"/>
                  <a:sym typeface="Symbol" panose="05050102010706020507" pitchFamily="18" charset="2"/>
                </a:rPr>
                <a:t>lần</a:t>
              </a:r>
              <a:endParaRPr lang="en-US" altLang="ko-KR" sz="1400" dirty="0">
                <a:solidFill>
                  <a:schemeClr val="tx1">
                    <a:lumMod val="75000"/>
                    <a:lumOff val="25000"/>
                  </a:schemeClr>
                </a:solidFill>
                <a:latin typeface="SamsungOne-400" panose="020B0503030303020204" pitchFamily="34" charset="0"/>
                <a:ea typeface="SamsungOne-400" panose="020B0503030303020204" pitchFamily="34" charset="0"/>
                <a:cs typeface="Times New Roman" panose="02020603050405020304" pitchFamily="18" charset="0"/>
                <a:sym typeface="Symbol" panose="05050102010706020507" pitchFamily="18" charset="2"/>
              </a:endParaRPr>
            </a:p>
          </p:txBody>
        </p:sp>
      </p:grpSp>
      <p:sp>
        <p:nvSpPr>
          <p:cNvPr id="93" name="직사각형 92">
            <a:extLst>
              <a:ext uri="{FF2B5EF4-FFF2-40B4-BE49-F238E27FC236}">
                <a16:creationId xmlns:a16="http://schemas.microsoft.com/office/drawing/2014/main" id="{9D6FC61F-15F2-4E9F-A1CD-387A47EC569E}"/>
              </a:ext>
            </a:extLst>
          </p:cNvPr>
          <p:cNvSpPr/>
          <p:nvPr/>
        </p:nvSpPr>
        <p:spPr>
          <a:xfrm>
            <a:off x="703263" y="5621142"/>
            <a:ext cx="8640762" cy="3454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bevelB w="0" h="0"/>
            </a:sp3d>
          </a:bodyPr>
          <a:lstStyle/>
          <a:p>
            <a:pPr>
              <a:spcAft>
                <a:spcPts val="800"/>
              </a:spcAft>
              <a:buClr>
                <a:srgbClr val="193EB0"/>
              </a:buCl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1). Giả sử một mô hình học sâu CNN được huấn luyện theo một bộ dữ liệu.</a:t>
            </a:r>
          </a:p>
        </p:txBody>
      </p:sp>
      <p:grpSp>
        <p:nvGrpSpPr>
          <p:cNvPr id="29" name="그룹 28">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30" name="직사각형 29">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prstClr val="white"/>
                  </a:solidFill>
                  <a:latin typeface="iCiel Samsung Sharp Sans Medium" pitchFamily="2" charset="0"/>
                  <a:cs typeface="iCiel Samsung Sharp Sans Medium" pitchFamily="2" charset="0"/>
                </a:rPr>
                <a:t>1. </a:t>
              </a:r>
              <a:r>
                <a:rPr lang="en-US" altLang="ko-KR" dirty="0" err="1">
                  <a:solidFill>
                    <a:prstClr val="white"/>
                  </a:solidFill>
                  <a:latin typeface="iCiel Samsung Sharp Sans Medium" pitchFamily="2" charset="0"/>
                  <a:cs typeface="iCiel Samsung Sharp Sans Medium" pitchFamily="2" charset="0"/>
                </a:rPr>
                <a:t>Sử</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dụng</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mô</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hình</a:t>
              </a:r>
              <a:r>
                <a:rPr lang="en-US" altLang="ko-KR" dirty="0">
                  <a:solidFill>
                    <a:prstClr val="white"/>
                  </a:solidFill>
                  <a:latin typeface="iCiel Samsung Sharp Sans Medium" pitchFamily="2" charset="0"/>
                  <a:cs typeface="iCiel Samsung Sharp Sans Medium" pitchFamily="2" charset="0"/>
                </a:rPr>
                <a:t> CNN </a:t>
              </a:r>
              <a:r>
                <a:rPr lang="en-US" altLang="ko-KR" dirty="0" err="1">
                  <a:solidFill>
                    <a:prstClr val="white"/>
                  </a:solidFill>
                  <a:latin typeface="iCiel Samsung Sharp Sans Medium" pitchFamily="2" charset="0"/>
                  <a:cs typeface="iCiel Samsung Sharp Sans Medium" pitchFamily="2" charset="0"/>
                </a:rPr>
                <a:t>tạo</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sẵn</a:t>
              </a:r>
              <a:endParaRPr lang="en-US" altLang="ko-KR" dirty="0">
                <a:solidFill>
                  <a:prstClr val="white"/>
                </a:solidFill>
                <a:latin typeface="iCiel Samsung Sharp Sans Medium" pitchFamily="2" charset="0"/>
                <a:cs typeface="iCiel Samsung Sharp Sans Medium" pitchFamily="2" charset="0"/>
              </a:endParaRPr>
            </a:p>
          </p:txBody>
        </p:sp>
        <p:sp>
          <p:nvSpPr>
            <p:cNvPr id="31" name="직사각형 30">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a:defRPr/>
              </a:pPr>
              <a:r>
                <a:rPr lang="en-US" altLang="ko-KR" sz="1600" dirty="0" err="1">
                  <a:solidFill>
                    <a:prstClr val="white">
                      <a:lumMod val="85000"/>
                    </a:prst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prstClr val="white">
                      <a:lumMod val="85000"/>
                    </a:prst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prstClr val="white">
                      <a:lumMod val="85000"/>
                    </a:prstClr>
                  </a:solidFill>
                  <a:latin typeface="Samsung Sharp Sans Bold" pitchFamily="2" charset="0"/>
                  <a:ea typeface="Samsung Sharp Sans Bold" pitchFamily="2" charset="0"/>
                  <a:cs typeface="Samsung Sharp Sans Bold" pitchFamily="2" charset="0"/>
                </a:rPr>
                <a:t>01</a:t>
              </a:r>
            </a:p>
          </p:txBody>
        </p:sp>
      </p:grpSp>
      <p:sp>
        <p:nvSpPr>
          <p:cNvPr id="32" name="직사각형 31">
            <a:extLst>
              <a:ext uri="{FF2B5EF4-FFF2-40B4-BE49-F238E27FC236}">
                <a16:creationId xmlns:a16="http://schemas.microsoft.com/office/drawing/2014/main" id="{B5B8FE30-0195-42A8-8BDA-09834FA503A3}"/>
              </a:ext>
            </a:extLst>
          </p:cNvPr>
          <p:cNvSpPr/>
          <p:nvPr/>
        </p:nvSpPr>
        <p:spPr>
          <a:xfrm>
            <a:off x="546895" y="1475403"/>
            <a:ext cx="879713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Sử</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dụng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mô</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hình</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CNN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tạo</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sẵn</a:t>
            </a:r>
            <a:endPar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endParaRPr>
          </a:p>
        </p:txBody>
      </p:sp>
    </p:spTree>
    <p:extLst>
      <p:ext uri="{BB962C8B-B14F-4D97-AF65-F5344CB8AC3E}">
        <p14:creationId xmlns:p14="http://schemas.microsoft.com/office/powerpoint/2010/main" val="2666837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그룹 25">
            <a:extLst>
              <a:ext uri="{FF2B5EF4-FFF2-40B4-BE49-F238E27FC236}">
                <a16:creationId xmlns:a16="http://schemas.microsoft.com/office/drawing/2014/main" id="{B6A74F9C-408C-4CC7-BFF8-B09CDC48C87C}"/>
              </a:ext>
            </a:extLst>
          </p:cNvPr>
          <p:cNvGrpSpPr/>
          <p:nvPr/>
        </p:nvGrpSpPr>
        <p:grpSpPr>
          <a:xfrm>
            <a:off x="558800" y="2091493"/>
            <a:ext cx="8785225" cy="215444"/>
            <a:chOff x="1027113" y="2045625"/>
            <a:chExt cx="8785225" cy="215444"/>
          </a:xfrm>
        </p:grpSpPr>
        <p:sp>
          <p:nvSpPr>
            <p:cNvPr id="27" name="직사각형 26">
              <a:extLst>
                <a:ext uri="{FF2B5EF4-FFF2-40B4-BE49-F238E27FC236}">
                  <a16:creationId xmlns:a16="http://schemas.microsoft.com/office/drawing/2014/main" id="{56626423-E087-4242-BC5A-0335CB160539}"/>
                </a:ext>
              </a:extLst>
            </p:cNvPr>
            <p:cNvSpPr/>
            <p:nvPr/>
          </p:nvSpPr>
          <p:spPr>
            <a:xfrm>
              <a:off x="1027113" y="2056995"/>
              <a:ext cx="36000" cy="180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bevelB w="0" h="0"/>
              </a:sp3d>
            </a:bodyPr>
            <a:lstStyle/>
            <a:p>
              <a:pPr algn="ctr"/>
              <a:endParaRPr lang="ko-KR" altLang="en-US"/>
            </a:p>
          </p:txBody>
        </p:sp>
        <p:sp>
          <p:nvSpPr>
            <p:cNvPr id="28" name="직사각형 27">
              <a:extLst>
                <a:ext uri="{FF2B5EF4-FFF2-40B4-BE49-F238E27FC236}">
                  <a16:creationId xmlns:a16="http://schemas.microsoft.com/office/drawing/2014/main" id="{2D2E25CE-4686-42B4-9A52-7ABA14B5DF55}"/>
                </a:ext>
              </a:extLst>
            </p:cNvPr>
            <p:cNvSpPr/>
            <p:nvPr/>
          </p:nvSpPr>
          <p:spPr>
            <a:xfrm>
              <a:off x="1179514" y="2045625"/>
              <a:ext cx="8632824"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spcAft>
                  <a:spcPts val="600"/>
                </a:spcAft>
              </a:pPr>
              <a:r>
                <a:rPr lang="vi-VN" altLang="ko-KR" sz="1400" dirty="0">
                  <a:solidFill>
                    <a:schemeClr val="tx1">
                      <a:lumMod val="85000"/>
                      <a:lumOff val="15000"/>
                    </a:schemeClr>
                  </a:solidFill>
                  <a:latin typeface="SamsungOne-400" panose="020B0503030303020204" pitchFamily="34" charset="0"/>
                  <a:ea typeface="SamsungOne-400" panose="020B0503030303020204" pitchFamily="34" charset="0"/>
                </a:rPr>
                <a:t>Tinh chỉnh một mô hình được huấn luyện sẵn:</a:t>
              </a:r>
            </a:p>
          </p:txBody>
        </p:sp>
      </p:grpSp>
      <p:sp>
        <p:nvSpPr>
          <p:cNvPr id="29" name="직사각형 28">
            <a:extLst>
              <a:ext uri="{FF2B5EF4-FFF2-40B4-BE49-F238E27FC236}">
                <a16:creationId xmlns:a16="http://schemas.microsoft.com/office/drawing/2014/main" id="{CDAB86CB-1914-4327-9010-607E750A7745}"/>
              </a:ext>
            </a:extLst>
          </p:cNvPr>
          <p:cNvSpPr/>
          <p:nvPr/>
        </p:nvSpPr>
        <p:spPr>
          <a:xfrm>
            <a:off x="703263" y="5625407"/>
            <a:ext cx="8640762" cy="3454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bevelB w="0" h="0"/>
            </a:sp3d>
          </a:bodyPr>
          <a:lstStyle/>
          <a:p>
            <a:pPr>
              <a:spcAft>
                <a:spcPts val="800"/>
              </a:spcAft>
              <a:buClr>
                <a:srgbClr val="193EB0"/>
              </a:buClr>
            </a:pP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2).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Loại</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bỏ</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tầng</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phân</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loại</a:t>
            </a:r>
            <a:endPar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endParaRPr>
          </a:p>
        </p:txBody>
      </p:sp>
      <p:sp>
        <p:nvSpPr>
          <p:cNvPr id="55" name="화살표: 아래쪽 54">
            <a:extLst>
              <a:ext uri="{FF2B5EF4-FFF2-40B4-BE49-F238E27FC236}">
                <a16:creationId xmlns:a16="http://schemas.microsoft.com/office/drawing/2014/main" id="{5B5360F1-EE5E-4D1B-B85C-0A758AE0C2CC}"/>
              </a:ext>
            </a:extLst>
          </p:cNvPr>
          <p:cNvSpPr/>
          <p:nvPr/>
        </p:nvSpPr>
        <p:spPr>
          <a:xfrm rot="16200000">
            <a:off x="4920343" y="3829805"/>
            <a:ext cx="248908" cy="307777"/>
          </a:xfrm>
          <a:prstGeom prst="downArrow">
            <a:avLst>
              <a:gd name="adj1" fmla="val 50000"/>
              <a:gd name="adj2" fmla="val 50000"/>
            </a:avLst>
          </a:prstGeom>
          <a:gradFill flip="none" rotWithShape="1">
            <a:gsLst>
              <a:gs pos="0">
                <a:schemeClr val="bg1">
                  <a:lumMod val="65000"/>
                  <a:alpha val="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0"/>
              <a:bevelB w="0" h="1270"/>
            </a:sp3d>
          </a:bodyPr>
          <a:lstStyle/>
          <a:p>
            <a:pPr algn="ctr"/>
            <a:endParaRPr lang="ko-KR" altLang="en-US"/>
          </a:p>
        </p:txBody>
      </p:sp>
      <p:sp>
        <p:nvSpPr>
          <p:cNvPr id="57" name="TextBox 56">
            <a:extLst>
              <a:ext uri="{FF2B5EF4-FFF2-40B4-BE49-F238E27FC236}">
                <a16:creationId xmlns:a16="http://schemas.microsoft.com/office/drawing/2014/main" id="{D138DA82-8CE9-4DA6-BE57-ACBA3A4CE894}"/>
              </a:ext>
            </a:extLst>
          </p:cNvPr>
          <p:cNvSpPr txBox="1"/>
          <p:nvPr/>
        </p:nvSpPr>
        <p:spPr>
          <a:xfrm>
            <a:off x="5726818" y="2605871"/>
            <a:ext cx="918841" cy="307777"/>
          </a:xfrm>
          <a:prstGeom prst="rect">
            <a:avLst/>
          </a:prstGeom>
          <a:noFill/>
        </p:spPr>
        <p:txBody>
          <a:bodyPr wrap="none" rtlCol="0">
            <a:spAutoFit/>
            <a:scene3d>
              <a:camera prst="orthographicFront"/>
              <a:lightRig rig="threePt" dir="t"/>
            </a:scene3d>
            <a:sp3d>
              <a:bevelT w="0" h="0"/>
              <a:bevelB w="0" h="1270"/>
            </a:sp3d>
          </a:bodyPr>
          <a:lstStyle/>
          <a:p>
            <a:pPr algn="ctr"/>
            <a:r>
              <a:rPr lang="en-US" altLang="ko-KR" sz="1400" dirty="0" err="1">
                <a:solidFill>
                  <a:schemeClr val="bg1">
                    <a:lumMod val="65000"/>
                  </a:schemeClr>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Phân</a:t>
            </a:r>
            <a:r>
              <a:rPr lang="en-US" altLang="ko-KR" sz="1400" dirty="0">
                <a:solidFill>
                  <a:schemeClr val="bg1">
                    <a:lumMod val="65000"/>
                  </a:schemeClr>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 </a:t>
            </a:r>
            <a:r>
              <a:rPr lang="en-US" altLang="ko-KR" sz="1400" dirty="0" err="1">
                <a:solidFill>
                  <a:schemeClr val="bg1">
                    <a:lumMod val="65000"/>
                  </a:schemeClr>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loại</a:t>
            </a:r>
            <a:endParaRPr lang="en-US" sz="1400" dirty="0">
              <a:solidFill>
                <a:schemeClr val="bg1">
                  <a:lumMod val="65000"/>
                </a:schemeClr>
              </a:solidFill>
              <a:latin typeface="SamsungOne-700" panose="020B0803030303020204" pitchFamily="34" charset="0"/>
              <a:ea typeface="SamsungOne-700" panose="020B0803030303020204" pitchFamily="34" charset="0"/>
              <a:cs typeface="Times New Roman" panose="02020603050405020304" pitchFamily="18" charset="0"/>
            </a:endParaRPr>
          </a:p>
        </p:txBody>
      </p:sp>
      <p:sp>
        <p:nvSpPr>
          <p:cNvPr id="60" name="TextBox 59">
            <a:extLst>
              <a:ext uri="{FF2B5EF4-FFF2-40B4-BE49-F238E27FC236}">
                <a16:creationId xmlns:a16="http://schemas.microsoft.com/office/drawing/2014/main" id="{FB3677B2-F255-480C-BFB5-9B6C4FA2C205}"/>
              </a:ext>
            </a:extLst>
          </p:cNvPr>
          <p:cNvSpPr txBox="1"/>
          <p:nvPr/>
        </p:nvSpPr>
        <p:spPr>
          <a:xfrm>
            <a:off x="5605264" y="3061286"/>
            <a:ext cx="400110" cy="1844814"/>
          </a:xfrm>
          <a:prstGeom prst="rect">
            <a:avLst/>
          </a:prstGeom>
          <a:solidFill>
            <a:schemeClr val="bg1">
              <a:lumMod val="85000"/>
            </a:schemeClr>
          </a:solidFill>
          <a:ln w="19050">
            <a:solidFill>
              <a:schemeClr val="bg1">
                <a:lumMod val="75000"/>
              </a:schemeClr>
            </a:solidFill>
          </a:ln>
        </p:spPr>
        <p:txBody>
          <a:bodyPr vert="eaVert" wrap="square" rtlCol="0">
            <a:spAutoFit/>
            <a:scene3d>
              <a:camera prst="orthographicFront"/>
              <a:lightRig rig="threePt" dir="t"/>
            </a:scene3d>
            <a:sp3d>
              <a:bevelT w="0" h="0"/>
              <a:bevelB w="0" h="1270"/>
            </a:sp3d>
          </a:bodyPr>
          <a:lstStyle/>
          <a:p>
            <a:pPr algn="ctr"/>
            <a:r>
              <a:rPr lang="en-US" sz="1400" dirty="0" err="1">
                <a:solidFill>
                  <a:schemeClr val="tx1">
                    <a:lumMod val="50000"/>
                    <a:lumOff val="50000"/>
                  </a:schemeClr>
                </a:solidFill>
                <a:latin typeface="SamsungOne-700" panose="020B0803030303020204" pitchFamily="34" charset="0"/>
                <a:ea typeface="SamsungOne-700" panose="020B0803030303020204" pitchFamily="34" charset="0"/>
                <a:cs typeface="Times New Roman" panose="02020603050405020304" pitchFamily="18" charset="0"/>
              </a:rPr>
              <a:t>Tầng</a:t>
            </a:r>
            <a:r>
              <a:rPr lang="en-US" sz="1400" dirty="0">
                <a:solidFill>
                  <a:schemeClr val="tx1">
                    <a:lumMod val="50000"/>
                    <a:lumOff val="50000"/>
                  </a:schemeClr>
                </a:solidFill>
                <a:latin typeface="SamsungOne-700" panose="020B0803030303020204" pitchFamily="34" charset="0"/>
                <a:ea typeface="SamsungOne-700" panose="020B0803030303020204" pitchFamily="34" charset="0"/>
                <a:cs typeface="Times New Roman" panose="02020603050405020304" pitchFamily="18" charset="0"/>
              </a:rPr>
              <a:t> Dropout</a:t>
            </a:r>
          </a:p>
        </p:txBody>
      </p:sp>
      <p:sp>
        <p:nvSpPr>
          <p:cNvPr id="61" name="TextBox 60">
            <a:extLst>
              <a:ext uri="{FF2B5EF4-FFF2-40B4-BE49-F238E27FC236}">
                <a16:creationId xmlns:a16="http://schemas.microsoft.com/office/drawing/2014/main" id="{78B388AB-C322-49A1-95EE-D73AB759EC26}"/>
              </a:ext>
            </a:extLst>
          </p:cNvPr>
          <p:cNvSpPr txBox="1"/>
          <p:nvPr/>
        </p:nvSpPr>
        <p:spPr>
          <a:xfrm>
            <a:off x="6403100" y="3061286"/>
            <a:ext cx="400110" cy="1844814"/>
          </a:xfrm>
          <a:prstGeom prst="rect">
            <a:avLst/>
          </a:prstGeom>
          <a:solidFill>
            <a:schemeClr val="bg1">
              <a:lumMod val="85000"/>
            </a:schemeClr>
          </a:solidFill>
          <a:ln w="19050">
            <a:solidFill>
              <a:schemeClr val="bg1">
                <a:lumMod val="75000"/>
              </a:schemeClr>
            </a:solidFill>
          </a:ln>
        </p:spPr>
        <p:txBody>
          <a:bodyPr vert="eaVert" wrap="square" rtlCol="0">
            <a:spAutoFit/>
            <a:scene3d>
              <a:camera prst="orthographicFront"/>
              <a:lightRig rig="threePt" dir="t"/>
            </a:scene3d>
            <a:sp3d>
              <a:bevelT w="0" h="0"/>
              <a:bevelB w="0" h="1270"/>
            </a:sp3d>
          </a:bodyPr>
          <a:lstStyle/>
          <a:p>
            <a:pPr algn="ctr"/>
            <a:r>
              <a:rPr lang="en-US" altLang="ko-KR" sz="1400" dirty="0" err="1">
                <a:solidFill>
                  <a:schemeClr val="tx1">
                    <a:lumMod val="50000"/>
                    <a:lumOff val="50000"/>
                  </a:schemeClr>
                </a:solidFill>
                <a:latin typeface="SamsungOne-700" panose="020B0803030303020204" pitchFamily="34" charset="0"/>
                <a:ea typeface="SamsungOne-700" panose="020B0803030303020204" pitchFamily="34" charset="0"/>
                <a:cs typeface="Times New Roman" panose="02020603050405020304" pitchFamily="18" charset="0"/>
              </a:rPr>
              <a:t>Tầng</a:t>
            </a:r>
            <a:r>
              <a:rPr lang="en-US" altLang="ko-KR" sz="1400" dirty="0">
                <a:solidFill>
                  <a:schemeClr val="tx1">
                    <a:lumMod val="50000"/>
                    <a:lumOff val="50000"/>
                  </a:schemeClr>
                </a:solidFill>
                <a:latin typeface="SamsungOne-700" panose="020B0803030303020204" pitchFamily="34" charset="0"/>
                <a:ea typeface="SamsungOne-700" panose="020B0803030303020204" pitchFamily="34" charset="0"/>
                <a:cs typeface="Times New Roman" panose="02020603050405020304" pitchFamily="18" charset="0"/>
              </a:rPr>
              <a:t> </a:t>
            </a:r>
            <a:r>
              <a:rPr lang="en-US" altLang="ko-KR" sz="1400" dirty="0" err="1">
                <a:solidFill>
                  <a:schemeClr val="tx1">
                    <a:lumMod val="50000"/>
                    <a:lumOff val="50000"/>
                  </a:schemeClr>
                </a:solidFill>
                <a:latin typeface="SamsungOne-700" panose="020B0803030303020204" pitchFamily="34" charset="0"/>
                <a:ea typeface="SamsungOne-700" panose="020B0803030303020204" pitchFamily="34" charset="0"/>
                <a:cs typeface="Times New Roman" panose="02020603050405020304" pitchFamily="18" charset="0"/>
              </a:rPr>
              <a:t>kết</a:t>
            </a:r>
            <a:r>
              <a:rPr lang="en-US" altLang="ko-KR" sz="1400" dirty="0">
                <a:solidFill>
                  <a:schemeClr val="tx1">
                    <a:lumMod val="50000"/>
                    <a:lumOff val="50000"/>
                  </a:schemeClr>
                </a:solidFill>
                <a:latin typeface="SamsungOne-700" panose="020B0803030303020204" pitchFamily="34" charset="0"/>
                <a:ea typeface="SamsungOne-700" panose="020B0803030303020204" pitchFamily="34" charset="0"/>
                <a:cs typeface="Times New Roman" panose="02020603050405020304" pitchFamily="18" charset="0"/>
              </a:rPr>
              <a:t> </a:t>
            </a:r>
            <a:r>
              <a:rPr lang="en-US" altLang="ko-KR" sz="1400" dirty="0" err="1">
                <a:solidFill>
                  <a:schemeClr val="tx1">
                    <a:lumMod val="50000"/>
                    <a:lumOff val="50000"/>
                  </a:schemeClr>
                </a:solidFill>
                <a:latin typeface="SamsungOne-700" panose="020B0803030303020204" pitchFamily="34" charset="0"/>
                <a:ea typeface="SamsungOne-700" panose="020B0803030303020204" pitchFamily="34" charset="0"/>
                <a:cs typeface="Times New Roman" panose="02020603050405020304" pitchFamily="18" charset="0"/>
              </a:rPr>
              <a:t>nối</a:t>
            </a:r>
            <a:r>
              <a:rPr lang="en-US" altLang="ko-KR" sz="1400" dirty="0">
                <a:solidFill>
                  <a:schemeClr val="tx1">
                    <a:lumMod val="50000"/>
                    <a:lumOff val="50000"/>
                  </a:schemeClr>
                </a:solidFill>
                <a:latin typeface="SamsungOne-700" panose="020B0803030303020204" pitchFamily="34" charset="0"/>
                <a:ea typeface="SamsungOne-700" panose="020B0803030303020204" pitchFamily="34" charset="0"/>
                <a:cs typeface="Times New Roman" panose="02020603050405020304" pitchFamily="18" charset="0"/>
              </a:rPr>
              <a:t> </a:t>
            </a:r>
            <a:r>
              <a:rPr lang="en-US" altLang="ko-KR" sz="1400" dirty="0" err="1">
                <a:solidFill>
                  <a:schemeClr val="tx1">
                    <a:lumMod val="50000"/>
                    <a:lumOff val="50000"/>
                  </a:schemeClr>
                </a:solidFill>
                <a:latin typeface="SamsungOne-700" panose="020B0803030303020204" pitchFamily="34" charset="0"/>
                <a:ea typeface="SamsungOne-700" panose="020B0803030303020204" pitchFamily="34" charset="0"/>
                <a:cs typeface="Times New Roman" panose="02020603050405020304" pitchFamily="18" charset="0"/>
              </a:rPr>
              <a:t>đầy</a:t>
            </a:r>
            <a:r>
              <a:rPr lang="en-US" altLang="ko-KR" sz="1400" dirty="0">
                <a:solidFill>
                  <a:schemeClr val="tx1">
                    <a:lumMod val="50000"/>
                    <a:lumOff val="50000"/>
                  </a:schemeClr>
                </a:solidFill>
                <a:latin typeface="SamsungOne-700" panose="020B0803030303020204" pitchFamily="34" charset="0"/>
                <a:ea typeface="SamsungOne-700" panose="020B0803030303020204" pitchFamily="34" charset="0"/>
                <a:cs typeface="Times New Roman" panose="02020603050405020304" pitchFamily="18" charset="0"/>
              </a:rPr>
              <a:t> </a:t>
            </a:r>
            <a:r>
              <a:rPr lang="en-US" altLang="ko-KR" sz="1400" dirty="0" err="1">
                <a:solidFill>
                  <a:schemeClr val="tx1">
                    <a:lumMod val="50000"/>
                    <a:lumOff val="50000"/>
                  </a:schemeClr>
                </a:solidFill>
                <a:latin typeface="SamsungOne-700" panose="020B0803030303020204" pitchFamily="34" charset="0"/>
                <a:ea typeface="SamsungOne-700" panose="020B0803030303020204" pitchFamily="34" charset="0"/>
                <a:cs typeface="Times New Roman" panose="02020603050405020304" pitchFamily="18" charset="0"/>
              </a:rPr>
              <a:t>đủ</a:t>
            </a:r>
            <a:endParaRPr lang="en-US" altLang="ko-KR" sz="1400" dirty="0">
              <a:solidFill>
                <a:schemeClr val="tx1">
                  <a:lumMod val="50000"/>
                  <a:lumOff val="50000"/>
                </a:schemeClr>
              </a:solidFill>
              <a:latin typeface="SamsungOne-700" panose="020B0803030303020204" pitchFamily="34" charset="0"/>
              <a:ea typeface="SamsungOne-700" panose="020B0803030303020204" pitchFamily="34" charset="0"/>
              <a:cs typeface="Times New Roman" panose="02020603050405020304" pitchFamily="18" charset="0"/>
            </a:endParaRPr>
          </a:p>
        </p:txBody>
      </p:sp>
      <p:grpSp>
        <p:nvGrpSpPr>
          <p:cNvPr id="64" name="그룹 63">
            <a:extLst>
              <a:ext uri="{FF2B5EF4-FFF2-40B4-BE49-F238E27FC236}">
                <a16:creationId xmlns:a16="http://schemas.microsoft.com/office/drawing/2014/main" id="{08D18D02-7FE2-4A9E-87E4-C6BB8F9AC482}"/>
              </a:ext>
            </a:extLst>
          </p:cNvPr>
          <p:cNvGrpSpPr/>
          <p:nvPr/>
        </p:nvGrpSpPr>
        <p:grpSpPr>
          <a:xfrm>
            <a:off x="2895200" y="2605871"/>
            <a:ext cx="1773242" cy="2796977"/>
            <a:chOff x="2895200" y="2774065"/>
            <a:chExt cx="1773242" cy="2796977"/>
          </a:xfrm>
        </p:grpSpPr>
        <p:sp>
          <p:nvSpPr>
            <p:cNvPr id="65" name="TextBox 64">
              <a:extLst>
                <a:ext uri="{FF2B5EF4-FFF2-40B4-BE49-F238E27FC236}">
                  <a16:creationId xmlns:a16="http://schemas.microsoft.com/office/drawing/2014/main" id="{4399B47E-CA8A-4DF3-A8BA-70A7A01EF9AE}"/>
                </a:ext>
              </a:extLst>
            </p:cNvPr>
            <p:cNvSpPr txBox="1"/>
            <p:nvPr/>
          </p:nvSpPr>
          <p:spPr>
            <a:xfrm>
              <a:off x="2895200" y="2774065"/>
              <a:ext cx="1773242" cy="307777"/>
            </a:xfrm>
            <a:prstGeom prst="rect">
              <a:avLst/>
            </a:prstGeom>
            <a:noFill/>
          </p:spPr>
          <p:txBody>
            <a:bodyPr wrap="none" rtlCol="0">
              <a:spAutoFit/>
              <a:scene3d>
                <a:camera prst="orthographicFront"/>
                <a:lightRig rig="threePt" dir="t"/>
              </a:scene3d>
              <a:sp3d>
                <a:bevelT w="0" h="0"/>
                <a:bevelB w="0" h="1270"/>
              </a:sp3d>
            </a:bodyPr>
            <a:lstStyle/>
            <a:p>
              <a:pPr algn="ctr"/>
              <a:r>
                <a:rPr lang="en-US" altLang="ko-KR" sz="1400" dirty="0" err="1">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Trích</a:t>
              </a:r>
              <a:r>
                <a:rPr lang="en-US" altLang="ko-KR" sz="1400" dirty="0">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 </a:t>
              </a:r>
              <a:r>
                <a:rPr lang="en-US" altLang="ko-KR" sz="1400" dirty="0" err="1">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xuất</a:t>
              </a:r>
              <a:r>
                <a:rPr lang="en-US" altLang="ko-KR" sz="1400" dirty="0">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 </a:t>
              </a:r>
              <a:r>
                <a:rPr lang="en-US" altLang="ko-KR" sz="1400" dirty="0" err="1">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tính</a:t>
              </a:r>
              <a:r>
                <a:rPr lang="en-US" altLang="ko-KR" sz="1400" dirty="0">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 </a:t>
              </a:r>
              <a:r>
                <a:rPr lang="en-US" altLang="ko-KR" sz="1400" dirty="0" err="1">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năng</a:t>
              </a:r>
              <a:endParaRPr lang="en-US" altLang="ko-KR" sz="1400" dirty="0">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endParaRPr>
            </a:p>
          </p:txBody>
        </p:sp>
        <p:grpSp>
          <p:nvGrpSpPr>
            <p:cNvPr id="66" name="그룹 65">
              <a:extLst>
                <a:ext uri="{FF2B5EF4-FFF2-40B4-BE49-F238E27FC236}">
                  <a16:creationId xmlns:a16="http://schemas.microsoft.com/office/drawing/2014/main" id="{B6C56F64-1C35-40EE-B6ED-E240742E0875}"/>
                </a:ext>
              </a:extLst>
            </p:cNvPr>
            <p:cNvGrpSpPr/>
            <p:nvPr/>
          </p:nvGrpSpPr>
          <p:grpSpPr>
            <a:xfrm>
              <a:off x="3067231" y="3140718"/>
              <a:ext cx="1429169" cy="2022336"/>
              <a:chOff x="2914231" y="4035563"/>
              <a:chExt cx="1429169" cy="2022336"/>
            </a:xfrm>
          </p:grpSpPr>
          <p:sp>
            <p:nvSpPr>
              <p:cNvPr id="68" name="직사각형 67">
                <a:extLst>
                  <a:ext uri="{FF2B5EF4-FFF2-40B4-BE49-F238E27FC236}">
                    <a16:creationId xmlns:a16="http://schemas.microsoft.com/office/drawing/2014/main" id="{CE16CD23-17C9-4BE5-B9CD-FF07B8D22419}"/>
                  </a:ext>
                </a:extLst>
              </p:cNvPr>
              <p:cNvSpPr/>
              <p:nvPr/>
            </p:nvSpPr>
            <p:spPr>
              <a:xfrm>
                <a:off x="2914231" y="4035563"/>
                <a:ext cx="1429169" cy="2022336"/>
              </a:xfrm>
              <a:prstGeom prst="rect">
                <a:avLst/>
              </a:prstGeom>
              <a:solidFill>
                <a:srgbClr val="FF0000">
                  <a:alpha val="5000"/>
                </a:srgbClr>
              </a:solidFill>
              <a:ln w="127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0"/>
                  <a:bevelB w="0" h="1270"/>
                </a:sp3d>
              </a:bodyPr>
              <a:lstStyle/>
              <a:p>
                <a:pPr algn="ctr"/>
                <a:endParaRPr lang="ko-KR" altLang="en-US" sz="1400"/>
              </a:p>
            </p:txBody>
          </p:sp>
          <p:sp>
            <p:nvSpPr>
              <p:cNvPr id="69" name="TextBox 68">
                <a:extLst>
                  <a:ext uri="{FF2B5EF4-FFF2-40B4-BE49-F238E27FC236}">
                    <a16:creationId xmlns:a16="http://schemas.microsoft.com/office/drawing/2014/main" id="{B7AC5603-E221-4401-9AA2-6ACF627C0CAB}"/>
                  </a:ext>
                </a:extLst>
              </p:cNvPr>
              <p:cNvSpPr txBox="1"/>
              <p:nvPr/>
            </p:nvSpPr>
            <p:spPr>
              <a:xfrm>
                <a:off x="3047845" y="4124325"/>
                <a:ext cx="400110" cy="1844814"/>
              </a:xfrm>
              <a:prstGeom prst="rect">
                <a:avLst/>
              </a:prstGeom>
              <a:solidFill>
                <a:schemeClr val="accent6">
                  <a:alpha val="30000"/>
                </a:schemeClr>
              </a:solidFill>
              <a:ln w="19050">
                <a:solidFill>
                  <a:srgbClr val="FF0000"/>
                </a:solidFill>
              </a:ln>
            </p:spPr>
            <p:txBody>
              <a:bodyPr vert="eaVert" wrap="square" rtlCol="0">
                <a:spAutoFit/>
                <a:scene3d>
                  <a:camera prst="orthographicFront"/>
                  <a:lightRig rig="threePt" dir="t"/>
                </a:scene3d>
                <a:sp3d>
                  <a:bevelT w="0" h="0"/>
                  <a:bevelB w="0" h="1270"/>
                </a:sp3d>
              </a:bodyPr>
              <a:lstStyle>
                <a:defPPr>
                  <a:defRPr lang="en-US"/>
                </a:defPPr>
                <a:lvl1pPr algn="ctr">
                  <a:defRPr sz="1600">
                    <a:latin typeface="SamsungOne-700" panose="020B0803030303020204" pitchFamily="34" charset="0"/>
                    <a:ea typeface="SamsungOne-700" panose="020B0803030303020204" pitchFamily="34" charset="0"/>
                    <a:cs typeface="Times New Roman" panose="02020603050405020304" pitchFamily="18" charset="0"/>
                  </a:defRPr>
                </a:lvl1pPr>
              </a:lstStyle>
              <a:p>
                <a:r>
                  <a:rPr lang="vi-VN" sz="1400" dirty="0"/>
                  <a:t>Tầng Convolution</a:t>
                </a:r>
              </a:p>
            </p:txBody>
          </p:sp>
          <p:sp>
            <p:nvSpPr>
              <p:cNvPr id="70" name="TextBox 69">
                <a:extLst>
                  <a:ext uri="{FF2B5EF4-FFF2-40B4-BE49-F238E27FC236}">
                    <a16:creationId xmlns:a16="http://schemas.microsoft.com/office/drawing/2014/main" id="{E839CBF3-B7E7-40F8-8809-E2C103166A7C}"/>
                  </a:ext>
                </a:extLst>
              </p:cNvPr>
              <p:cNvSpPr txBox="1"/>
              <p:nvPr/>
            </p:nvSpPr>
            <p:spPr>
              <a:xfrm>
                <a:off x="3845681" y="4124325"/>
                <a:ext cx="400110" cy="1844814"/>
              </a:xfrm>
              <a:prstGeom prst="rect">
                <a:avLst/>
              </a:prstGeom>
              <a:solidFill>
                <a:srgbClr val="0070C0">
                  <a:alpha val="30000"/>
                </a:srgbClr>
              </a:solidFill>
              <a:ln w="19050">
                <a:solidFill>
                  <a:srgbClr val="0070C0"/>
                </a:solidFill>
              </a:ln>
            </p:spPr>
            <p:txBody>
              <a:bodyPr vert="eaVert" wrap="square" rtlCol="0">
                <a:spAutoFit/>
                <a:scene3d>
                  <a:camera prst="orthographicFront"/>
                  <a:lightRig rig="threePt" dir="t"/>
                </a:scene3d>
                <a:sp3d>
                  <a:bevelT w="0" h="0"/>
                  <a:bevelB w="0" h="1270"/>
                </a:sp3d>
              </a:bodyPr>
              <a:lstStyle>
                <a:defPPr>
                  <a:defRPr lang="en-US"/>
                </a:defPPr>
                <a:lvl1pPr algn="ctr">
                  <a:defRPr sz="1600">
                    <a:latin typeface="SamsungOne-700" panose="020B0803030303020204" pitchFamily="34" charset="0"/>
                    <a:ea typeface="SamsungOne-700" panose="020B0803030303020204" pitchFamily="34" charset="0"/>
                    <a:cs typeface="Times New Roman" panose="02020603050405020304" pitchFamily="18" charset="0"/>
                  </a:defRPr>
                </a:lvl1pPr>
              </a:lstStyle>
              <a:p>
                <a:r>
                  <a:rPr lang="en-US" altLang="ko-KR" sz="1400" dirty="0" err="1"/>
                  <a:t>Tầng</a:t>
                </a:r>
                <a:r>
                  <a:rPr lang="en-US" altLang="ko-KR" sz="1400" dirty="0"/>
                  <a:t> Pooling</a:t>
                </a:r>
              </a:p>
            </p:txBody>
          </p:sp>
        </p:grpSp>
        <p:sp>
          <p:nvSpPr>
            <p:cNvPr id="67" name="TextBox 66">
              <a:extLst>
                <a:ext uri="{FF2B5EF4-FFF2-40B4-BE49-F238E27FC236}">
                  <a16:creationId xmlns:a16="http://schemas.microsoft.com/office/drawing/2014/main" id="{23268BAC-5A03-40B0-AFBF-AA60B5D3421A}"/>
                </a:ext>
              </a:extLst>
            </p:cNvPr>
            <p:cNvSpPr txBox="1"/>
            <p:nvPr/>
          </p:nvSpPr>
          <p:spPr>
            <a:xfrm>
              <a:off x="2970541" y="5263265"/>
              <a:ext cx="1622560" cy="307777"/>
            </a:xfrm>
            <a:prstGeom prst="rect">
              <a:avLst/>
            </a:prstGeom>
            <a:noFill/>
          </p:spPr>
          <p:txBody>
            <a:bodyPr wrap="none" rtlCol="0">
              <a:spAutoFit/>
              <a:scene3d>
                <a:camera prst="orthographicFront"/>
                <a:lightRig rig="threePt" dir="t"/>
              </a:scene3d>
              <a:sp3d>
                <a:bevelT w="0" h="0"/>
                <a:bevelB w="0" h="1270"/>
              </a:sp3d>
            </a:bodyPr>
            <a:lstStyle/>
            <a:p>
              <a:pPr algn="ctr"/>
              <a:r>
                <a:rPr lang="en-US" altLang="ko-KR" sz="1400" dirty="0" err="1">
                  <a:solidFill>
                    <a:schemeClr val="tx1">
                      <a:lumMod val="75000"/>
                      <a:lumOff val="25000"/>
                    </a:schemeClr>
                  </a:solidFill>
                  <a:latin typeface="SamsungOne-400" panose="020B0503030303020204" pitchFamily="34" charset="0"/>
                  <a:ea typeface="SamsungOne-400" panose="020B0503030303020204" pitchFamily="34" charset="0"/>
                  <a:cs typeface="Times New Roman" panose="02020603050405020304" pitchFamily="18" charset="0"/>
                  <a:sym typeface="Symbol" panose="05050102010706020507" pitchFamily="18" charset="2"/>
                </a:rPr>
                <a:t>Lặp</a:t>
              </a:r>
              <a:r>
                <a:rPr lang="en-US" altLang="ko-KR" sz="1400" dirty="0">
                  <a:solidFill>
                    <a:schemeClr val="tx1">
                      <a:lumMod val="75000"/>
                      <a:lumOff val="25000"/>
                    </a:schemeClr>
                  </a:solidFill>
                  <a:latin typeface="SamsungOne-400" panose="020B0503030303020204" pitchFamily="34" charset="0"/>
                  <a:ea typeface="SamsungOne-400" panose="020B0503030303020204" pitchFamily="34" charset="0"/>
                  <a:cs typeface="Times New Roman" panose="02020603050405020304" pitchFamily="18" charset="0"/>
                  <a:sym typeface="Symbol" panose="05050102010706020507" pitchFamily="18" charset="2"/>
                </a:rPr>
                <a:t> </a:t>
              </a:r>
              <a:r>
                <a:rPr lang="en-US" altLang="ko-KR" sz="1400" dirty="0" err="1">
                  <a:solidFill>
                    <a:schemeClr val="tx1">
                      <a:lumMod val="75000"/>
                      <a:lumOff val="25000"/>
                    </a:schemeClr>
                  </a:solidFill>
                  <a:latin typeface="SamsungOne-400" panose="020B0503030303020204" pitchFamily="34" charset="0"/>
                  <a:ea typeface="SamsungOne-400" panose="020B0503030303020204" pitchFamily="34" charset="0"/>
                  <a:cs typeface="Times New Roman" panose="02020603050405020304" pitchFamily="18" charset="0"/>
                  <a:sym typeface="Symbol" panose="05050102010706020507" pitchFamily="18" charset="2"/>
                </a:rPr>
                <a:t>lại</a:t>
              </a:r>
              <a:r>
                <a:rPr lang="en-US" altLang="ko-KR" sz="1400" dirty="0">
                  <a:solidFill>
                    <a:schemeClr val="tx1">
                      <a:lumMod val="75000"/>
                      <a:lumOff val="25000"/>
                    </a:schemeClr>
                  </a:solidFill>
                  <a:latin typeface="SamsungOne-400" panose="020B0503030303020204" pitchFamily="34" charset="0"/>
                  <a:ea typeface="SamsungOne-400" panose="020B0503030303020204" pitchFamily="34" charset="0"/>
                  <a:cs typeface="Times New Roman" panose="02020603050405020304" pitchFamily="18" charset="0"/>
                  <a:sym typeface="Symbol" panose="05050102010706020507" pitchFamily="18" charset="2"/>
                </a:rPr>
                <a:t> </a:t>
              </a:r>
              <a:r>
                <a:rPr lang="en-US" altLang="ko-KR" sz="1400" dirty="0" err="1">
                  <a:solidFill>
                    <a:schemeClr val="tx1">
                      <a:lumMod val="75000"/>
                      <a:lumOff val="25000"/>
                    </a:schemeClr>
                  </a:solidFill>
                  <a:latin typeface="SamsungOne-400" panose="020B0503030303020204" pitchFamily="34" charset="0"/>
                  <a:ea typeface="SamsungOne-400" panose="020B0503030303020204" pitchFamily="34" charset="0"/>
                  <a:cs typeface="Times New Roman" panose="02020603050405020304" pitchFamily="18" charset="0"/>
                  <a:sym typeface="Symbol" panose="05050102010706020507" pitchFamily="18" charset="2"/>
                </a:rPr>
                <a:t>một</a:t>
              </a:r>
              <a:r>
                <a:rPr lang="en-US" altLang="ko-KR" sz="1400" dirty="0">
                  <a:solidFill>
                    <a:schemeClr val="tx1">
                      <a:lumMod val="75000"/>
                      <a:lumOff val="25000"/>
                    </a:schemeClr>
                  </a:solidFill>
                  <a:latin typeface="SamsungOne-400" panose="020B0503030303020204" pitchFamily="34" charset="0"/>
                  <a:ea typeface="SamsungOne-400" panose="020B0503030303020204" pitchFamily="34" charset="0"/>
                  <a:cs typeface="Times New Roman" panose="02020603050405020304" pitchFamily="18" charset="0"/>
                  <a:sym typeface="Symbol" panose="05050102010706020507" pitchFamily="18" charset="2"/>
                </a:rPr>
                <a:t> </a:t>
              </a:r>
              <a:r>
                <a:rPr lang="en-US" altLang="ko-KR" sz="1400" dirty="0" err="1">
                  <a:solidFill>
                    <a:schemeClr val="tx1">
                      <a:lumMod val="75000"/>
                      <a:lumOff val="25000"/>
                    </a:schemeClr>
                  </a:solidFill>
                  <a:latin typeface="SamsungOne-400" panose="020B0503030303020204" pitchFamily="34" charset="0"/>
                  <a:ea typeface="SamsungOne-400" panose="020B0503030303020204" pitchFamily="34" charset="0"/>
                  <a:cs typeface="Times New Roman" panose="02020603050405020304" pitchFamily="18" charset="0"/>
                  <a:sym typeface="Symbol" panose="05050102010706020507" pitchFamily="18" charset="2"/>
                </a:rPr>
                <a:t>vài</a:t>
              </a:r>
              <a:r>
                <a:rPr lang="en-US" altLang="ko-KR" sz="1400" dirty="0">
                  <a:solidFill>
                    <a:schemeClr val="tx1">
                      <a:lumMod val="75000"/>
                      <a:lumOff val="25000"/>
                    </a:schemeClr>
                  </a:solidFill>
                  <a:latin typeface="SamsungOne-400" panose="020B0503030303020204" pitchFamily="34" charset="0"/>
                  <a:ea typeface="SamsungOne-400" panose="020B0503030303020204" pitchFamily="34" charset="0"/>
                  <a:cs typeface="Times New Roman" panose="02020603050405020304" pitchFamily="18" charset="0"/>
                  <a:sym typeface="Symbol" panose="05050102010706020507" pitchFamily="18" charset="2"/>
                </a:rPr>
                <a:t> </a:t>
              </a:r>
              <a:r>
                <a:rPr lang="en-US" altLang="ko-KR" sz="1400" dirty="0" err="1">
                  <a:solidFill>
                    <a:schemeClr val="tx1">
                      <a:lumMod val="75000"/>
                      <a:lumOff val="25000"/>
                    </a:schemeClr>
                  </a:solidFill>
                  <a:latin typeface="SamsungOne-400" panose="020B0503030303020204" pitchFamily="34" charset="0"/>
                  <a:ea typeface="SamsungOne-400" panose="020B0503030303020204" pitchFamily="34" charset="0"/>
                  <a:cs typeface="Times New Roman" panose="02020603050405020304" pitchFamily="18" charset="0"/>
                  <a:sym typeface="Symbol" panose="05050102010706020507" pitchFamily="18" charset="2"/>
                </a:rPr>
                <a:t>lần</a:t>
              </a:r>
              <a:endParaRPr lang="en-US" altLang="ko-KR" sz="1400" dirty="0">
                <a:solidFill>
                  <a:schemeClr val="tx1">
                    <a:lumMod val="75000"/>
                    <a:lumOff val="25000"/>
                  </a:schemeClr>
                </a:solidFill>
                <a:latin typeface="SamsungOne-400" panose="020B0503030303020204" pitchFamily="34" charset="0"/>
                <a:ea typeface="SamsungOne-400" panose="020B0503030303020204" pitchFamily="34" charset="0"/>
                <a:cs typeface="Times New Roman" panose="02020603050405020304" pitchFamily="18" charset="0"/>
                <a:sym typeface="Symbol" panose="05050102010706020507" pitchFamily="18" charset="2"/>
              </a:endParaRPr>
            </a:p>
          </p:txBody>
        </p:sp>
      </p:grpSp>
      <p:sp>
        <p:nvSpPr>
          <p:cNvPr id="59" name="직사각형 58">
            <a:extLst>
              <a:ext uri="{FF2B5EF4-FFF2-40B4-BE49-F238E27FC236}">
                <a16:creationId xmlns:a16="http://schemas.microsoft.com/office/drawing/2014/main" id="{632F859F-557F-4EC1-BD43-05B50863AEC3}"/>
              </a:ext>
            </a:extLst>
          </p:cNvPr>
          <p:cNvSpPr/>
          <p:nvPr/>
        </p:nvSpPr>
        <p:spPr>
          <a:xfrm>
            <a:off x="5471292" y="2957600"/>
            <a:ext cx="1429169" cy="2022336"/>
          </a:xfrm>
          <a:prstGeom prst="rect">
            <a:avLst/>
          </a:prstGeom>
          <a:solidFill>
            <a:schemeClr val="bg1">
              <a:lumMod val="65000"/>
              <a:alpha val="65000"/>
            </a:schemeClr>
          </a:solidFill>
          <a:ln w="127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0"/>
              <a:bevelB w="0" h="1270"/>
            </a:sp3d>
          </a:bodyPr>
          <a:lstStyle/>
          <a:p>
            <a:pPr algn="ctr"/>
            <a:endParaRPr lang="ko-KR" altLang="en-US" sz="1400"/>
          </a:p>
        </p:txBody>
      </p:sp>
      <p:sp>
        <p:nvSpPr>
          <p:cNvPr id="71" name="곱하기 기호 70">
            <a:extLst>
              <a:ext uri="{FF2B5EF4-FFF2-40B4-BE49-F238E27FC236}">
                <a16:creationId xmlns:a16="http://schemas.microsoft.com/office/drawing/2014/main" id="{FAEBE456-13A4-4729-ADF5-75C829098891}"/>
              </a:ext>
            </a:extLst>
          </p:cNvPr>
          <p:cNvSpPr/>
          <p:nvPr/>
        </p:nvSpPr>
        <p:spPr>
          <a:xfrm>
            <a:off x="4565877" y="2348768"/>
            <a:ext cx="3240000" cy="3240000"/>
          </a:xfrm>
          <a:prstGeom prst="mathMultiply">
            <a:avLst>
              <a:gd name="adj1" fmla="val 4211"/>
            </a:avLst>
          </a:prstGeom>
          <a:solidFill>
            <a:srgbClr val="FF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1" name="그룹 20">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23" name="직사각형 22">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prstClr val="white"/>
                  </a:solidFill>
                  <a:latin typeface="iCiel Samsung Sharp Sans Medium" pitchFamily="2" charset="0"/>
                  <a:cs typeface="iCiel Samsung Sharp Sans Medium" pitchFamily="2" charset="0"/>
                </a:rPr>
                <a:t>1. </a:t>
              </a:r>
              <a:r>
                <a:rPr lang="en-US" altLang="ko-KR" dirty="0" err="1">
                  <a:solidFill>
                    <a:prstClr val="white"/>
                  </a:solidFill>
                  <a:latin typeface="iCiel Samsung Sharp Sans Medium" pitchFamily="2" charset="0"/>
                  <a:cs typeface="iCiel Samsung Sharp Sans Medium" pitchFamily="2" charset="0"/>
                </a:rPr>
                <a:t>Sử</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dụng</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mô</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hình</a:t>
              </a:r>
              <a:r>
                <a:rPr lang="en-US" altLang="ko-KR" dirty="0">
                  <a:solidFill>
                    <a:prstClr val="white"/>
                  </a:solidFill>
                  <a:latin typeface="iCiel Samsung Sharp Sans Medium" pitchFamily="2" charset="0"/>
                  <a:cs typeface="iCiel Samsung Sharp Sans Medium" pitchFamily="2" charset="0"/>
                </a:rPr>
                <a:t> CNN </a:t>
              </a:r>
              <a:r>
                <a:rPr lang="en-US" altLang="ko-KR" dirty="0" err="1">
                  <a:solidFill>
                    <a:prstClr val="white"/>
                  </a:solidFill>
                  <a:latin typeface="iCiel Samsung Sharp Sans Medium" pitchFamily="2" charset="0"/>
                  <a:cs typeface="iCiel Samsung Sharp Sans Medium" pitchFamily="2" charset="0"/>
                </a:rPr>
                <a:t>tạo</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sẵn</a:t>
              </a:r>
              <a:endParaRPr lang="en-US" altLang="ko-KR" dirty="0">
                <a:solidFill>
                  <a:prstClr val="white"/>
                </a:solidFill>
                <a:latin typeface="iCiel Samsung Sharp Sans Medium" pitchFamily="2" charset="0"/>
                <a:cs typeface="iCiel Samsung Sharp Sans Medium" pitchFamily="2" charset="0"/>
              </a:endParaRPr>
            </a:p>
          </p:txBody>
        </p:sp>
        <p:sp>
          <p:nvSpPr>
            <p:cNvPr id="25" name="직사각형 24">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a:defRPr/>
              </a:pPr>
              <a:r>
                <a:rPr lang="en-US" altLang="ko-KR" sz="1600" dirty="0" err="1">
                  <a:solidFill>
                    <a:prstClr val="white">
                      <a:lumMod val="85000"/>
                    </a:prst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prstClr val="white">
                      <a:lumMod val="85000"/>
                    </a:prst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prstClr val="white">
                      <a:lumMod val="85000"/>
                    </a:prstClr>
                  </a:solidFill>
                  <a:latin typeface="Samsung Sharp Sans Bold" pitchFamily="2" charset="0"/>
                  <a:ea typeface="Samsung Sharp Sans Bold" pitchFamily="2" charset="0"/>
                  <a:cs typeface="Samsung Sharp Sans Bold" pitchFamily="2" charset="0"/>
                </a:rPr>
                <a:t>01</a:t>
              </a:r>
            </a:p>
          </p:txBody>
        </p:sp>
      </p:grpSp>
      <p:sp>
        <p:nvSpPr>
          <p:cNvPr id="30" name="직사각형 29">
            <a:extLst>
              <a:ext uri="{FF2B5EF4-FFF2-40B4-BE49-F238E27FC236}">
                <a16:creationId xmlns:a16="http://schemas.microsoft.com/office/drawing/2014/main" id="{B5B8FE30-0195-42A8-8BDA-09834FA503A3}"/>
              </a:ext>
            </a:extLst>
          </p:cNvPr>
          <p:cNvSpPr/>
          <p:nvPr/>
        </p:nvSpPr>
        <p:spPr>
          <a:xfrm>
            <a:off x="546895" y="1475403"/>
            <a:ext cx="879713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Sử</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dụng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mô</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hình</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CNN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tạo</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sẵn</a:t>
            </a:r>
            <a:endPar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endParaRPr>
          </a:p>
        </p:txBody>
      </p:sp>
    </p:spTree>
    <p:extLst>
      <p:ext uri="{BB962C8B-B14F-4D97-AF65-F5344CB8AC3E}">
        <p14:creationId xmlns:p14="http://schemas.microsoft.com/office/powerpoint/2010/main" val="1772470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Table 12">
            <a:extLst>
              <a:ext uri="{FF2B5EF4-FFF2-40B4-BE49-F238E27FC236}">
                <a16:creationId xmlns:a16="http://schemas.microsoft.com/office/drawing/2014/main" id="{DEBBA56A-54C6-49E7-808A-8F37EEC16A23}"/>
              </a:ext>
            </a:extLst>
          </p:cNvPr>
          <p:cNvGraphicFramePr>
            <a:graphicFrameLocks noGrp="1"/>
          </p:cNvGraphicFramePr>
          <p:nvPr>
            <p:extLst>
              <p:ext uri="{D42A27DB-BD31-4B8C-83A1-F6EECF244321}">
                <p14:modId xmlns:p14="http://schemas.microsoft.com/office/powerpoint/2010/main" val="2427973409"/>
              </p:ext>
            </p:extLst>
          </p:nvPr>
        </p:nvGraphicFramePr>
        <p:xfrm>
          <a:off x="8094325" y="3185247"/>
          <a:ext cx="400788" cy="2022340"/>
        </p:xfrm>
        <a:graphic>
          <a:graphicData uri="http://schemas.openxmlformats.org/drawingml/2006/table">
            <a:tbl>
              <a:tblPr firstRow="1" bandRow="1">
                <a:tableStyleId>{5940675A-B579-460E-94D1-54222C63F5DA}</a:tableStyleId>
              </a:tblPr>
              <a:tblGrid>
                <a:gridCol w="400788">
                  <a:extLst>
                    <a:ext uri="{9D8B030D-6E8A-4147-A177-3AD203B41FA5}">
                      <a16:colId xmlns:a16="http://schemas.microsoft.com/office/drawing/2014/main" val="20000"/>
                    </a:ext>
                  </a:extLst>
                </a:gridCol>
              </a:tblGrid>
              <a:tr h="202234">
                <a:tc>
                  <a:txBody>
                    <a:bodyPr/>
                    <a:lstStyle/>
                    <a:p>
                      <a:pPr marL="0" algn="ctr" defTabSz="914126" rtl="0" eaLnBrk="1" latinLnBrk="1" hangingPunct="1"/>
                      <a:r>
                        <a:rPr lang="en-US" sz="7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202234">
                <a:tc>
                  <a:txBody>
                    <a:bodyPr/>
                    <a:lstStyle/>
                    <a:p>
                      <a:pPr marL="0" algn="ctr" defTabSz="914126" rtl="0" eaLnBrk="1" latinLnBrk="1" hangingPunct="1"/>
                      <a:r>
                        <a:rPr lang="en-US" sz="7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202234">
                <a:tc>
                  <a:txBody>
                    <a:bodyPr/>
                    <a:lstStyle/>
                    <a:p>
                      <a:pPr marL="0" algn="ctr" defTabSz="914126" rtl="0" eaLnBrk="1" latinLnBrk="1" hangingPunct="1"/>
                      <a:r>
                        <a:rPr lang="en-US" sz="7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0.02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202234">
                <a:tc>
                  <a:txBody>
                    <a:bodyPr/>
                    <a:lstStyle/>
                    <a:p>
                      <a:pPr marL="0" algn="ctr" defTabSz="914126" rtl="0" eaLnBrk="1" latinLnBrk="1" hangingPunct="1"/>
                      <a:r>
                        <a:rPr lang="en-US" sz="7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0.05</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202234">
                <a:tc>
                  <a:txBody>
                    <a:bodyPr/>
                    <a:lstStyle/>
                    <a:p>
                      <a:pPr marL="0" algn="ctr" defTabSz="914126" rtl="0" eaLnBrk="1" latinLnBrk="1" hangingPunct="1"/>
                      <a:r>
                        <a:rPr lang="en-US" sz="7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0.03</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202234">
                <a:tc>
                  <a:txBody>
                    <a:bodyPr/>
                    <a:lstStyle/>
                    <a:p>
                      <a:pPr marL="0" algn="ctr" defTabSz="914126" rtl="0" eaLnBrk="1" latinLnBrk="1" hangingPunct="1"/>
                      <a:r>
                        <a:rPr lang="en-US" sz="7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r h="202234">
                <a:tc>
                  <a:txBody>
                    <a:bodyPr/>
                    <a:lstStyle/>
                    <a:p>
                      <a:pPr marL="0" algn="ctr" defTabSz="914126" rtl="0" eaLnBrk="1" latinLnBrk="1" hangingPunct="1"/>
                      <a:r>
                        <a:rPr lang="en-US" sz="7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6"/>
                  </a:ext>
                </a:extLst>
              </a:tr>
              <a:tr h="202234">
                <a:tc>
                  <a:txBody>
                    <a:bodyPr/>
                    <a:lstStyle/>
                    <a:p>
                      <a:pPr marL="0" algn="ctr" defTabSz="914126" rtl="0" eaLnBrk="1" latinLnBrk="1" hangingPunct="1"/>
                      <a:r>
                        <a:rPr lang="en-US" sz="7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7"/>
                  </a:ext>
                </a:extLst>
              </a:tr>
              <a:tr h="202234">
                <a:tc>
                  <a:txBody>
                    <a:bodyPr/>
                    <a:lstStyle/>
                    <a:p>
                      <a:pPr marL="0" algn="ctr" defTabSz="914126" rtl="0" eaLnBrk="1" latinLnBrk="1" hangingPunct="1"/>
                      <a:r>
                        <a:rPr lang="en-US" sz="700" b="0" kern="1200" dirty="0">
                          <a:gradFill>
                            <a:gsLst>
                              <a:gs pos="0">
                                <a:srgbClr val="FF0000"/>
                              </a:gs>
                              <a:gs pos="100000">
                                <a:srgbClr val="FF0000"/>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0.90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8"/>
                  </a:ext>
                </a:extLst>
              </a:tr>
              <a:tr h="202234">
                <a:tc>
                  <a:txBody>
                    <a:bodyPr/>
                    <a:lstStyle/>
                    <a:p>
                      <a:pPr marL="0" algn="ctr" defTabSz="914126" rtl="0" eaLnBrk="1" latinLnBrk="1" hangingPunct="1"/>
                      <a:r>
                        <a:rPr lang="en-US" sz="7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27" name="TextBox 26">
            <a:extLst>
              <a:ext uri="{FF2B5EF4-FFF2-40B4-BE49-F238E27FC236}">
                <a16:creationId xmlns:a16="http://schemas.microsoft.com/office/drawing/2014/main" id="{EBC845A8-E636-4AA5-B435-0E91C1DE0D77}"/>
              </a:ext>
            </a:extLst>
          </p:cNvPr>
          <p:cNvSpPr txBox="1"/>
          <p:nvPr/>
        </p:nvSpPr>
        <p:spPr>
          <a:xfrm>
            <a:off x="1113263" y="2595968"/>
            <a:ext cx="1329211" cy="338554"/>
          </a:xfrm>
          <a:prstGeom prst="rect">
            <a:avLst/>
          </a:prstGeom>
          <a:noFill/>
        </p:spPr>
        <p:txBody>
          <a:bodyPr wrap="none" rtlCol="0">
            <a:spAutoFit/>
            <a:scene3d>
              <a:camera prst="orthographicFront"/>
              <a:lightRig rig="threePt" dir="t"/>
            </a:scene3d>
            <a:sp3d>
              <a:bevelT w="0" h="0"/>
              <a:bevelB w="0" h="1270"/>
            </a:sp3d>
          </a:bodyPr>
          <a:lstStyle/>
          <a:p>
            <a:pPr algn="ctr"/>
            <a:r>
              <a:rPr lang="en-US" sz="1600" b="1" dirty="0" err="1">
                <a:solidFill>
                  <a:srgbClr val="193EB0"/>
                </a:solidFill>
                <a:latin typeface="SamsungOne-700" panose="020B0803030303020204" pitchFamily="34" charset="0"/>
                <a:ea typeface="SamsungOne-700" panose="020B0803030303020204" pitchFamily="34" charset="0"/>
                <a:cs typeface="Times New Roman" panose="02020603050405020304" pitchFamily="18" charset="0"/>
              </a:rPr>
              <a:t>Dữ</a:t>
            </a:r>
            <a:r>
              <a:rPr lang="en-US" sz="1600" b="1" dirty="0">
                <a:solidFill>
                  <a:srgbClr val="193EB0"/>
                </a:solidFill>
                <a:latin typeface="SamsungOne-700" panose="020B0803030303020204" pitchFamily="34" charset="0"/>
                <a:ea typeface="SamsungOne-700" panose="020B0803030303020204" pitchFamily="34" charset="0"/>
                <a:cs typeface="Times New Roman" panose="02020603050405020304" pitchFamily="18" charset="0"/>
              </a:rPr>
              <a:t> </a:t>
            </a:r>
            <a:r>
              <a:rPr lang="en-US" sz="1600" b="1" dirty="0" err="1">
                <a:solidFill>
                  <a:srgbClr val="193EB0"/>
                </a:solidFill>
                <a:latin typeface="SamsungOne-700" panose="020B0803030303020204" pitchFamily="34" charset="0"/>
                <a:ea typeface="SamsungOne-700" panose="020B0803030303020204" pitchFamily="34" charset="0"/>
                <a:cs typeface="Times New Roman" panose="02020603050405020304" pitchFamily="18" charset="0"/>
              </a:rPr>
              <a:t>liệu</a:t>
            </a:r>
            <a:r>
              <a:rPr lang="en-US" sz="1600" b="1" dirty="0">
                <a:solidFill>
                  <a:srgbClr val="193EB0"/>
                </a:solidFill>
                <a:latin typeface="SamsungOne-700" panose="020B0803030303020204" pitchFamily="34" charset="0"/>
                <a:ea typeface="SamsungOne-700" panose="020B0803030303020204" pitchFamily="34" charset="0"/>
                <a:cs typeface="Times New Roman" panose="02020603050405020304" pitchFamily="18" charset="0"/>
              </a:rPr>
              <a:t> </a:t>
            </a:r>
            <a:r>
              <a:rPr lang="en-US" sz="1600" b="1" dirty="0" err="1">
                <a:solidFill>
                  <a:srgbClr val="193EB0"/>
                </a:solidFill>
                <a:latin typeface="SamsungOne-700" panose="020B0803030303020204" pitchFamily="34" charset="0"/>
                <a:ea typeface="SamsungOne-700" panose="020B0803030303020204" pitchFamily="34" charset="0"/>
                <a:cs typeface="Times New Roman" panose="02020603050405020304" pitchFamily="18" charset="0"/>
              </a:rPr>
              <a:t>nhập</a:t>
            </a:r>
            <a:endParaRPr lang="en-US" sz="1600" b="1" dirty="0">
              <a:solidFill>
                <a:srgbClr val="193EB0"/>
              </a:solidFill>
              <a:latin typeface="SamsungOne-700" panose="020B0803030303020204" pitchFamily="34" charset="0"/>
              <a:ea typeface="SamsungOne-700" panose="020B0803030303020204" pitchFamily="34" charset="0"/>
              <a:cs typeface="Times New Roman" panose="02020603050405020304" pitchFamily="18" charset="0"/>
            </a:endParaRPr>
          </a:p>
        </p:txBody>
      </p:sp>
      <p:sp>
        <p:nvSpPr>
          <p:cNvPr id="28" name="TextBox 27">
            <a:extLst>
              <a:ext uri="{FF2B5EF4-FFF2-40B4-BE49-F238E27FC236}">
                <a16:creationId xmlns:a16="http://schemas.microsoft.com/office/drawing/2014/main" id="{1A4466E6-EE82-4F37-95FA-19F4C3742973}"/>
              </a:ext>
            </a:extLst>
          </p:cNvPr>
          <p:cNvSpPr txBox="1"/>
          <p:nvPr/>
        </p:nvSpPr>
        <p:spPr>
          <a:xfrm>
            <a:off x="7653423" y="2595968"/>
            <a:ext cx="1276311" cy="338554"/>
          </a:xfrm>
          <a:prstGeom prst="rect">
            <a:avLst/>
          </a:prstGeom>
          <a:noFill/>
        </p:spPr>
        <p:txBody>
          <a:bodyPr wrap="none" rtlCol="0">
            <a:spAutoFit/>
            <a:scene3d>
              <a:camera prst="orthographicFront"/>
              <a:lightRig rig="threePt" dir="t"/>
            </a:scene3d>
            <a:sp3d>
              <a:bevelT w="0" h="0"/>
              <a:bevelB w="0" h="1270"/>
            </a:sp3d>
          </a:bodyPr>
          <a:lstStyle/>
          <a:p>
            <a:pPr algn="ctr"/>
            <a:r>
              <a:rPr lang="en-US" sz="1600" b="1" dirty="0" err="1">
                <a:solidFill>
                  <a:srgbClr val="193EB0"/>
                </a:solidFill>
                <a:latin typeface="SamsungOne-700" panose="020B0803030303020204" pitchFamily="34" charset="0"/>
                <a:ea typeface="SamsungOne-700" panose="020B0803030303020204" pitchFamily="34" charset="0"/>
                <a:cs typeface="Times New Roman" panose="02020603050405020304" pitchFamily="18" charset="0"/>
              </a:rPr>
              <a:t>Dữ</a:t>
            </a:r>
            <a:r>
              <a:rPr lang="en-US" sz="1600" b="1" dirty="0">
                <a:solidFill>
                  <a:srgbClr val="193EB0"/>
                </a:solidFill>
                <a:latin typeface="SamsungOne-700" panose="020B0803030303020204" pitchFamily="34" charset="0"/>
                <a:ea typeface="SamsungOne-700" panose="020B0803030303020204" pitchFamily="34" charset="0"/>
                <a:cs typeface="Times New Roman" panose="02020603050405020304" pitchFamily="18" charset="0"/>
              </a:rPr>
              <a:t> </a:t>
            </a:r>
            <a:r>
              <a:rPr lang="en-US" sz="1600" b="1" dirty="0" err="1">
                <a:solidFill>
                  <a:srgbClr val="193EB0"/>
                </a:solidFill>
                <a:latin typeface="SamsungOne-700" panose="020B0803030303020204" pitchFamily="34" charset="0"/>
                <a:ea typeface="SamsungOne-700" panose="020B0803030303020204" pitchFamily="34" charset="0"/>
                <a:cs typeface="Times New Roman" panose="02020603050405020304" pitchFamily="18" charset="0"/>
              </a:rPr>
              <a:t>liệu</a:t>
            </a:r>
            <a:r>
              <a:rPr lang="en-US" sz="1600" b="1" dirty="0">
                <a:solidFill>
                  <a:srgbClr val="193EB0"/>
                </a:solidFill>
                <a:latin typeface="SamsungOne-700" panose="020B0803030303020204" pitchFamily="34" charset="0"/>
                <a:ea typeface="SamsungOne-700" panose="020B0803030303020204" pitchFamily="34" charset="0"/>
                <a:cs typeface="Times New Roman" panose="02020603050405020304" pitchFamily="18" charset="0"/>
              </a:rPr>
              <a:t> </a:t>
            </a:r>
            <a:r>
              <a:rPr lang="en-US" sz="1600" b="1" dirty="0" err="1">
                <a:solidFill>
                  <a:srgbClr val="193EB0"/>
                </a:solidFill>
                <a:latin typeface="SamsungOne-700" panose="020B0803030303020204" pitchFamily="34" charset="0"/>
                <a:ea typeface="SamsungOne-700" panose="020B0803030303020204" pitchFamily="34" charset="0"/>
                <a:cs typeface="Times New Roman" panose="02020603050405020304" pitchFamily="18" charset="0"/>
              </a:rPr>
              <a:t>xuất</a:t>
            </a:r>
            <a:endParaRPr lang="en-US" sz="1600" b="1" dirty="0">
              <a:solidFill>
                <a:srgbClr val="193EB0"/>
              </a:solidFill>
              <a:latin typeface="SamsungOne-700" panose="020B0803030303020204" pitchFamily="34" charset="0"/>
              <a:ea typeface="SamsungOne-700" panose="020B0803030303020204" pitchFamily="34" charset="0"/>
              <a:cs typeface="Times New Roman" panose="02020603050405020304" pitchFamily="18" charset="0"/>
            </a:endParaRPr>
          </a:p>
        </p:txBody>
      </p:sp>
      <p:sp>
        <p:nvSpPr>
          <p:cNvPr id="29" name="화살표: 아래쪽 28">
            <a:extLst>
              <a:ext uri="{FF2B5EF4-FFF2-40B4-BE49-F238E27FC236}">
                <a16:creationId xmlns:a16="http://schemas.microsoft.com/office/drawing/2014/main" id="{4A60B97C-3881-4AD2-AFEA-12024C3EF0BE}"/>
              </a:ext>
            </a:extLst>
          </p:cNvPr>
          <p:cNvSpPr/>
          <p:nvPr/>
        </p:nvSpPr>
        <p:spPr>
          <a:xfrm rot="16200000">
            <a:off x="2532650" y="4042529"/>
            <a:ext cx="248908" cy="307777"/>
          </a:xfrm>
          <a:prstGeom prst="downArrow">
            <a:avLst>
              <a:gd name="adj1" fmla="val 50000"/>
              <a:gd name="adj2" fmla="val 50000"/>
            </a:avLst>
          </a:prstGeom>
          <a:gradFill flip="none" rotWithShape="1">
            <a:gsLst>
              <a:gs pos="0">
                <a:schemeClr val="bg1">
                  <a:lumMod val="65000"/>
                  <a:alpha val="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0"/>
              <a:bevelB w="0" h="1270"/>
            </a:sp3d>
          </a:bodyPr>
          <a:lstStyle/>
          <a:p>
            <a:pPr algn="ctr"/>
            <a:endParaRPr lang="ko-KR" altLang="en-US"/>
          </a:p>
        </p:txBody>
      </p:sp>
      <p:sp>
        <p:nvSpPr>
          <p:cNvPr id="30" name="화살표: 아래쪽 29">
            <a:extLst>
              <a:ext uri="{FF2B5EF4-FFF2-40B4-BE49-F238E27FC236}">
                <a16:creationId xmlns:a16="http://schemas.microsoft.com/office/drawing/2014/main" id="{474E4891-BC64-40C4-B9C2-310A04177AAA}"/>
              </a:ext>
            </a:extLst>
          </p:cNvPr>
          <p:cNvSpPr/>
          <p:nvPr/>
        </p:nvSpPr>
        <p:spPr>
          <a:xfrm rot="16200000">
            <a:off x="4920343" y="4042529"/>
            <a:ext cx="248908" cy="307777"/>
          </a:xfrm>
          <a:prstGeom prst="downArrow">
            <a:avLst>
              <a:gd name="adj1" fmla="val 50000"/>
              <a:gd name="adj2" fmla="val 50000"/>
            </a:avLst>
          </a:prstGeom>
          <a:gradFill flip="none" rotWithShape="1">
            <a:gsLst>
              <a:gs pos="0">
                <a:schemeClr val="bg1">
                  <a:lumMod val="65000"/>
                  <a:alpha val="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0"/>
              <a:bevelB w="0" h="1270"/>
            </a:sp3d>
          </a:bodyPr>
          <a:lstStyle/>
          <a:p>
            <a:pPr algn="ctr"/>
            <a:endParaRPr lang="ko-KR" altLang="en-US"/>
          </a:p>
        </p:txBody>
      </p:sp>
      <p:grpSp>
        <p:nvGrpSpPr>
          <p:cNvPr id="31" name="그룹 30">
            <a:extLst>
              <a:ext uri="{FF2B5EF4-FFF2-40B4-BE49-F238E27FC236}">
                <a16:creationId xmlns:a16="http://schemas.microsoft.com/office/drawing/2014/main" id="{725B1A21-61CE-44B5-9104-81C4039FBC8F}"/>
              </a:ext>
            </a:extLst>
          </p:cNvPr>
          <p:cNvGrpSpPr/>
          <p:nvPr/>
        </p:nvGrpSpPr>
        <p:grpSpPr>
          <a:xfrm>
            <a:off x="4861999" y="2616109"/>
            <a:ext cx="2648482" cy="2591475"/>
            <a:chOff x="5752323" y="2571579"/>
            <a:chExt cx="2648482" cy="2591475"/>
          </a:xfrm>
        </p:grpSpPr>
        <p:sp>
          <p:nvSpPr>
            <p:cNvPr id="32" name="TextBox 31">
              <a:extLst>
                <a:ext uri="{FF2B5EF4-FFF2-40B4-BE49-F238E27FC236}">
                  <a16:creationId xmlns:a16="http://schemas.microsoft.com/office/drawing/2014/main" id="{AF50A6AA-887D-42AC-994F-D0F4DD6607EA}"/>
                </a:ext>
              </a:extLst>
            </p:cNvPr>
            <p:cNvSpPr txBox="1"/>
            <p:nvPr/>
          </p:nvSpPr>
          <p:spPr>
            <a:xfrm>
              <a:off x="5752323" y="2571579"/>
              <a:ext cx="2648482" cy="523220"/>
            </a:xfrm>
            <a:prstGeom prst="rect">
              <a:avLst/>
            </a:prstGeom>
            <a:noFill/>
          </p:spPr>
          <p:txBody>
            <a:bodyPr wrap="none" rtlCol="0">
              <a:spAutoFit/>
              <a:scene3d>
                <a:camera prst="orthographicFront"/>
                <a:lightRig rig="threePt" dir="t"/>
              </a:scene3d>
              <a:sp3d>
                <a:bevelT w="0" h="0"/>
                <a:bevelB w="0" h="1270"/>
              </a:sp3d>
            </a:bodyPr>
            <a:lstStyle/>
            <a:p>
              <a:pPr algn="ctr"/>
              <a:r>
                <a:rPr lang="en-US" altLang="ko-KR" sz="1400" dirty="0" err="1">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Phân</a:t>
              </a:r>
              <a:r>
                <a:rPr lang="en-US" altLang="ko-KR" sz="1400" dirty="0">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 </a:t>
              </a:r>
              <a:r>
                <a:rPr lang="en-US" altLang="ko-KR" sz="1400" dirty="0" err="1">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loại</a:t>
              </a:r>
              <a:endParaRPr lang="en-US" altLang="ko-KR" sz="1400" dirty="0">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endParaRPr>
            </a:p>
            <a:p>
              <a:pPr algn="ctr"/>
              <a:r>
                <a:rPr lang="en-US" sz="1400" dirty="0">
                  <a:solidFill>
                    <a:srgbClr val="FF0000"/>
                  </a:solidFill>
                  <a:latin typeface="SamsungOne-700" panose="020B0803030303020204" pitchFamily="34" charset="0"/>
                  <a:ea typeface="SamsungOne-700" panose="020B0803030303020204" pitchFamily="34" charset="0"/>
                  <a:cs typeface="Times New Roman" panose="02020603050405020304" pitchFamily="18" charset="0"/>
                </a:rPr>
                <a:t>(</a:t>
              </a:r>
              <a:r>
                <a:rPr lang="en-US" sz="1400" dirty="0" err="1">
                  <a:solidFill>
                    <a:srgbClr val="00B050"/>
                  </a:solidFill>
                  <a:latin typeface="SamsungOne-700" panose="020B0803030303020204" pitchFamily="34" charset="0"/>
                  <a:ea typeface="SamsungOne-700" panose="020B0803030303020204" pitchFamily="34" charset="0"/>
                  <a:cs typeface="Times New Roman" panose="02020603050405020304" pitchFamily="18" charset="0"/>
                </a:rPr>
                <a:t>trọng</a:t>
              </a:r>
              <a:r>
                <a:rPr lang="en-US" sz="1400" dirty="0">
                  <a:solidFill>
                    <a:srgbClr val="00B050"/>
                  </a:solidFill>
                  <a:latin typeface="SamsungOne-700" panose="020B0803030303020204" pitchFamily="34" charset="0"/>
                  <a:ea typeface="SamsungOne-700" panose="020B0803030303020204" pitchFamily="34" charset="0"/>
                  <a:cs typeface="Times New Roman" panose="02020603050405020304" pitchFamily="18" charset="0"/>
                </a:rPr>
                <a:t> </a:t>
              </a:r>
              <a:r>
                <a:rPr lang="en-US" sz="1400" dirty="0" err="1">
                  <a:solidFill>
                    <a:srgbClr val="00B050"/>
                  </a:solidFill>
                  <a:latin typeface="SamsungOne-700" panose="020B0803030303020204" pitchFamily="34" charset="0"/>
                  <a:ea typeface="SamsungOne-700" panose="020B0803030303020204" pitchFamily="34" charset="0"/>
                  <a:cs typeface="Times New Roman" panose="02020603050405020304" pitchFamily="18" charset="0"/>
                </a:rPr>
                <a:t>số</a:t>
              </a:r>
              <a:r>
                <a:rPr lang="en-US" sz="1400" dirty="0">
                  <a:solidFill>
                    <a:srgbClr val="00B050"/>
                  </a:solidFill>
                  <a:latin typeface="SamsungOne-700" panose="020B0803030303020204" pitchFamily="34" charset="0"/>
                  <a:ea typeface="SamsungOne-700" panose="020B0803030303020204" pitchFamily="34" charset="0"/>
                  <a:cs typeface="Times New Roman" panose="02020603050405020304" pitchFamily="18" charset="0"/>
                </a:rPr>
                <a:t> </a:t>
              </a:r>
              <a:r>
                <a:rPr lang="en-US" sz="1400" dirty="0" err="1">
                  <a:solidFill>
                    <a:srgbClr val="00B050"/>
                  </a:solidFill>
                  <a:latin typeface="SamsungOne-700" panose="020B0803030303020204" pitchFamily="34" charset="0"/>
                  <a:ea typeface="SamsungOne-700" panose="020B0803030303020204" pitchFamily="34" charset="0"/>
                  <a:cs typeface="Times New Roman" panose="02020603050405020304" pitchFamily="18" charset="0"/>
                </a:rPr>
                <a:t>mới</a:t>
              </a:r>
              <a:r>
                <a:rPr lang="en-US" sz="1400" dirty="0">
                  <a:solidFill>
                    <a:srgbClr val="00B050"/>
                  </a:solidFill>
                  <a:latin typeface="SamsungOne-700" panose="020B0803030303020204" pitchFamily="34" charset="0"/>
                  <a:ea typeface="SamsungOne-700" panose="020B0803030303020204" pitchFamily="34" charset="0"/>
                  <a:cs typeface="Times New Roman" panose="02020603050405020304" pitchFamily="18" charset="0"/>
                </a:rPr>
                <a:t> </a:t>
              </a:r>
              <a:r>
                <a:rPr lang="en-US" sz="1400" dirty="0" err="1">
                  <a:solidFill>
                    <a:srgbClr val="00B050"/>
                  </a:solidFill>
                  <a:latin typeface="SamsungOne-700" panose="020B0803030303020204" pitchFamily="34" charset="0"/>
                  <a:ea typeface="SamsungOne-700" panose="020B0803030303020204" pitchFamily="34" charset="0"/>
                  <a:cs typeface="Times New Roman" panose="02020603050405020304" pitchFamily="18" charset="0"/>
                </a:rPr>
                <a:t>được</a:t>
              </a:r>
              <a:r>
                <a:rPr lang="en-US" sz="1400" dirty="0">
                  <a:solidFill>
                    <a:srgbClr val="00B050"/>
                  </a:solidFill>
                  <a:latin typeface="SamsungOne-700" panose="020B0803030303020204" pitchFamily="34" charset="0"/>
                  <a:ea typeface="SamsungOne-700" panose="020B0803030303020204" pitchFamily="34" charset="0"/>
                  <a:cs typeface="Times New Roman" panose="02020603050405020304" pitchFamily="18" charset="0"/>
                </a:rPr>
                <a:t> </a:t>
              </a:r>
              <a:r>
                <a:rPr lang="en-US" sz="1400" dirty="0" err="1">
                  <a:solidFill>
                    <a:srgbClr val="00B050"/>
                  </a:solidFill>
                  <a:latin typeface="SamsungOne-700" panose="020B0803030303020204" pitchFamily="34" charset="0"/>
                  <a:ea typeface="SamsungOne-700" panose="020B0803030303020204" pitchFamily="34" charset="0"/>
                  <a:cs typeface="Times New Roman" panose="02020603050405020304" pitchFamily="18" charset="0"/>
                </a:rPr>
                <a:t>huấn</a:t>
              </a:r>
              <a:r>
                <a:rPr lang="en-US" sz="1400" dirty="0">
                  <a:solidFill>
                    <a:srgbClr val="00B050"/>
                  </a:solidFill>
                  <a:latin typeface="SamsungOne-700" panose="020B0803030303020204" pitchFamily="34" charset="0"/>
                  <a:ea typeface="SamsungOne-700" panose="020B0803030303020204" pitchFamily="34" charset="0"/>
                  <a:cs typeface="Times New Roman" panose="02020603050405020304" pitchFamily="18" charset="0"/>
                </a:rPr>
                <a:t> </a:t>
              </a:r>
              <a:r>
                <a:rPr lang="en-US" sz="1400" dirty="0" err="1">
                  <a:solidFill>
                    <a:srgbClr val="00B050"/>
                  </a:solidFill>
                  <a:latin typeface="SamsungOne-700" panose="020B0803030303020204" pitchFamily="34" charset="0"/>
                  <a:ea typeface="SamsungOne-700" panose="020B0803030303020204" pitchFamily="34" charset="0"/>
                  <a:cs typeface="Times New Roman" panose="02020603050405020304" pitchFamily="18" charset="0"/>
                </a:rPr>
                <a:t>luyện</a:t>
              </a:r>
              <a:r>
                <a:rPr lang="en-US" sz="1400" dirty="0">
                  <a:solidFill>
                    <a:srgbClr val="FF0000"/>
                  </a:solidFill>
                  <a:latin typeface="SamsungOne-700" panose="020B0803030303020204" pitchFamily="34" charset="0"/>
                  <a:ea typeface="SamsungOne-700" panose="020B0803030303020204" pitchFamily="34" charset="0"/>
                  <a:cs typeface="Times New Roman" panose="02020603050405020304" pitchFamily="18" charset="0"/>
                </a:rPr>
                <a:t>)</a:t>
              </a:r>
            </a:p>
          </p:txBody>
        </p:sp>
        <p:grpSp>
          <p:nvGrpSpPr>
            <p:cNvPr id="33" name="그룹 32">
              <a:extLst>
                <a:ext uri="{FF2B5EF4-FFF2-40B4-BE49-F238E27FC236}">
                  <a16:creationId xmlns:a16="http://schemas.microsoft.com/office/drawing/2014/main" id="{4C1DAEE4-9E9D-4F6A-AD3C-3F14768FA0D9}"/>
                </a:ext>
              </a:extLst>
            </p:cNvPr>
            <p:cNvGrpSpPr/>
            <p:nvPr/>
          </p:nvGrpSpPr>
          <p:grpSpPr>
            <a:xfrm>
              <a:off x="6361974" y="3140718"/>
              <a:ext cx="1429169" cy="2022336"/>
              <a:chOff x="6208974" y="4035563"/>
              <a:chExt cx="1429169" cy="2022336"/>
            </a:xfrm>
          </p:grpSpPr>
          <p:sp>
            <p:nvSpPr>
              <p:cNvPr id="35" name="직사각형 34">
                <a:extLst>
                  <a:ext uri="{FF2B5EF4-FFF2-40B4-BE49-F238E27FC236}">
                    <a16:creationId xmlns:a16="http://schemas.microsoft.com/office/drawing/2014/main" id="{15249916-B88E-4431-B2DF-59A5C877DC63}"/>
                  </a:ext>
                </a:extLst>
              </p:cNvPr>
              <p:cNvSpPr/>
              <p:nvPr/>
            </p:nvSpPr>
            <p:spPr>
              <a:xfrm>
                <a:off x="6208974" y="4035563"/>
                <a:ext cx="1429169" cy="2022336"/>
              </a:xfrm>
              <a:prstGeom prst="rect">
                <a:avLst/>
              </a:prstGeom>
              <a:solidFill>
                <a:srgbClr val="00B050">
                  <a:alpha val="5000"/>
                </a:srgbClr>
              </a:solidFill>
              <a:ln w="127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0"/>
                  <a:bevelB w="0" h="1270"/>
                </a:sp3d>
              </a:bodyPr>
              <a:lstStyle/>
              <a:p>
                <a:pPr algn="ctr"/>
                <a:endParaRPr lang="ko-KR" altLang="en-US" sz="1400"/>
              </a:p>
            </p:txBody>
          </p:sp>
          <p:sp>
            <p:nvSpPr>
              <p:cNvPr id="38" name="TextBox 37">
                <a:extLst>
                  <a:ext uri="{FF2B5EF4-FFF2-40B4-BE49-F238E27FC236}">
                    <a16:creationId xmlns:a16="http://schemas.microsoft.com/office/drawing/2014/main" id="{67A0BD70-C2D2-4B0D-B785-437C6391363B}"/>
                  </a:ext>
                </a:extLst>
              </p:cNvPr>
              <p:cNvSpPr txBox="1"/>
              <p:nvPr/>
            </p:nvSpPr>
            <p:spPr>
              <a:xfrm>
                <a:off x="6342588" y="4124325"/>
                <a:ext cx="400110" cy="1844814"/>
              </a:xfrm>
              <a:prstGeom prst="rect">
                <a:avLst/>
              </a:prstGeom>
              <a:solidFill>
                <a:srgbClr val="00B050">
                  <a:alpha val="30000"/>
                </a:srgbClr>
              </a:solidFill>
              <a:ln w="19050">
                <a:solidFill>
                  <a:srgbClr val="00B050"/>
                </a:solidFill>
              </a:ln>
            </p:spPr>
            <p:txBody>
              <a:bodyPr vert="eaVert" wrap="square" rtlCol="0">
                <a:spAutoFit/>
                <a:scene3d>
                  <a:camera prst="orthographicFront"/>
                  <a:lightRig rig="threePt" dir="t"/>
                </a:scene3d>
                <a:sp3d>
                  <a:bevelT w="0" h="0"/>
                  <a:bevelB w="0" h="1270"/>
                </a:sp3d>
              </a:bodyPr>
              <a:lstStyle/>
              <a:p>
                <a:pPr algn="ctr"/>
                <a:r>
                  <a:rPr lang="en-US" sz="1400" dirty="0" err="1">
                    <a:latin typeface="SamsungOne-700" panose="020B0803030303020204" pitchFamily="34" charset="0"/>
                    <a:ea typeface="SamsungOne-700" panose="020B0803030303020204" pitchFamily="34" charset="0"/>
                    <a:cs typeface="Times New Roman" panose="02020603050405020304" pitchFamily="18" charset="0"/>
                  </a:rPr>
                  <a:t>Tầng</a:t>
                </a:r>
                <a:r>
                  <a:rPr lang="en-US" sz="1400" dirty="0">
                    <a:latin typeface="SamsungOne-700" panose="020B0803030303020204" pitchFamily="34" charset="0"/>
                    <a:ea typeface="SamsungOne-700" panose="020B0803030303020204" pitchFamily="34" charset="0"/>
                    <a:cs typeface="Times New Roman" panose="02020603050405020304" pitchFamily="18" charset="0"/>
                  </a:rPr>
                  <a:t> Dropout</a:t>
                </a:r>
              </a:p>
            </p:txBody>
          </p:sp>
          <p:sp>
            <p:nvSpPr>
              <p:cNvPr id="39" name="TextBox 38">
                <a:extLst>
                  <a:ext uri="{FF2B5EF4-FFF2-40B4-BE49-F238E27FC236}">
                    <a16:creationId xmlns:a16="http://schemas.microsoft.com/office/drawing/2014/main" id="{C5AE4C10-708A-4402-AEB2-99F57067AB23}"/>
                  </a:ext>
                </a:extLst>
              </p:cNvPr>
              <p:cNvSpPr txBox="1"/>
              <p:nvPr/>
            </p:nvSpPr>
            <p:spPr>
              <a:xfrm>
                <a:off x="7140424" y="4124325"/>
                <a:ext cx="400110" cy="1844814"/>
              </a:xfrm>
              <a:prstGeom prst="rect">
                <a:avLst/>
              </a:prstGeom>
              <a:solidFill>
                <a:srgbClr val="FFC000">
                  <a:alpha val="30000"/>
                </a:srgbClr>
              </a:solidFill>
              <a:ln w="19050">
                <a:solidFill>
                  <a:srgbClr val="FFC000"/>
                </a:solidFill>
              </a:ln>
            </p:spPr>
            <p:txBody>
              <a:bodyPr vert="eaVert" wrap="square" rtlCol="0">
                <a:spAutoFit/>
                <a:scene3d>
                  <a:camera prst="orthographicFront"/>
                  <a:lightRig rig="threePt" dir="t"/>
                </a:scene3d>
                <a:sp3d>
                  <a:bevelT w="0" h="0"/>
                  <a:bevelB w="0" h="1270"/>
                </a:sp3d>
              </a:bodyPr>
              <a:lstStyle/>
              <a:p>
                <a:pPr algn="ctr"/>
                <a:r>
                  <a:rPr lang="en-US" altLang="ko-KR" sz="1400" dirty="0" err="1">
                    <a:latin typeface="SamsungOne-700" panose="020B0803030303020204" pitchFamily="34" charset="0"/>
                    <a:ea typeface="SamsungOne-700" panose="020B0803030303020204" pitchFamily="34" charset="0"/>
                    <a:cs typeface="Times New Roman" panose="02020603050405020304" pitchFamily="18" charset="0"/>
                  </a:rPr>
                  <a:t>Tầng</a:t>
                </a:r>
                <a:r>
                  <a:rPr lang="en-US" altLang="ko-KR" sz="1400" dirty="0">
                    <a:latin typeface="SamsungOne-700" panose="020B0803030303020204" pitchFamily="34" charset="0"/>
                    <a:ea typeface="SamsungOne-700" panose="020B0803030303020204" pitchFamily="34" charset="0"/>
                    <a:cs typeface="Times New Roman" panose="02020603050405020304" pitchFamily="18" charset="0"/>
                  </a:rPr>
                  <a:t> </a:t>
                </a:r>
                <a:r>
                  <a:rPr lang="en-US" altLang="ko-KR" sz="1400" dirty="0" err="1">
                    <a:latin typeface="SamsungOne-700" panose="020B0803030303020204" pitchFamily="34" charset="0"/>
                    <a:ea typeface="SamsungOne-700" panose="020B0803030303020204" pitchFamily="34" charset="0"/>
                    <a:cs typeface="Times New Roman" panose="02020603050405020304" pitchFamily="18" charset="0"/>
                  </a:rPr>
                  <a:t>kết</a:t>
                </a:r>
                <a:r>
                  <a:rPr lang="en-US" altLang="ko-KR" sz="1400" dirty="0">
                    <a:latin typeface="SamsungOne-700" panose="020B0803030303020204" pitchFamily="34" charset="0"/>
                    <a:ea typeface="SamsungOne-700" panose="020B0803030303020204" pitchFamily="34" charset="0"/>
                    <a:cs typeface="Times New Roman" panose="02020603050405020304" pitchFamily="18" charset="0"/>
                  </a:rPr>
                  <a:t> </a:t>
                </a:r>
                <a:r>
                  <a:rPr lang="en-US" altLang="ko-KR" sz="1400" dirty="0" err="1">
                    <a:latin typeface="SamsungOne-700" panose="020B0803030303020204" pitchFamily="34" charset="0"/>
                    <a:ea typeface="SamsungOne-700" panose="020B0803030303020204" pitchFamily="34" charset="0"/>
                    <a:cs typeface="Times New Roman" panose="02020603050405020304" pitchFamily="18" charset="0"/>
                  </a:rPr>
                  <a:t>nối</a:t>
                </a:r>
                <a:r>
                  <a:rPr lang="en-US" altLang="ko-KR" sz="1400" dirty="0">
                    <a:latin typeface="SamsungOne-700" panose="020B0803030303020204" pitchFamily="34" charset="0"/>
                    <a:ea typeface="SamsungOne-700" panose="020B0803030303020204" pitchFamily="34" charset="0"/>
                    <a:cs typeface="Times New Roman" panose="02020603050405020304" pitchFamily="18" charset="0"/>
                  </a:rPr>
                  <a:t> </a:t>
                </a:r>
                <a:r>
                  <a:rPr lang="en-US" altLang="ko-KR" sz="1400" dirty="0" err="1">
                    <a:latin typeface="SamsungOne-700" panose="020B0803030303020204" pitchFamily="34" charset="0"/>
                    <a:ea typeface="SamsungOne-700" panose="020B0803030303020204" pitchFamily="34" charset="0"/>
                    <a:cs typeface="Times New Roman" panose="02020603050405020304" pitchFamily="18" charset="0"/>
                  </a:rPr>
                  <a:t>đầy</a:t>
                </a:r>
                <a:r>
                  <a:rPr lang="en-US" altLang="ko-KR" sz="1400" dirty="0">
                    <a:latin typeface="SamsungOne-700" panose="020B0803030303020204" pitchFamily="34" charset="0"/>
                    <a:ea typeface="SamsungOne-700" panose="020B0803030303020204" pitchFamily="34" charset="0"/>
                    <a:cs typeface="Times New Roman" panose="02020603050405020304" pitchFamily="18" charset="0"/>
                  </a:rPr>
                  <a:t> </a:t>
                </a:r>
                <a:r>
                  <a:rPr lang="en-US" altLang="ko-KR" sz="1400" dirty="0" err="1">
                    <a:latin typeface="SamsungOne-700" panose="020B0803030303020204" pitchFamily="34" charset="0"/>
                    <a:ea typeface="SamsungOne-700" panose="020B0803030303020204" pitchFamily="34" charset="0"/>
                    <a:cs typeface="Times New Roman" panose="02020603050405020304" pitchFamily="18" charset="0"/>
                  </a:rPr>
                  <a:t>đủ</a:t>
                </a:r>
                <a:endParaRPr lang="en-US" altLang="ko-KR" sz="1400" dirty="0">
                  <a:latin typeface="SamsungOne-700" panose="020B0803030303020204" pitchFamily="34" charset="0"/>
                  <a:ea typeface="SamsungOne-700" panose="020B0803030303020204" pitchFamily="34" charset="0"/>
                  <a:cs typeface="Times New Roman" panose="02020603050405020304" pitchFamily="18" charset="0"/>
                </a:endParaRPr>
              </a:p>
            </p:txBody>
          </p:sp>
        </p:grpSp>
      </p:grpSp>
      <p:sp>
        <p:nvSpPr>
          <p:cNvPr id="46" name="화살표: 아래쪽 45">
            <a:extLst>
              <a:ext uri="{FF2B5EF4-FFF2-40B4-BE49-F238E27FC236}">
                <a16:creationId xmlns:a16="http://schemas.microsoft.com/office/drawing/2014/main" id="{6CB35CB5-A720-4E4A-8EEB-BC72FB2A0B0D}"/>
              </a:ext>
            </a:extLst>
          </p:cNvPr>
          <p:cNvSpPr/>
          <p:nvPr/>
        </p:nvSpPr>
        <p:spPr>
          <a:xfrm rot="16200000">
            <a:off x="7354018" y="4042530"/>
            <a:ext cx="248908" cy="307777"/>
          </a:xfrm>
          <a:prstGeom prst="downArrow">
            <a:avLst>
              <a:gd name="adj1" fmla="val 50000"/>
              <a:gd name="adj2" fmla="val 50000"/>
            </a:avLst>
          </a:prstGeom>
          <a:gradFill flip="none" rotWithShape="1">
            <a:gsLst>
              <a:gs pos="0">
                <a:schemeClr val="bg1">
                  <a:lumMod val="65000"/>
                  <a:alpha val="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0"/>
              <a:bevelB w="0" h="1270"/>
            </a:sp3d>
          </a:bodyPr>
          <a:lstStyle/>
          <a:p>
            <a:pPr algn="ctr"/>
            <a:endParaRPr lang="ko-KR" altLang="en-US"/>
          </a:p>
        </p:txBody>
      </p:sp>
      <p:grpSp>
        <p:nvGrpSpPr>
          <p:cNvPr id="53" name="그룹 52">
            <a:extLst>
              <a:ext uri="{FF2B5EF4-FFF2-40B4-BE49-F238E27FC236}">
                <a16:creationId xmlns:a16="http://schemas.microsoft.com/office/drawing/2014/main" id="{EE6FC3FD-00B8-4B5B-870C-75B00990DFC7}"/>
              </a:ext>
            </a:extLst>
          </p:cNvPr>
          <p:cNvGrpSpPr/>
          <p:nvPr/>
        </p:nvGrpSpPr>
        <p:grpSpPr>
          <a:xfrm>
            <a:off x="558800" y="2093672"/>
            <a:ext cx="8785225" cy="215444"/>
            <a:chOff x="1027113" y="2045625"/>
            <a:chExt cx="8785225" cy="215444"/>
          </a:xfrm>
        </p:grpSpPr>
        <p:sp>
          <p:nvSpPr>
            <p:cNvPr id="54" name="직사각형 53">
              <a:extLst>
                <a:ext uri="{FF2B5EF4-FFF2-40B4-BE49-F238E27FC236}">
                  <a16:creationId xmlns:a16="http://schemas.microsoft.com/office/drawing/2014/main" id="{16C1E43D-6C18-4E63-99DB-AAAEBE7B4507}"/>
                </a:ext>
              </a:extLst>
            </p:cNvPr>
            <p:cNvSpPr/>
            <p:nvPr/>
          </p:nvSpPr>
          <p:spPr>
            <a:xfrm>
              <a:off x="1027113" y="2056995"/>
              <a:ext cx="36000" cy="180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bevelB w="0" h="0"/>
              </a:sp3d>
            </a:bodyPr>
            <a:lstStyle/>
            <a:p>
              <a:pPr algn="ctr"/>
              <a:endParaRPr lang="ko-KR" altLang="en-US"/>
            </a:p>
          </p:txBody>
        </p:sp>
        <p:sp>
          <p:nvSpPr>
            <p:cNvPr id="55" name="직사각형 54">
              <a:extLst>
                <a:ext uri="{FF2B5EF4-FFF2-40B4-BE49-F238E27FC236}">
                  <a16:creationId xmlns:a16="http://schemas.microsoft.com/office/drawing/2014/main" id="{9F96126F-EF7C-4B4E-B996-BA1D1B3EEFC2}"/>
                </a:ext>
              </a:extLst>
            </p:cNvPr>
            <p:cNvSpPr/>
            <p:nvPr/>
          </p:nvSpPr>
          <p:spPr>
            <a:xfrm>
              <a:off x="1179514" y="2045625"/>
              <a:ext cx="8632824"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spcAft>
                  <a:spcPts val="600"/>
                </a:spcAft>
              </a:pPr>
              <a:r>
                <a:rPr lang="vi-VN" altLang="ko-KR" sz="1400" dirty="0">
                  <a:solidFill>
                    <a:schemeClr val="tx1">
                      <a:lumMod val="85000"/>
                      <a:lumOff val="15000"/>
                    </a:schemeClr>
                  </a:solidFill>
                  <a:latin typeface="SamsungOne-400" panose="020B0503030303020204" pitchFamily="34" charset="0"/>
                  <a:ea typeface="SamsungOne-400" panose="020B0503030303020204" pitchFamily="34" charset="0"/>
                </a:rPr>
                <a:t>Tinh chỉnh một mô hình được huấn luyện sẵn:</a:t>
              </a:r>
            </a:p>
          </p:txBody>
        </p:sp>
      </p:grpSp>
      <p:grpSp>
        <p:nvGrpSpPr>
          <p:cNvPr id="57" name="그룹 56">
            <a:extLst>
              <a:ext uri="{FF2B5EF4-FFF2-40B4-BE49-F238E27FC236}">
                <a16:creationId xmlns:a16="http://schemas.microsoft.com/office/drawing/2014/main" id="{530CF706-0743-4335-87C0-9E80C9F8908B}"/>
              </a:ext>
            </a:extLst>
          </p:cNvPr>
          <p:cNvGrpSpPr/>
          <p:nvPr/>
        </p:nvGrpSpPr>
        <p:grpSpPr>
          <a:xfrm>
            <a:off x="2849509" y="2618540"/>
            <a:ext cx="1864614" cy="2997032"/>
            <a:chOff x="2849509" y="2574010"/>
            <a:chExt cx="1864614" cy="2997032"/>
          </a:xfrm>
        </p:grpSpPr>
        <p:sp>
          <p:nvSpPr>
            <p:cNvPr id="58" name="TextBox 57">
              <a:extLst>
                <a:ext uri="{FF2B5EF4-FFF2-40B4-BE49-F238E27FC236}">
                  <a16:creationId xmlns:a16="http://schemas.microsoft.com/office/drawing/2014/main" id="{3EDC74F4-9DC5-4972-B2A1-0DB9372B803F}"/>
                </a:ext>
              </a:extLst>
            </p:cNvPr>
            <p:cNvSpPr txBox="1"/>
            <p:nvPr/>
          </p:nvSpPr>
          <p:spPr>
            <a:xfrm>
              <a:off x="2849509" y="2574010"/>
              <a:ext cx="1864614" cy="523220"/>
            </a:xfrm>
            <a:prstGeom prst="rect">
              <a:avLst/>
            </a:prstGeom>
            <a:noFill/>
          </p:spPr>
          <p:txBody>
            <a:bodyPr wrap="none" rtlCol="0">
              <a:spAutoFit/>
              <a:scene3d>
                <a:camera prst="orthographicFront"/>
                <a:lightRig rig="threePt" dir="t"/>
              </a:scene3d>
              <a:sp3d>
                <a:bevelT w="0" h="0"/>
                <a:bevelB w="0" h="1270"/>
              </a:sp3d>
            </a:bodyPr>
            <a:lstStyle/>
            <a:p>
              <a:pPr algn="ctr"/>
              <a:r>
                <a:rPr lang="en-US" altLang="ko-KR" sz="1400" dirty="0" err="1">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Trích</a:t>
              </a:r>
              <a:r>
                <a:rPr lang="en-US" altLang="ko-KR" sz="1400" dirty="0">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 </a:t>
              </a:r>
              <a:r>
                <a:rPr lang="en-US" altLang="ko-KR" sz="1400" dirty="0" err="1">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xuất</a:t>
              </a:r>
              <a:r>
                <a:rPr lang="en-US" altLang="ko-KR" sz="1400" dirty="0">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 </a:t>
              </a:r>
              <a:r>
                <a:rPr lang="en-US" altLang="ko-KR" sz="1400" dirty="0" err="1">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tính</a:t>
              </a:r>
              <a:r>
                <a:rPr lang="en-US" altLang="ko-KR" sz="1400" dirty="0">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 </a:t>
              </a:r>
              <a:r>
                <a:rPr lang="en-US" altLang="ko-KR" sz="1400" dirty="0" err="1">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năng</a:t>
              </a:r>
              <a:endParaRPr lang="en-US" altLang="ko-KR" sz="1400" dirty="0">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endParaRPr>
            </a:p>
            <a:p>
              <a:pPr algn="ctr"/>
              <a:r>
                <a:rPr lang="en-US" altLang="ko-KR" sz="1400" dirty="0">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a:t>
              </a:r>
              <a:r>
                <a:rPr lang="en-US" altLang="ko-KR" sz="1400" dirty="0" err="1">
                  <a:solidFill>
                    <a:srgbClr val="00B05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Trọng</a:t>
              </a:r>
              <a:r>
                <a:rPr lang="en-US" altLang="ko-KR" sz="1400" dirty="0">
                  <a:solidFill>
                    <a:srgbClr val="00B05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 </a:t>
              </a:r>
              <a:r>
                <a:rPr lang="en-US" altLang="ko-KR" sz="1400" dirty="0" err="1">
                  <a:solidFill>
                    <a:srgbClr val="00B05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số</a:t>
              </a:r>
              <a:r>
                <a:rPr lang="en-US" altLang="ko-KR" sz="1400" dirty="0">
                  <a:solidFill>
                    <a:srgbClr val="00B05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 </a:t>
              </a:r>
              <a:r>
                <a:rPr lang="en-US" altLang="ko-KR" sz="1400" dirty="0" err="1">
                  <a:solidFill>
                    <a:srgbClr val="00B05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đóng</a:t>
              </a:r>
              <a:r>
                <a:rPr lang="en-US" altLang="ko-KR" sz="1400" dirty="0">
                  <a:solidFill>
                    <a:srgbClr val="00B05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 </a:t>
              </a:r>
              <a:r>
                <a:rPr lang="en-US" altLang="ko-KR" sz="1400" dirty="0" err="1">
                  <a:solidFill>
                    <a:srgbClr val="00B05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băng</a:t>
              </a:r>
              <a:r>
                <a:rPr lang="en-US" altLang="ko-KR" sz="1400" dirty="0">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a:t>
              </a:r>
            </a:p>
          </p:txBody>
        </p:sp>
        <p:grpSp>
          <p:nvGrpSpPr>
            <p:cNvPr id="59" name="그룹 58">
              <a:extLst>
                <a:ext uri="{FF2B5EF4-FFF2-40B4-BE49-F238E27FC236}">
                  <a16:creationId xmlns:a16="http://schemas.microsoft.com/office/drawing/2014/main" id="{830943E3-C7B7-4298-8F64-8E06EBB80AF2}"/>
                </a:ext>
              </a:extLst>
            </p:cNvPr>
            <p:cNvGrpSpPr/>
            <p:nvPr/>
          </p:nvGrpSpPr>
          <p:grpSpPr>
            <a:xfrm>
              <a:off x="3067231" y="3140718"/>
              <a:ext cx="1429169" cy="2022336"/>
              <a:chOff x="2914231" y="4035563"/>
              <a:chExt cx="1429169" cy="2022336"/>
            </a:xfrm>
          </p:grpSpPr>
          <p:sp>
            <p:nvSpPr>
              <p:cNvPr id="61" name="직사각형 60">
                <a:extLst>
                  <a:ext uri="{FF2B5EF4-FFF2-40B4-BE49-F238E27FC236}">
                    <a16:creationId xmlns:a16="http://schemas.microsoft.com/office/drawing/2014/main" id="{9A5AAF4C-0D67-4081-A085-13736A8FFD54}"/>
                  </a:ext>
                </a:extLst>
              </p:cNvPr>
              <p:cNvSpPr/>
              <p:nvPr/>
            </p:nvSpPr>
            <p:spPr>
              <a:xfrm>
                <a:off x="2914231" y="4035563"/>
                <a:ext cx="1429169" cy="2022336"/>
              </a:xfrm>
              <a:prstGeom prst="rect">
                <a:avLst/>
              </a:prstGeom>
              <a:solidFill>
                <a:srgbClr val="FF0000">
                  <a:alpha val="5000"/>
                </a:srgbClr>
              </a:solidFill>
              <a:ln w="127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0"/>
                  <a:bevelB w="0" h="1270"/>
                </a:sp3d>
              </a:bodyPr>
              <a:lstStyle/>
              <a:p>
                <a:pPr algn="ctr"/>
                <a:endParaRPr lang="ko-KR" altLang="en-US" sz="1400"/>
              </a:p>
            </p:txBody>
          </p:sp>
          <p:sp>
            <p:nvSpPr>
              <p:cNvPr id="62" name="TextBox 61">
                <a:extLst>
                  <a:ext uri="{FF2B5EF4-FFF2-40B4-BE49-F238E27FC236}">
                    <a16:creationId xmlns:a16="http://schemas.microsoft.com/office/drawing/2014/main" id="{236F1F2A-CFC4-45F2-B703-ADF1B17B027F}"/>
                  </a:ext>
                </a:extLst>
              </p:cNvPr>
              <p:cNvSpPr txBox="1"/>
              <p:nvPr/>
            </p:nvSpPr>
            <p:spPr>
              <a:xfrm>
                <a:off x="3047845" y="4124325"/>
                <a:ext cx="400110" cy="1844814"/>
              </a:xfrm>
              <a:prstGeom prst="rect">
                <a:avLst/>
              </a:prstGeom>
              <a:solidFill>
                <a:schemeClr val="accent6">
                  <a:alpha val="30000"/>
                </a:schemeClr>
              </a:solidFill>
              <a:ln w="19050">
                <a:solidFill>
                  <a:srgbClr val="FF0000"/>
                </a:solidFill>
              </a:ln>
            </p:spPr>
            <p:txBody>
              <a:bodyPr vert="eaVert" wrap="square" rtlCol="0">
                <a:spAutoFit/>
                <a:scene3d>
                  <a:camera prst="orthographicFront"/>
                  <a:lightRig rig="threePt" dir="t"/>
                </a:scene3d>
                <a:sp3d>
                  <a:bevelT w="0" h="0"/>
                  <a:bevelB w="0" h="1270"/>
                </a:sp3d>
              </a:bodyPr>
              <a:lstStyle>
                <a:defPPr>
                  <a:defRPr lang="en-US"/>
                </a:defPPr>
                <a:lvl1pPr algn="ctr">
                  <a:defRPr sz="1600">
                    <a:latin typeface="SamsungOne-700" panose="020B0803030303020204" pitchFamily="34" charset="0"/>
                    <a:ea typeface="SamsungOne-700" panose="020B0803030303020204" pitchFamily="34" charset="0"/>
                    <a:cs typeface="Times New Roman" panose="02020603050405020304" pitchFamily="18" charset="0"/>
                  </a:defRPr>
                </a:lvl1pPr>
              </a:lstStyle>
              <a:p>
                <a:r>
                  <a:rPr lang="en-US" sz="1400" dirty="0" err="1"/>
                  <a:t>Tầng</a:t>
                </a:r>
                <a:r>
                  <a:rPr lang="en-US" sz="1400" dirty="0"/>
                  <a:t> Convolution</a:t>
                </a:r>
              </a:p>
            </p:txBody>
          </p:sp>
          <p:sp>
            <p:nvSpPr>
              <p:cNvPr id="63" name="TextBox 62">
                <a:extLst>
                  <a:ext uri="{FF2B5EF4-FFF2-40B4-BE49-F238E27FC236}">
                    <a16:creationId xmlns:a16="http://schemas.microsoft.com/office/drawing/2014/main" id="{DBFBC8A0-BE29-45EB-921B-4A0B9079988A}"/>
                  </a:ext>
                </a:extLst>
              </p:cNvPr>
              <p:cNvSpPr txBox="1"/>
              <p:nvPr/>
            </p:nvSpPr>
            <p:spPr>
              <a:xfrm>
                <a:off x="3845681" y="4124325"/>
                <a:ext cx="400110" cy="1844814"/>
              </a:xfrm>
              <a:prstGeom prst="rect">
                <a:avLst/>
              </a:prstGeom>
              <a:solidFill>
                <a:srgbClr val="0070C0">
                  <a:alpha val="30000"/>
                </a:srgbClr>
              </a:solidFill>
              <a:ln w="19050">
                <a:solidFill>
                  <a:srgbClr val="0070C0"/>
                </a:solidFill>
              </a:ln>
            </p:spPr>
            <p:txBody>
              <a:bodyPr vert="eaVert" wrap="square" rtlCol="0">
                <a:spAutoFit/>
                <a:scene3d>
                  <a:camera prst="orthographicFront"/>
                  <a:lightRig rig="threePt" dir="t"/>
                </a:scene3d>
                <a:sp3d>
                  <a:bevelT w="0" h="0"/>
                  <a:bevelB w="0" h="1270"/>
                </a:sp3d>
              </a:bodyPr>
              <a:lstStyle>
                <a:defPPr>
                  <a:defRPr lang="en-US"/>
                </a:defPPr>
                <a:lvl1pPr algn="ctr">
                  <a:defRPr sz="1600">
                    <a:latin typeface="SamsungOne-700" panose="020B0803030303020204" pitchFamily="34" charset="0"/>
                    <a:ea typeface="SamsungOne-700" panose="020B0803030303020204" pitchFamily="34" charset="0"/>
                    <a:cs typeface="Times New Roman" panose="02020603050405020304" pitchFamily="18" charset="0"/>
                  </a:defRPr>
                </a:lvl1pPr>
              </a:lstStyle>
              <a:p>
                <a:r>
                  <a:rPr lang="en-US" altLang="ko-KR" sz="1400" dirty="0" err="1"/>
                  <a:t>Tầng</a:t>
                </a:r>
                <a:r>
                  <a:rPr lang="en-US" altLang="ko-KR" sz="1400" dirty="0"/>
                  <a:t> Pooling</a:t>
                </a:r>
              </a:p>
            </p:txBody>
          </p:sp>
        </p:grpSp>
        <p:sp>
          <p:nvSpPr>
            <p:cNvPr id="60" name="TextBox 59">
              <a:extLst>
                <a:ext uri="{FF2B5EF4-FFF2-40B4-BE49-F238E27FC236}">
                  <a16:creationId xmlns:a16="http://schemas.microsoft.com/office/drawing/2014/main" id="{CA45BD74-3D01-415A-AB56-15F27DFFEC60}"/>
                </a:ext>
              </a:extLst>
            </p:cNvPr>
            <p:cNvSpPr txBox="1"/>
            <p:nvPr/>
          </p:nvSpPr>
          <p:spPr>
            <a:xfrm>
              <a:off x="2970536" y="5263265"/>
              <a:ext cx="1622560" cy="307777"/>
            </a:xfrm>
            <a:prstGeom prst="rect">
              <a:avLst/>
            </a:prstGeom>
            <a:noFill/>
          </p:spPr>
          <p:txBody>
            <a:bodyPr wrap="none" rtlCol="0">
              <a:spAutoFit/>
              <a:scene3d>
                <a:camera prst="orthographicFront"/>
                <a:lightRig rig="threePt" dir="t"/>
              </a:scene3d>
              <a:sp3d>
                <a:bevelT w="0" h="0"/>
                <a:bevelB w="0" h="1270"/>
              </a:sp3d>
            </a:bodyPr>
            <a:lstStyle/>
            <a:p>
              <a:pPr algn="ctr"/>
              <a:r>
                <a:rPr lang="en-US" altLang="ko-KR" sz="1400" dirty="0" err="1">
                  <a:solidFill>
                    <a:schemeClr val="tx1">
                      <a:lumMod val="75000"/>
                      <a:lumOff val="25000"/>
                    </a:schemeClr>
                  </a:solidFill>
                  <a:latin typeface="SamsungOne-400" panose="020B0503030303020204" pitchFamily="34" charset="0"/>
                  <a:ea typeface="SamsungOne-400" panose="020B0503030303020204" pitchFamily="34" charset="0"/>
                  <a:cs typeface="Times New Roman" panose="02020603050405020304" pitchFamily="18" charset="0"/>
                  <a:sym typeface="Symbol" panose="05050102010706020507" pitchFamily="18" charset="2"/>
                </a:rPr>
                <a:t>Lặp</a:t>
              </a:r>
              <a:r>
                <a:rPr lang="en-US" altLang="ko-KR" sz="1400" dirty="0">
                  <a:solidFill>
                    <a:schemeClr val="tx1">
                      <a:lumMod val="75000"/>
                      <a:lumOff val="25000"/>
                    </a:schemeClr>
                  </a:solidFill>
                  <a:latin typeface="SamsungOne-400" panose="020B0503030303020204" pitchFamily="34" charset="0"/>
                  <a:ea typeface="SamsungOne-400" panose="020B0503030303020204" pitchFamily="34" charset="0"/>
                  <a:cs typeface="Times New Roman" panose="02020603050405020304" pitchFamily="18" charset="0"/>
                  <a:sym typeface="Symbol" panose="05050102010706020507" pitchFamily="18" charset="2"/>
                </a:rPr>
                <a:t> </a:t>
              </a:r>
              <a:r>
                <a:rPr lang="en-US" altLang="ko-KR" sz="1400" dirty="0" err="1">
                  <a:solidFill>
                    <a:schemeClr val="tx1">
                      <a:lumMod val="75000"/>
                      <a:lumOff val="25000"/>
                    </a:schemeClr>
                  </a:solidFill>
                  <a:latin typeface="SamsungOne-400" panose="020B0503030303020204" pitchFamily="34" charset="0"/>
                  <a:ea typeface="SamsungOne-400" panose="020B0503030303020204" pitchFamily="34" charset="0"/>
                  <a:cs typeface="Times New Roman" panose="02020603050405020304" pitchFamily="18" charset="0"/>
                  <a:sym typeface="Symbol" panose="05050102010706020507" pitchFamily="18" charset="2"/>
                </a:rPr>
                <a:t>lại</a:t>
              </a:r>
              <a:r>
                <a:rPr lang="en-US" altLang="ko-KR" sz="1400" dirty="0">
                  <a:solidFill>
                    <a:schemeClr val="tx1">
                      <a:lumMod val="75000"/>
                      <a:lumOff val="25000"/>
                    </a:schemeClr>
                  </a:solidFill>
                  <a:latin typeface="SamsungOne-400" panose="020B0503030303020204" pitchFamily="34" charset="0"/>
                  <a:ea typeface="SamsungOne-400" panose="020B0503030303020204" pitchFamily="34" charset="0"/>
                  <a:cs typeface="Times New Roman" panose="02020603050405020304" pitchFamily="18" charset="0"/>
                  <a:sym typeface="Symbol" panose="05050102010706020507" pitchFamily="18" charset="2"/>
                </a:rPr>
                <a:t> </a:t>
              </a:r>
              <a:r>
                <a:rPr lang="en-US" altLang="ko-KR" sz="1400" dirty="0" err="1">
                  <a:solidFill>
                    <a:schemeClr val="tx1">
                      <a:lumMod val="75000"/>
                      <a:lumOff val="25000"/>
                    </a:schemeClr>
                  </a:solidFill>
                  <a:latin typeface="SamsungOne-400" panose="020B0503030303020204" pitchFamily="34" charset="0"/>
                  <a:ea typeface="SamsungOne-400" panose="020B0503030303020204" pitchFamily="34" charset="0"/>
                  <a:cs typeface="Times New Roman" panose="02020603050405020304" pitchFamily="18" charset="0"/>
                  <a:sym typeface="Symbol" panose="05050102010706020507" pitchFamily="18" charset="2"/>
                </a:rPr>
                <a:t>một</a:t>
              </a:r>
              <a:r>
                <a:rPr lang="en-US" altLang="ko-KR" sz="1400" dirty="0">
                  <a:solidFill>
                    <a:schemeClr val="tx1">
                      <a:lumMod val="75000"/>
                      <a:lumOff val="25000"/>
                    </a:schemeClr>
                  </a:solidFill>
                  <a:latin typeface="SamsungOne-400" panose="020B0503030303020204" pitchFamily="34" charset="0"/>
                  <a:ea typeface="SamsungOne-400" panose="020B0503030303020204" pitchFamily="34" charset="0"/>
                  <a:cs typeface="Times New Roman" panose="02020603050405020304" pitchFamily="18" charset="0"/>
                  <a:sym typeface="Symbol" panose="05050102010706020507" pitchFamily="18" charset="2"/>
                </a:rPr>
                <a:t> </a:t>
              </a:r>
              <a:r>
                <a:rPr lang="en-US" altLang="ko-KR" sz="1400" dirty="0" err="1">
                  <a:solidFill>
                    <a:schemeClr val="tx1">
                      <a:lumMod val="75000"/>
                      <a:lumOff val="25000"/>
                    </a:schemeClr>
                  </a:solidFill>
                  <a:latin typeface="SamsungOne-400" panose="020B0503030303020204" pitchFamily="34" charset="0"/>
                  <a:ea typeface="SamsungOne-400" panose="020B0503030303020204" pitchFamily="34" charset="0"/>
                  <a:cs typeface="Times New Roman" panose="02020603050405020304" pitchFamily="18" charset="0"/>
                  <a:sym typeface="Symbol" panose="05050102010706020507" pitchFamily="18" charset="2"/>
                </a:rPr>
                <a:t>vài</a:t>
              </a:r>
              <a:r>
                <a:rPr lang="en-US" altLang="ko-KR" sz="1400" dirty="0">
                  <a:solidFill>
                    <a:schemeClr val="tx1">
                      <a:lumMod val="75000"/>
                      <a:lumOff val="25000"/>
                    </a:schemeClr>
                  </a:solidFill>
                  <a:latin typeface="SamsungOne-400" panose="020B0503030303020204" pitchFamily="34" charset="0"/>
                  <a:ea typeface="SamsungOne-400" panose="020B0503030303020204" pitchFamily="34" charset="0"/>
                  <a:cs typeface="Times New Roman" panose="02020603050405020304" pitchFamily="18" charset="0"/>
                  <a:sym typeface="Symbol" panose="05050102010706020507" pitchFamily="18" charset="2"/>
                </a:rPr>
                <a:t> </a:t>
              </a:r>
              <a:r>
                <a:rPr lang="en-US" altLang="ko-KR" sz="1400" dirty="0" err="1">
                  <a:solidFill>
                    <a:schemeClr val="tx1">
                      <a:lumMod val="75000"/>
                      <a:lumOff val="25000"/>
                    </a:schemeClr>
                  </a:solidFill>
                  <a:latin typeface="SamsungOne-400" panose="020B0503030303020204" pitchFamily="34" charset="0"/>
                  <a:ea typeface="SamsungOne-400" panose="020B0503030303020204" pitchFamily="34" charset="0"/>
                  <a:cs typeface="Times New Roman" panose="02020603050405020304" pitchFamily="18" charset="0"/>
                  <a:sym typeface="Symbol" panose="05050102010706020507" pitchFamily="18" charset="2"/>
                </a:rPr>
                <a:t>lần</a:t>
              </a:r>
              <a:endParaRPr lang="en-US" altLang="ko-KR" sz="1400" dirty="0">
                <a:solidFill>
                  <a:schemeClr val="tx1">
                    <a:lumMod val="75000"/>
                    <a:lumOff val="25000"/>
                  </a:schemeClr>
                </a:solidFill>
                <a:latin typeface="SamsungOne-400" panose="020B0503030303020204" pitchFamily="34" charset="0"/>
                <a:ea typeface="SamsungOne-400" panose="020B0503030303020204" pitchFamily="34" charset="0"/>
                <a:cs typeface="Times New Roman" panose="02020603050405020304" pitchFamily="18" charset="0"/>
                <a:sym typeface="Symbol" panose="05050102010706020507" pitchFamily="18" charset="2"/>
              </a:endParaRPr>
            </a:p>
          </p:txBody>
        </p:sp>
      </p:grpSp>
      <p:sp>
        <p:nvSpPr>
          <p:cNvPr id="64" name="직사각형 63">
            <a:extLst>
              <a:ext uri="{FF2B5EF4-FFF2-40B4-BE49-F238E27FC236}">
                <a16:creationId xmlns:a16="http://schemas.microsoft.com/office/drawing/2014/main" id="{C1C4EBDA-598C-4066-9495-A360AB8E8EC6}"/>
              </a:ext>
            </a:extLst>
          </p:cNvPr>
          <p:cNvSpPr/>
          <p:nvPr/>
        </p:nvSpPr>
        <p:spPr>
          <a:xfrm>
            <a:off x="703263" y="5627586"/>
            <a:ext cx="8640762" cy="3454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bevelB w="0" h="0"/>
            </a:sp3d>
          </a:bodyPr>
          <a:lstStyle/>
          <a:p>
            <a:pPr>
              <a:spcAft>
                <a:spcPts val="800"/>
              </a:spcAft>
              <a:buClr>
                <a:srgbClr val="193EB0"/>
              </a:buClr>
            </a:pP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3).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Huấn</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luyện</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tầng</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phân</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loại</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mới</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với</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một</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bộ</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dữ</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liệu</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mới</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a:t>
            </a:r>
          </a:p>
        </p:txBody>
      </p:sp>
      <p:pic>
        <p:nvPicPr>
          <p:cNvPr id="65" name="그림 64">
            <a:extLst>
              <a:ext uri="{FF2B5EF4-FFF2-40B4-BE49-F238E27FC236}">
                <a16:creationId xmlns:a16="http://schemas.microsoft.com/office/drawing/2014/main" id="{51BFF804-BEEE-4EE5-8A24-0FFF242331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57743" y="3821492"/>
            <a:ext cx="602743" cy="720000"/>
          </a:xfrm>
          <a:prstGeom prst="rect">
            <a:avLst/>
          </a:prstGeom>
          <a:ln w="6350">
            <a:solidFill>
              <a:srgbClr val="193EB0"/>
            </a:solidFill>
          </a:ln>
        </p:spPr>
      </p:pic>
      <p:grpSp>
        <p:nvGrpSpPr>
          <p:cNvPr id="34" name="그룹 33">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37" name="직사각형 36">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prstClr val="white"/>
                  </a:solidFill>
                  <a:latin typeface="iCiel Samsung Sharp Sans Medium" pitchFamily="2" charset="0"/>
                  <a:cs typeface="iCiel Samsung Sharp Sans Medium" pitchFamily="2" charset="0"/>
                </a:rPr>
                <a:t>1. </a:t>
              </a:r>
              <a:r>
                <a:rPr lang="en-US" altLang="ko-KR" dirty="0" err="1">
                  <a:solidFill>
                    <a:prstClr val="white"/>
                  </a:solidFill>
                  <a:latin typeface="iCiel Samsung Sharp Sans Medium" pitchFamily="2" charset="0"/>
                  <a:cs typeface="iCiel Samsung Sharp Sans Medium" pitchFamily="2" charset="0"/>
                </a:rPr>
                <a:t>Sử</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dụng</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mô</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hình</a:t>
              </a:r>
              <a:r>
                <a:rPr lang="en-US" altLang="ko-KR" dirty="0">
                  <a:solidFill>
                    <a:prstClr val="white"/>
                  </a:solidFill>
                  <a:latin typeface="iCiel Samsung Sharp Sans Medium" pitchFamily="2" charset="0"/>
                  <a:cs typeface="iCiel Samsung Sharp Sans Medium" pitchFamily="2" charset="0"/>
                </a:rPr>
                <a:t> CNN </a:t>
              </a:r>
              <a:r>
                <a:rPr lang="en-US" altLang="ko-KR" dirty="0" err="1">
                  <a:solidFill>
                    <a:prstClr val="white"/>
                  </a:solidFill>
                  <a:latin typeface="iCiel Samsung Sharp Sans Medium" pitchFamily="2" charset="0"/>
                  <a:cs typeface="iCiel Samsung Sharp Sans Medium" pitchFamily="2" charset="0"/>
                </a:rPr>
                <a:t>tạo</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sẵn</a:t>
              </a:r>
              <a:endParaRPr lang="en-US" altLang="ko-KR" dirty="0">
                <a:solidFill>
                  <a:prstClr val="white"/>
                </a:solidFill>
                <a:latin typeface="iCiel Samsung Sharp Sans Medium" pitchFamily="2" charset="0"/>
                <a:cs typeface="iCiel Samsung Sharp Sans Medium" pitchFamily="2" charset="0"/>
              </a:endParaRPr>
            </a:p>
          </p:txBody>
        </p:sp>
        <p:sp>
          <p:nvSpPr>
            <p:cNvPr id="40" name="직사각형 39">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a:defRPr/>
              </a:pPr>
              <a:r>
                <a:rPr lang="en-US" altLang="ko-KR" sz="1600" dirty="0" err="1">
                  <a:solidFill>
                    <a:prstClr val="white">
                      <a:lumMod val="85000"/>
                    </a:prst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prstClr val="white">
                      <a:lumMod val="85000"/>
                    </a:prst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prstClr val="white">
                      <a:lumMod val="85000"/>
                    </a:prstClr>
                  </a:solidFill>
                  <a:latin typeface="Samsung Sharp Sans Bold" pitchFamily="2" charset="0"/>
                  <a:ea typeface="Samsung Sharp Sans Bold" pitchFamily="2" charset="0"/>
                  <a:cs typeface="Samsung Sharp Sans Bold" pitchFamily="2" charset="0"/>
                </a:rPr>
                <a:t>01</a:t>
              </a:r>
            </a:p>
          </p:txBody>
        </p:sp>
      </p:grpSp>
      <p:sp>
        <p:nvSpPr>
          <p:cNvPr id="41" name="직사각형 40">
            <a:extLst>
              <a:ext uri="{FF2B5EF4-FFF2-40B4-BE49-F238E27FC236}">
                <a16:creationId xmlns:a16="http://schemas.microsoft.com/office/drawing/2014/main" id="{B5B8FE30-0195-42A8-8BDA-09834FA503A3}"/>
              </a:ext>
            </a:extLst>
          </p:cNvPr>
          <p:cNvSpPr/>
          <p:nvPr/>
        </p:nvSpPr>
        <p:spPr>
          <a:xfrm>
            <a:off x="546895" y="1475403"/>
            <a:ext cx="879713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Sử</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dụng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mô</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hình</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CNN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tạo</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sẵn</a:t>
            </a:r>
            <a:endPar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endParaRPr>
          </a:p>
        </p:txBody>
      </p:sp>
    </p:spTree>
    <p:extLst>
      <p:ext uri="{BB962C8B-B14F-4D97-AF65-F5344CB8AC3E}">
        <p14:creationId xmlns:p14="http://schemas.microsoft.com/office/powerpoint/2010/main" val="632512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Table 12">
            <a:extLst>
              <a:ext uri="{FF2B5EF4-FFF2-40B4-BE49-F238E27FC236}">
                <a16:creationId xmlns:a16="http://schemas.microsoft.com/office/drawing/2014/main" id="{BD0C2C7F-7D2E-4C86-8B3C-1338354C3B51}"/>
              </a:ext>
            </a:extLst>
          </p:cNvPr>
          <p:cNvGraphicFramePr>
            <a:graphicFrameLocks noGrp="1"/>
          </p:cNvGraphicFramePr>
          <p:nvPr>
            <p:extLst>
              <p:ext uri="{D42A27DB-BD31-4B8C-83A1-F6EECF244321}">
                <p14:modId xmlns:p14="http://schemas.microsoft.com/office/powerpoint/2010/main" val="2394992947"/>
              </p:ext>
            </p:extLst>
          </p:nvPr>
        </p:nvGraphicFramePr>
        <p:xfrm>
          <a:off x="8094325" y="3180328"/>
          <a:ext cx="400788" cy="2022340"/>
        </p:xfrm>
        <a:graphic>
          <a:graphicData uri="http://schemas.openxmlformats.org/drawingml/2006/table">
            <a:tbl>
              <a:tblPr firstRow="1" bandRow="1">
                <a:tableStyleId>{5940675A-B579-460E-94D1-54222C63F5DA}</a:tableStyleId>
              </a:tblPr>
              <a:tblGrid>
                <a:gridCol w="400788">
                  <a:extLst>
                    <a:ext uri="{9D8B030D-6E8A-4147-A177-3AD203B41FA5}">
                      <a16:colId xmlns:a16="http://schemas.microsoft.com/office/drawing/2014/main" val="20000"/>
                    </a:ext>
                  </a:extLst>
                </a:gridCol>
              </a:tblGrid>
              <a:tr h="202234">
                <a:tc>
                  <a:txBody>
                    <a:bodyPr/>
                    <a:lstStyle/>
                    <a:p>
                      <a:pPr marL="0" algn="ctr" defTabSz="914126" rtl="0" eaLnBrk="1" latinLnBrk="1" hangingPunct="1"/>
                      <a:r>
                        <a:rPr lang="en-US" sz="7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202234">
                <a:tc>
                  <a:txBody>
                    <a:bodyPr/>
                    <a:lstStyle/>
                    <a:p>
                      <a:pPr marL="0" algn="ctr" defTabSz="914126" rtl="0" eaLnBrk="1" latinLnBrk="1" hangingPunct="1"/>
                      <a:r>
                        <a:rPr lang="en-US" sz="7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202234">
                <a:tc>
                  <a:txBody>
                    <a:bodyPr/>
                    <a:lstStyle/>
                    <a:p>
                      <a:pPr marL="0" algn="ctr" defTabSz="914126" rtl="0" eaLnBrk="1" latinLnBrk="1" hangingPunct="1"/>
                      <a:r>
                        <a:rPr lang="en-US" sz="7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0.02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202234">
                <a:tc>
                  <a:txBody>
                    <a:bodyPr/>
                    <a:lstStyle/>
                    <a:p>
                      <a:pPr marL="0" algn="ctr" defTabSz="914126" rtl="0" eaLnBrk="1" latinLnBrk="1" hangingPunct="1"/>
                      <a:r>
                        <a:rPr lang="en-US" sz="7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0.05</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202234">
                <a:tc>
                  <a:txBody>
                    <a:bodyPr/>
                    <a:lstStyle/>
                    <a:p>
                      <a:pPr marL="0" algn="ctr" defTabSz="914126" rtl="0" eaLnBrk="1" latinLnBrk="1" hangingPunct="1"/>
                      <a:r>
                        <a:rPr lang="en-US" sz="7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0.03</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202234">
                <a:tc>
                  <a:txBody>
                    <a:bodyPr/>
                    <a:lstStyle/>
                    <a:p>
                      <a:pPr marL="0" algn="ctr" defTabSz="914126" rtl="0" eaLnBrk="1" latinLnBrk="1" hangingPunct="1"/>
                      <a:r>
                        <a:rPr lang="en-US" sz="7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r h="202234">
                <a:tc>
                  <a:txBody>
                    <a:bodyPr/>
                    <a:lstStyle/>
                    <a:p>
                      <a:pPr marL="0" algn="ctr" defTabSz="914126" rtl="0" eaLnBrk="1" latinLnBrk="1" hangingPunct="1"/>
                      <a:r>
                        <a:rPr lang="en-US" sz="7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6"/>
                  </a:ext>
                </a:extLst>
              </a:tr>
              <a:tr h="202234">
                <a:tc>
                  <a:txBody>
                    <a:bodyPr/>
                    <a:lstStyle/>
                    <a:p>
                      <a:pPr marL="0" algn="ctr" defTabSz="914126" rtl="0" eaLnBrk="1" latinLnBrk="1" hangingPunct="1"/>
                      <a:r>
                        <a:rPr lang="en-US" sz="7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7"/>
                  </a:ext>
                </a:extLst>
              </a:tr>
              <a:tr h="202234">
                <a:tc>
                  <a:txBody>
                    <a:bodyPr/>
                    <a:lstStyle/>
                    <a:p>
                      <a:pPr marL="0" algn="ctr" defTabSz="914126" rtl="0" eaLnBrk="1" latinLnBrk="1" hangingPunct="1"/>
                      <a:r>
                        <a:rPr lang="en-US" sz="700" b="0" kern="1200" dirty="0">
                          <a:gradFill>
                            <a:gsLst>
                              <a:gs pos="0">
                                <a:srgbClr val="FF0000"/>
                              </a:gs>
                              <a:gs pos="100000">
                                <a:srgbClr val="FF0000"/>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0.90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8"/>
                  </a:ext>
                </a:extLst>
              </a:tr>
              <a:tr h="202234">
                <a:tc>
                  <a:txBody>
                    <a:bodyPr/>
                    <a:lstStyle/>
                    <a:p>
                      <a:pPr marL="0" algn="ctr" defTabSz="914126" rtl="0" eaLnBrk="1" latinLnBrk="1" hangingPunct="1"/>
                      <a:r>
                        <a:rPr lang="en-US" sz="7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27" name="TextBox 26">
            <a:extLst>
              <a:ext uri="{FF2B5EF4-FFF2-40B4-BE49-F238E27FC236}">
                <a16:creationId xmlns:a16="http://schemas.microsoft.com/office/drawing/2014/main" id="{8EB5DEB9-82B1-4751-8583-23EE7D5FAB9B}"/>
              </a:ext>
            </a:extLst>
          </p:cNvPr>
          <p:cNvSpPr txBox="1"/>
          <p:nvPr/>
        </p:nvSpPr>
        <p:spPr>
          <a:xfrm>
            <a:off x="1113263" y="2595535"/>
            <a:ext cx="1329211" cy="338554"/>
          </a:xfrm>
          <a:prstGeom prst="rect">
            <a:avLst/>
          </a:prstGeom>
          <a:noFill/>
        </p:spPr>
        <p:txBody>
          <a:bodyPr wrap="none" rtlCol="0">
            <a:spAutoFit/>
            <a:scene3d>
              <a:camera prst="orthographicFront"/>
              <a:lightRig rig="threePt" dir="t"/>
            </a:scene3d>
            <a:sp3d>
              <a:bevelT w="0" h="0"/>
              <a:bevelB w="0" h="1270"/>
            </a:sp3d>
          </a:bodyPr>
          <a:lstStyle/>
          <a:p>
            <a:pPr algn="ctr"/>
            <a:r>
              <a:rPr lang="en-US" sz="1600" b="1" dirty="0" err="1">
                <a:solidFill>
                  <a:srgbClr val="193EB0"/>
                </a:solidFill>
                <a:latin typeface="SamsungOne-700" panose="020B0803030303020204" pitchFamily="34" charset="0"/>
                <a:ea typeface="SamsungOne-700" panose="020B0803030303020204" pitchFamily="34" charset="0"/>
                <a:cs typeface="Times New Roman" panose="02020603050405020304" pitchFamily="18" charset="0"/>
              </a:rPr>
              <a:t>Dữ</a:t>
            </a:r>
            <a:r>
              <a:rPr lang="en-US" sz="1600" b="1" dirty="0">
                <a:solidFill>
                  <a:srgbClr val="193EB0"/>
                </a:solidFill>
                <a:latin typeface="SamsungOne-700" panose="020B0803030303020204" pitchFamily="34" charset="0"/>
                <a:ea typeface="SamsungOne-700" panose="020B0803030303020204" pitchFamily="34" charset="0"/>
                <a:cs typeface="Times New Roman" panose="02020603050405020304" pitchFamily="18" charset="0"/>
              </a:rPr>
              <a:t> </a:t>
            </a:r>
            <a:r>
              <a:rPr lang="en-US" sz="1600" b="1" dirty="0" err="1">
                <a:solidFill>
                  <a:srgbClr val="193EB0"/>
                </a:solidFill>
                <a:latin typeface="SamsungOne-700" panose="020B0803030303020204" pitchFamily="34" charset="0"/>
                <a:ea typeface="SamsungOne-700" panose="020B0803030303020204" pitchFamily="34" charset="0"/>
                <a:cs typeface="Times New Roman" panose="02020603050405020304" pitchFamily="18" charset="0"/>
              </a:rPr>
              <a:t>liệu</a:t>
            </a:r>
            <a:r>
              <a:rPr lang="en-US" sz="1600" b="1" dirty="0">
                <a:solidFill>
                  <a:srgbClr val="193EB0"/>
                </a:solidFill>
                <a:latin typeface="SamsungOne-700" panose="020B0803030303020204" pitchFamily="34" charset="0"/>
                <a:ea typeface="SamsungOne-700" panose="020B0803030303020204" pitchFamily="34" charset="0"/>
                <a:cs typeface="Times New Roman" panose="02020603050405020304" pitchFamily="18" charset="0"/>
              </a:rPr>
              <a:t> </a:t>
            </a:r>
            <a:r>
              <a:rPr lang="en-US" sz="1600" b="1" dirty="0" err="1">
                <a:solidFill>
                  <a:srgbClr val="193EB0"/>
                </a:solidFill>
                <a:latin typeface="SamsungOne-700" panose="020B0803030303020204" pitchFamily="34" charset="0"/>
                <a:ea typeface="SamsungOne-700" panose="020B0803030303020204" pitchFamily="34" charset="0"/>
                <a:cs typeface="Times New Roman" panose="02020603050405020304" pitchFamily="18" charset="0"/>
              </a:rPr>
              <a:t>nhập</a:t>
            </a:r>
            <a:endParaRPr lang="en-US" sz="1600" b="1" dirty="0">
              <a:solidFill>
                <a:srgbClr val="193EB0"/>
              </a:solidFill>
              <a:latin typeface="SamsungOne-700" panose="020B0803030303020204" pitchFamily="34" charset="0"/>
              <a:ea typeface="SamsungOne-700" panose="020B0803030303020204" pitchFamily="34" charset="0"/>
              <a:cs typeface="Times New Roman" panose="02020603050405020304" pitchFamily="18" charset="0"/>
            </a:endParaRPr>
          </a:p>
        </p:txBody>
      </p:sp>
      <p:sp>
        <p:nvSpPr>
          <p:cNvPr id="28" name="TextBox 27">
            <a:extLst>
              <a:ext uri="{FF2B5EF4-FFF2-40B4-BE49-F238E27FC236}">
                <a16:creationId xmlns:a16="http://schemas.microsoft.com/office/drawing/2014/main" id="{9DDD646B-F3D1-4706-A500-260EB36493FF}"/>
              </a:ext>
            </a:extLst>
          </p:cNvPr>
          <p:cNvSpPr txBox="1"/>
          <p:nvPr/>
        </p:nvSpPr>
        <p:spPr>
          <a:xfrm>
            <a:off x="7653423" y="2595535"/>
            <a:ext cx="1276311" cy="338554"/>
          </a:xfrm>
          <a:prstGeom prst="rect">
            <a:avLst/>
          </a:prstGeom>
          <a:noFill/>
        </p:spPr>
        <p:txBody>
          <a:bodyPr wrap="none" rtlCol="0">
            <a:spAutoFit/>
            <a:scene3d>
              <a:camera prst="orthographicFront"/>
              <a:lightRig rig="threePt" dir="t"/>
            </a:scene3d>
            <a:sp3d>
              <a:bevelT w="0" h="0"/>
              <a:bevelB w="0" h="1270"/>
            </a:sp3d>
          </a:bodyPr>
          <a:lstStyle/>
          <a:p>
            <a:pPr algn="ctr"/>
            <a:r>
              <a:rPr lang="en-US" sz="1600" b="1" dirty="0" err="1">
                <a:solidFill>
                  <a:srgbClr val="193EB0"/>
                </a:solidFill>
                <a:latin typeface="SamsungOne-700" panose="020B0803030303020204" pitchFamily="34" charset="0"/>
                <a:ea typeface="SamsungOne-700" panose="020B0803030303020204" pitchFamily="34" charset="0"/>
                <a:cs typeface="Times New Roman" panose="02020603050405020304" pitchFamily="18" charset="0"/>
              </a:rPr>
              <a:t>Dữ</a:t>
            </a:r>
            <a:r>
              <a:rPr lang="en-US" sz="1600" b="1" dirty="0">
                <a:solidFill>
                  <a:srgbClr val="193EB0"/>
                </a:solidFill>
                <a:latin typeface="SamsungOne-700" panose="020B0803030303020204" pitchFamily="34" charset="0"/>
                <a:ea typeface="SamsungOne-700" panose="020B0803030303020204" pitchFamily="34" charset="0"/>
                <a:cs typeface="Times New Roman" panose="02020603050405020304" pitchFamily="18" charset="0"/>
              </a:rPr>
              <a:t> </a:t>
            </a:r>
            <a:r>
              <a:rPr lang="en-US" sz="1600" b="1" dirty="0" err="1">
                <a:solidFill>
                  <a:srgbClr val="193EB0"/>
                </a:solidFill>
                <a:latin typeface="SamsungOne-700" panose="020B0803030303020204" pitchFamily="34" charset="0"/>
                <a:ea typeface="SamsungOne-700" panose="020B0803030303020204" pitchFamily="34" charset="0"/>
                <a:cs typeface="Times New Roman" panose="02020603050405020304" pitchFamily="18" charset="0"/>
              </a:rPr>
              <a:t>liệu</a:t>
            </a:r>
            <a:r>
              <a:rPr lang="en-US" sz="1600" b="1" dirty="0">
                <a:solidFill>
                  <a:srgbClr val="193EB0"/>
                </a:solidFill>
                <a:latin typeface="SamsungOne-700" panose="020B0803030303020204" pitchFamily="34" charset="0"/>
                <a:ea typeface="SamsungOne-700" panose="020B0803030303020204" pitchFamily="34" charset="0"/>
                <a:cs typeface="Times New Roman" panose="02020603050405020304" pitchFamily="18" charset="0"/>
              </a:rPr>
              <a:t> </a:t>
            </a:r>
            <a:r>
              <a:rPr lang="en-US" sz="1600" b="1" dirty="0" err="1">
                <a:solidFill>
                  <a:srgbClr val="193EB0"/>
                </a:solidFill>
                <a:latin typeface="SamsungOne-700" panose="020B0803030303020204" pitchFamily="34" charset="0"/>
                <a:ea typeface="SamsungOne-700" panose="020B0803030303020204" pitchFamily="34" charset="0"/>
                <a:cs typeface="Times New Roman" panose="02020603050405020304" pitchFamily="18" charset="0"/>
              </a:rPr>
              <a:t>xuất</a:t>
            </a:r>
            <a:endParaRPr lang="en-US" sz="1600" b="1" dirty="0">
              <a:solidFill>
                <a:srgbClr val="193EB0"/>
              </a:solidFill>
              <a:latin typeface="SamsungOne-700" panose="020B0803030303020204" pitchFamily="34" charset="0"/>
              <a:ea typeface="SamsungOne-700" panose="020B0803030303020204" pitchFamily="34" charset="0"/>
              <a:cs typeface="Times New Roman" panose="02020603050405020304" pitchFamily="18" charset="0"/>
            </a:endParaRPr>
          </a:p>
        </p:txBody>
      </p:sp>
      <p:sp>
        <p:nvSpPr>
          <p:cNvPr id="29" name="화살표: 아래쪽 28">
            <a:extLst>
              <a:ext uri="{FF2B5EF4-FFF2-40B4-BE49-F238E27FC236}">
                <a16:creationId xmlns:a16="http://schemas.microsoft.com/office/drawing/2014/main" id="{5FBCA657-F1D3-4622-AF8C-821EA98005C4}"/>
              </a:ext>
            </a:extLst>
          </p:cNvPr>
          <p:cNvSpPr/>
          <p:nvPr/>
        </p:nvSpPr>
        <p:spPr>
          <a:xfrm rot="16200000">
            <a:off x="2532650" y="4037610"/>
            <a:ext cx="248908" cy="307777"/>
          </a:xfrm>
          <a:prstGeom prst="downArrow">
            <a:avLst>
              <a:gd name="adj1" fmla="val 50000"/>
              <a:gd name="adj2" fmla="val 50000"/>
            </a:avLst>
          </a:prstGeom>
          <a:gradFill flip="none" rotWithShape="1">
            <a:gsLst>
              <a:gs pos="0">
                <a:schemeClr val="bg1">
                  <a:lumMod val="65000"/>
                  <a:alpha val="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0"/>
              <a:bevelB w="0" h="1270"/>
            </a:sp3d>
          </a:bodyPr>
          <a:lstStyle/>
          <a:p>
            <a:pPr algn="ctr"/>
            <a:endParaRPr lang="ko-KR" altLang="en-US"/>
          </a:p>
        </p:txBody>
      </p:sp>
      <p:sp>
        <p:nvSpPr>
          <p:cNvPr id="30" name="화살표: 아래쪽 29">
            <a:extLst>
              <a:ext uri="{FF2B5EF4-FFF2-40B4-BE49-F238E27FC236}">
                <a16:creationId xmlns:a16="http://schemas.microsoft.com/office/drawing/2014/main" id="{B18DD059-0923-4148-9281-522717098CCE}"/>
              </a:ext>
            </a:extLst>
          </p:cNvPr>
          <p:cNvSpPr/>
          <p:nvPr/>
        </p:nvSpPr>
        <p:spPr>
          <a:xfrm rot="16200000">
            <a:off x="4920343" y="4037610"/>
            <a:ext cx="248908" cy="307777"/>
          </a:xfrm>
          <a:prstGeom prst="downArrow">
            <a:avLst>
              <a:gd name="adj1" fmla="val 50000"/>
              <a:gd name="adj2" fmla="val 50000"/>
            </a:avLst>
          </a:prstGeom>
          <a:gradFill flip="none" rotWithShape="1">
            <a:gsLst>
              <a:gs pos="0">
                <a:schemeClr val="bg1">
                  <a:lumMod val="65000"/>
                  <a:alpha val="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0"/>
              <a:bevelB w="0" h="1270"/>
            </a:sp3d>
          </a:bodyPr>
          <a:lstStyle/>
          <a:p>
            <a:pPr algn="ctr"/>
            <a:endParaRPr lang="ko-KR" altLang="en-US"/>
          </a:p>
        </p:txBody>
      </p:sp>
      <p:grpSp>
        <p:nvGrpSpPr>
          <p:cNvPr id="31" name="그룹 30">
            <a:extLst>
              <a:ext uri="{FF2B5EF4-FFF2-40B4-BE49-F238E27FC236}">
                <a16:creationId xmlns:a16="http://schemas.microsoft.com/office/drawing/2014/main" id="{A99F1F67-EE4B-4D19-96E4-5442D1FE5F87}"/>
              </a:ext>
            </a:extLst>
          </p:cNvPr>
          <p:cNvGrpSpPr/>
          <p:nvPr/>
        </p:nvGrpSpPr>
        <p:grpSpPr>
          <a:xfrm>
            <a:off x="4944548" y="2611190"/>
            <a:ext cx="2483372" cy="2591475"/>
            <a:chOff x="5834872" y="2571579"/>
            <a:chExt cx="2483372" cy="2591475"/>
          </a:xfrm>
        </p:grpSpPr>
        <p:sp>
          <p:nvSpPr>
            <p:cNvPr id="32" name="TextBox 31">
              <a:extLst>
                <a:ext uri="{FF2B5EF4-FFF2-40B4-BE49-F238E27FC236}">
                  <a16:creationId xmlns:a16="http://schemas.microsoft.com/office/drawing/2014/main" id="{127D9C92-BF1B-44AF-9E73-3F2709F4BD61}"/>
                </a:ext>
              </a:extLst>
            </p:cNvPr>
            <p:cNvSpPr txBox="1"/>
            <p:nvPr/>
          </p:nvSpPr>
          <p:spPr>
            <a:xfrm>
              <a:off x="5834872" y="2571579"/>
              <a:ext cx="2483372" cy="492443"/>
            </a:xfrm>
            <a:prstGeom prst="rect">
              <a:avLst/>
            </a:prstGeom>
            <a:noFill/>
          </p:spPr>
          <p:txBody>
            <a:bodyPr wrap="none" rtlCol="0">
              <a:spAutoFit/>
              <a:scene3d>
                <a:camera prst="orthographicFront"/>
                <a:lightRig rig="threePt" dir="t"/>
              </a:scene3d>
              <a:sp3d>
                <a:bevelT w="0" h="0"/>
                <a:bevelB w="0" h="1270"/>
              </a:sp3d>
            </a:bodyPr>
            <a:lstStyle/>
            <a:p>
              <a:pPr algn="ctr"/>
              <a:r>
                <a:rPr lang="en-US" altLang="ko-KR" sz="1300" dirty="0" err="1">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Phân</a:t>
              </a:r>
              <a:r>
                <a:rPr lang="en-US" altLang="ko-KR" sz="1300" dirty="0">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 </a:t>
              </a:r>
              <a:r>
                <a:rPr lang="en-US" altLang="ko-KR" sz="1300" dirty="0" err="1">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loại</a:t>
              </a:r>
              <a:endParaRPr lang="en-US" altLang="ko-KR" sz="1300" dirty="0">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endParaRPr>
            </a:p>
            <a:p>
              <a:pPr algn="ctr"/>
              <a:r>
                <a:rPr lang="en-US" altLang="ko-KR" sz="1300" dirty="0">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a:t>
              </a:r>
              <a:r>
                <a:rPr lang="en-US" sz="1300" dirty="0" err="1">
                  <a:solidFill>
                    <a:srgbClr val="00B050"/>
                  </a:solidFill>
                  <a:latin typeface="SamsungOne-700" panose="020B0803030303020204" pitchFamily="34" charset="0"/>
                  <a:ea typeface="SamsungOne-700" panose="020B0803030303020204" pitchFamily="34" charset="0"/>
                  <a:cs typeface="Times New Roman" panose="02020603050405020304" pitchFamily="18" charset="0"/>
                </a:rPr>
                <a:t>trọng</a:t>
              </a:r>
              <a:r>
                <a:rPr lang="en-US" sz="1300" dirty="0">
                  <a:solidFill>
                    <a:srgbClr val="00B050"/>
                  </a:solidFill>
                  <a:latin typeface="SamsungOne-700" panose="020B0803030303020204" pitchFamily="34" charset="0"/>
                  <a:ea typeface="SamsungOne-700" panose="020B0803030303020204" pitchFamily="34" charset="0"/>
                  <a:cs typeface="Times New Roman" panose="02020603050405020304" pitchFamily="18" charset="0"/>
                </a:rPr>
                <a:t> </a:t>
              </a:r>
              <a:r>
                <a:rPr lang="en-US" sz="1300" dirty="0" err="1">
                  <a:solidFill>
                    <a:srgbClr val="00B050"/>
                  </a:solidFill>
                  <a:latin typeface="SamsungOne-700" panose="020B0803030303020204" pitchFamily="34" charset="0"/>
                  <a:ea typeface="SamsungOne-700" panose="020B0803030303020204" pitchFamily="34" charset="0"/>
                  <a:cs typeface="Times New Roman" panose="02020603050405020304" pitchFamily="18" charset="0"/>
                </a:rPr>
                <a:t>số</a:t>
              </a:r>
              <a:r>
                <a:rPr lang="en-US" sz="1300" dirty="0">
                  <a:solidFill>
                    <a:srgbClr val="00B050"/>
                  </a:solidFill>
                  <a:latin typeface="SamsungOne-700" panose="020B0803030303020204" pitchFamily="34" charset="0"/>
                  <a:ea typeface="SamsungOne-700" panose="020B0803030303020204" pitchFamily="34" charset="0"/>
                  <a:cs typeface="Times New Roman" panose="02020603050405020304" pitchFamily="18" charset="0"/>
                </a:rPr>
                <a:t> </a:t>
              </a:r>
              <a:r>
                <a:rPr lang="en-US" sz="1300" dirty="0" err="1">
                  <a:solidFill>
                    <a:srgbClr val="00B050"/>
                  </a:solidFill>
                  <a:latin typeface="SamsungOne-700" panose="020B0803030303020204" pitchFamily="34" charset="0"/>
                  <a:ea typeface="SamsungOne-700" panose="020B0803030303020204" pitchFamily="34" charset="0"/>
                  <a:cs typeface="Times New Roman" panose="02020603050405020304" pitchFamily="18" charset="0"/>
                </a:rPr>
                <a:t>mới</a:t>
              </a:r>
              <a:r>
                <a:rPr lang="en-US" sz="1300" dirty="0">
                  <a:solidFill>
                    <a:srgbClr val="00B050"/>
                  </a:solidFill>
                  <a:latin typeface="SamsungOne-700" panose="020B0803030303020204" pitchFamily="34" charset="0"/>
                  <a:ea typeface="SamsungOne-700" panose="020B0803030303020204" pitchFamily="34" charset="0"/>
                  <a:cs typeface="Times New Roman" panose="02020603050405020304" pitchFamily="18" charset="0"/>
                </a:rPr>
                <a:t> </a:t>
              </a:r>
              <a:r>
                <a:rPr lang="en-US" sz="1300" dirty="0" err="1">
                  <a:solidFill>
                    <a:srgbClr val="00B050"/>
                  </a:solidFill>
                  <a:latin typeface="SamsungOne-700" panose="020B0803030303020204" pitchFamily="34" charset="0"/>
                  <a:ea typeface="SamsungOne-700" panose="020B0803030303020204" pitchFamily="34" charset="0"/>
                  <a:cs typeface="Times New Roman" panose="02020603050405020304" pitchFamily="18" charset="0"/>
                </a:rPr>
                <a:t>được</a:t>
              </a:r>
              <a:r>
                <a:rPr lang="en-US" sz="1300" dirty="0">
                  <a:solidFill>
                    <a:srgbClr val="00B050"/>
                  </a:solidFill>
                  <a:latin typeface="SamsungOne-700" panose="020B0803030303020204" pitchFamily="34" charset="0"/>
                  <a:ea typeface="SamsungOne-700" panose="020B0803030303020204" pitchFamily="34" charset="0"/>
                  <a:cs typeface="Times New Roman" panose="02020603050405020304" pitchFamily="18" charset="0"/>
                </a:rPr>
                <a:t> </a:t>
              </a:r>
              <a:r>
                <a:rPr lang="en-US" sz="1300" dirty="0" err="1">
                  <a:solidFill>
                    <a:srgbClr val="00B050"/>
                  </a:solidFill>
                  <a:latin typeface="SamsungOne-700" panose="020B0803030303020204" pitchFamily="34" charset="0"/>
                  <a:ea typeface="SamsungOne-700" panose="020B0803030303020204" pitchFamily="34" charset="0"/>
                  <a:cs typeface="Times New Roman" panose="02020603050405020304" pitchFamily="18" charset="0"/>
                </a:rPr>
                <a:t>huấn</a:t>
              </a:r>
              <a:r>
                <a:rPr lang="en-US" sz="1300" dirty="0">
                  <a:solidFill>
                    <a:srgbClr val="00B050"/>
                  </a:solidFill>
                  <a:latin typeface="SamsungOne-700" panose="020B0803030303020204" pitchFamily="34" charset="0"/>
                  <a:ea typeface="SamsungOne-700" panose="020B0803030303020204" pitchFamily="34" charset="0"/>
                  <a:cs typeface="Times New Roman" panose="02020603050405020304" pitchFamily="18" charset="0"/>
                </a:rPr>
                <a:t> </a:t>
              </a:r>
              <a:r>
                <a:rPr lang="en-US" sz="1300" dirty="0" err="1">
                  <a:solidFill>
                    <a:srgbClr val="00B050"/>
                  </a:solidFill>
                  <a:latin typeface="SamsungOne-700" panose="020B0803030303020204" pitchFamily="34" charset="0"/>
                  <a:ea typeface="SamsungOne-700" panose="020B0803030303020204" pitchFamily="34" charset="0"/>
                  <a:cs typeface="Times New Roman" panose="02020603050405020304" pitchFamily="18" charset="0"/>
                </a:rPr>
                <a:t>luyện</a:t>
              </a:r>
              <a:r>
                <a:rPr lang="en-US" altLang="ko-KR" sz="1300" dirty="0">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a:t>
              </a:r>
            </a:p>
          </p:txBody>
        </p:sp>
        <p:grpSp>
          <p:nvGrpSpPr>
            <p:cNvPr id="33" name="그룹 32">
              <a:extLst>
                <a:ext uri="{FF2B5EF4-FFF2-40B4-BE49-F238E27FC236}">
                  <a16:creationId xmlns:a16="http://schemas.microsoft.com/office/drawing/2014/main" id="{259217A6-D2D2-46E7-A265-09D3C4ED590E}"/>
                </a:ext>
              </a:extLst>
            </p:cNvPr>
            <p:cNvGrpSpPr/>
            <p:nvPr/>
          </p:nvGrpSpPr>
          <p:grpSpPr>
            <a:xfrm>
              <a:off x="6361974" y="3140718"/>
              <a:ext cx="1429169" cy="2022336"/>
              <a:chOff x="6208974" y="4035563"/>
              <a:chExt cx="1429169" cy="2022336"/>
            </a:xfrm>
          </p:grpSpPr>
          <p:sp>
            <p:nvSpPr>
              <p:cNvPr id="35" name="직사각형 34">
                <a:extLst>
                  <a:ext uri="{FF2B5EF4-FFF2-40B4-BE49-F238E27FC236}">
                    <a16:creationId xmlns:a16="http://schemas.microsoft.com/office/drawing/2014/main" id="{9F83D8FD-1443-4E56-BFB4-2915DA06F25C}"/>
                  </a:ext>
                </a:extLst>
              </p:cNvPr>
              <p:cNvSpPr/>
              <p:nvPr/>
            </p:nvSpPr>
            <p:spPr>
              <a:xfrm>
                <a:off x="6208974" y="4035563"/>
                <a:ext cx="1429169" cy="2022336"/>
              </a:xfrm>
              <a:prstGeom prst="rect">
                <a:avLst/>
              </a:prstGeom>
              <a:solidFill>
                <a:srgbClr val="00B050">
                  <a:alpha val="5000"/>
                </a:srgbClr>
              </a:solidFill>
              <a:ln w="127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0"/>
                  <a:bevelB w="0" h="1270"/>
                </a:sp3d>
              </a:bodyPr>
              <a:lstStyle/>
              <a:p>
                <a:pPr algn="ctr"/>
                <a:endParaRPr lang="ko-KR" altLang="en-US" sz="1400"/>
              </a:p>
            </p:txBody>
          </p:sp>
          <p:sp>
            <p:nvSpPr>
              <p:cNvPr id="38" name="TextBox 37">
                <a:extLst>
                  <a:ext uri="{FF2B5EF4-FFF2-40B4-BE49-F238E27FC236}">
                    <a16:creationId xmlns:a16="http://schemas.microsoft.com/office/drawing/2014/main" id="{35521B6D-F9D0-419F-879E-997C5057A444}"/>
                  </a:ext>
                </a:extLst>
              </p:cNvPr>
              <p:cNvSpPr txBox="1"/>
              <p:nvPr/>
            </p:nvSpPr>
            <p:spPr>
              <a:xfrm>
                <a:off x="6342588" y="4124325"/>
                <a:ext cx="400110" cy="1844814"/>
              </a:xfrm>
              <a:prstGeom prst="rect">
                <a:avLst/>
              </a:prstGeom>
              <a:solidFill>
                <a:srgbClr val="00B050">
                  <a:alpha val="30000"/>
                </a:srgbClr>
              </a:solidFill>
              <a:ln w="19050">
                <a:solidFill>
                  <a:srgbClr val="00B050"/>
                </a:solidFill>
              </a:ln>
            </p:spPr>
            <p:txBody>
              <a:bodyPr vert="eaVert" wrap="square" rtlCol="0">
                <a:spAutoFit/>
                <a:scene3d>
                  <a:camera prst="orthographicFront"/>
                  <a:lightRig rig="threePt" dir="t"/>
                </a:scene3d>
                <a:sp3d>
                  <a:bevelT w="0" h="0"/>
                  <a:bevelB w="0" h="1270"/>
                </a:sp3d>
              </a:bodyPr>
              <a:lstStyle/>
              <a:p>
                <a:pPr algn="ctr"/>
                <a:r>
                  <a:rPr lang="en-US" sz="1400" dirty="0" err="1">
                    <a:latin typeface="SamsungOne-700" panose="020B0803030303020204" pitchFamily="34" charset="0"/>
                    <a:ea typeface="SamsungOne-700" panose="020B0803030303020204" pitchFamily="34" charset="0"/>
                    <a:cs typeface="Times New Roman" panose="02020603050405020304" pitchFamily="18" charset="0"/>
                  </a:rPr>
                  <a:t>Tầng</a:t>
                </a:r>
                <a:r>
                  <a:rPr lang="en-US" sz="1400" dirty="0">
                    <a:latin typeface="SamsungOne-700" panose="020B0803030303020204" pitchFamily="34" charset="0"/>
                    <a:ea typeface="SamsungOne-700" panose="020B0803030303020204" pitchFamily="34" charset="0"/>
                    <a:cs typeface="Times New Roman" panose="02020603050405020304" pitchFamily="18" charset="0"/>
                  </a:rPr>
                  <a:t> Dropout</a:t>
                </a:r>
              </a:p>
            </p:txBody>
          </p:sp>
          <p:sp>
            <p:nvSpPr>
              <p:cNvPr id="39" name="TextBox 38">
                <a:extLst>
                  <a:ext uri="{FF2B5EF4-FFF2-40B4-BE49-F238E27FC236}">
                    <a16:creationId xmlns:a16="http://schemas.microsoft.com/office/drawing/2014/main" id="{5F91B2BA-A1F9-4859-9D47-D2A30DB69BCB}"/>
                  </a:ext>
                </a:extLst>
              </p:cNvPr>
              <p:cNvSpPr txBox="1"/>
              <p:nvPr/>
            </p:nvSpPr>
            <p:spPr>
              <a:xfrm>
                <a:off x="7140424" y="4124325"/>
                <a:ext cx="400110" cy="1844814"/>
              </a:xfrm>
              <a:prstGeom prst="rect">
                <a:avLst/>
              </a:prstGeom>
              <a:solidFill>
                <a:srgbClr val="FFC000">
                  <a:alpha val="30000"/>
                </a:srgbClr>
              </a:solidFill>
              <a:ln w="19050">
                <a:solidFill>
                  <a:srgbClr val="FFC000"/>
                </a:solidFill>
              </a:ln>
            </p:spPr>
            <p:txBody>
              <a:bodyPr vert="eaVert" wrap="square" rtlCol="0">
                <a:spAutoFit/>
                <a:scene3d>
                  <a:camera prst="orthographicFront"/>
                  <a:lightRig rig="threePt" dir="t"/>
                </a:scene3d>
                <a:sp3d>
                  <a:bevelT w="0" h="0"/>
                  <a:bevelB w="0" h="1270"/>
                </a:sp3d>
              </a:bodyPr>
              <a:lstStyle/>
              <a:p>
                <a:pPr algn="ctr"/>
                <a:r>
                  <a:rPr lang="en-US" altLang="ko-KR" sz="1400" dirty="0" err="1">
                    <a:latin typeface="SamsungOne-700" panose="020B0803030303020204" pitchFamily="34" charset="0"/>
                    <a:ea typeface="SamsungOne-700" panose="020B0803030303020204" pitchFamily="34" charset="0"/>
                    <a:cs typeface="Times New Roman" panose="02020603050405020304" pitchFamily="18" charset="0"/>
                  </a:rPr>
                  <a:t>Tầng</a:t>
                </a:r>
                <a:r>
                  <a:rPr lang="en-US" altLang="ko-KR" sz="1400" dirty="0">
                    <a:latin typeface="SamsungOne-700" panose="020B0803030303020204" pitchFamily="34" charset="0"/>
                    <a:ea typeface="SamsungOne-700" panose="020B0803030303020204" pitchFamily="34" charset="0"/>
                    <a:cs typeface="Times New Roman" panose="02020603050405020304" pitchFamily="18" charset="0"/>
                  </a:rPr>
                  <a:t> </a:t>
                </a:r>
                <a:r>
                  <a:rPr lang="en-US" altLang="ko-KR" sz="1400" dirty="0" err="1">
                    <a:latin typeface="SamsungOne-700" panose="020B0803030303020204" pitchFamily="34" charset="0"/>
                    <a:ea typeface="SamsungOne-700" panose="020B0803030303020204" pitchFamily="34" charset="0"/>
                    <a:cs typeface="Times New Roman" panose="02020603050405020304" pitchFamily="18" charset="0"/>
                  </a:rPr>
                  <a:t>kết</a:t>
                </a:r>
                <a:r>
                  <a:rPr lang="en-US" altLang="ko-KR" sz="1400" dirty="0">
                    <a:latin typeface="SamsungOne-700" panose="020B0803030303020204" pitchFamily="34" charset="0"/>
                    <a:ea typeface="SamsungOne-700" panose="020B0803030303020204" pitchFamily="34" charset="0"/>
                    <a:cs typeface="Times New Roman" panose="02020603050405020304" pitchFamily="18" charset="0"/>
                  </a:rPr>
                  <a:t> </a:t>
                </a:r>
                <a:r>
                  <a:rPr lang="en-US" altLang="ko-KR" sz="1400" dirty="0" err="1">
                    <a:latin typeface="SamsungOne-700" panose="020B0803030303020204" pitchFamily="34" charset="0"/>
                    <a:ea typeface="SamsungOne-700" panose="020B0803030303020204" pitchFamily="34" charset="0"/>
                    <a:cs typeface="Times New Roman" panose="02020603050405020304" pitchFamily="18" charset="0"/>
                  </a:rPr>
                  <a:t>nối</a:t>
                </a:r>
                <a:r>
                  <a:rPr lang="en-US" altLang="ko-KR" sz="1400" dirty="0">
                    <a:latin typeface="SamsungOne-700" panose="020B0803030303020204" pitchFamily="34" charset="0"/>
                    <a:ea typeface="SamsungOne-700" panose="020B0803030303020204" pitchFamily="34" charset="0"/>
                    <a:cs typeface="Times New Roman" panose="02020603050405020304" pitchFamily="18" charset="0"/>
                  </a:rPr>
                  <a:t> </a:t>
                </a:r>
                <a:r>
                  <a:rPr lang="en-US" altLang="ko-KR" sz="1400" dirty="0" err="1">
                    <a:latin typeface="SamsungOne-700" panose="020B0803030303020204" pitchFamily="34" charset="0"/>
                    <a:ea typeface="SamsungOne-700" panose="020B0803030303020204" pitchFamily="34" charset="0"/>
                    <a:cs typeface="Times New Roman" panose="02020603050405020304" pitchFamily="18" charset="0"/>
                  </a:rPr>
                  <a:t>đầy</a:t>
                </a:r>
                <a:r>
                  <a:rPr lang="en-US" altLang="ko-KR" sz="1400" dirty="0">
                    <a:latin typeface="SamsungOne-700" panose="020B0803030303020204" pitchFamily="34" charset="0"/>
                    <a:ea typeface="SamsungOne-700" panose="020B0803030303020204" pitchFamily="34" charset="0"/>
                    <a:cs typeface="Times New Roman" panose="02020603050405020304" pitchFamily="18" charset="0"/>
                  </a:rPr>
                  <a:t> </a:t>
                </a:r>
                <a:r>
                  <a:rPr lang="en-US" altLang="ko-KR" sz="1400" dirty="0" err="1">
                    <a:latin typeface="SamsungOne-700" panose="020B0803030303020204" pitchFamily="34" charset="0"/>
                    <a:ea typeface="SamsungOne-700" panose="020B0803030303020204" pitchFamily="34" charset="0"/>
                    <a:cs typeface="Times New Roman" panose="02020603050405020304" pitchFamily="18" charset="0"/>
                  </a:rPr>
                  <a:t>đủ</a:t>
                </a:r>
                <a:endParaRPr lang="en-US" altLang="ko-KR" sz="1400" dirty="0">
                  <a:latin typeface="SamsungOne-700" panose="020B0803030303020204" pitchFamily="34" charset="0"/>
                  <a:ea typeface="SamsungOne-700" panose="020B0803030303020204" pitchFamily="34" charset="0"/>
                  <a:cs typeface="Times New Roman" panose="02020603050405020304" pitchFamily="18" charset="0"/>
                </a:endParaRPr>
              </a:p>
            </p:txBody>
          </p:sp>
        </p:grpSp>
      </p:grpSp>
      <p:sp>
        <p:nvSpPr>
          <p:cNvPr id="46" name="화살표: 아래쪽 45">
            <a:extLst>
              <a:ext uri="{FF2B5EF4-FFF2-40B4-BE49-F238E27FC236}">
                <a16:creationId xmlns:a16="http://schemas.microsoft.com/office/drawing/2014/main" id="{6D918888-7986-4F9B-B450-B0764A924CF2}"/>
              </a:ext>
            </a:extLst>
          </p:cNvPr>
          <p:cNvSpPr/>
          <p:nvPr/>
        </p:nvSpPr>
        <p:spPr>
          <a:xfrm rot="16200000">
            <a:off x="7354018" y="4037611"/>
            <a:ext cx="248908" cy="307777"/>
          </a:xfrm>
          <a:prstGeom prst="downArrow">
            <a:avLst>
              <a:gd name="adj1" fmla="val 50000"/>
              <a:gd name="adj2" fmla="val 50000"/>
            </a:avLst>
          </a:prstGeom>
          <a:gradFill flip="none" rotWithShape="1">
            <a:gsLst>
              <a:gs pos="0">
                <a:schemeClr val="bg1">
                  <a:lumMod val="65000"/>
                  <a:alpha val="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0"/>
              <a:bevelB w="0" h="1270"/>
            </a:sp3d>
          </a:bodyPr>
          <a:lstStyle/>
          <a:p>
            <a:pPr algn="ctr"/>
            <a:endParaRPr lang="ko-KR" altLang="en-US"/>
          </a:p>
        </p:txBody>
      </p:sp>
      <p:grpSp>
        <p:nvGrpSpPr>
          <p:cNvPr id="53" name="그룹 52">
            <a:extLst>
              <a:ext uri="{FF2B5EF4-FFF2-40B4-BE49-F238E27FC236}">
                <a16:creationId xmlns:a16="http://schemas.microsoft.com/office/drawing/2014/main" id="{31EC8BB0-AFA9-4823-9EEF-0F32655283B5}"/>
              </a:ext>
            </a:extLst>
          </p:cNvPr>
          <p:cNvGrpSpPr/>
          <p:nvPr/>
        </p:nvGrpSpPr>
        <p:grpSpPr>
          <a:xfrm>
            <a:off x="558800" y="2088753"/>
            <a:ext cx="8785225" cy="215444"/>
            <a:chOff x="1027113" y="2045625"/>
            <a:chExt cx="8785225" cy="215444"/>
          </a:xfrm>
        </p:grpSpPr>
        <p:sp>
          <p:nvSpPr>
            <p:cNvPr id="54" name="직사각형 53">
              <a:extLst>
                <a:ext uri="{FF2B5EF4-FFF2-40B4-BE49-F238E27FC236}">
                  <a16:creationId xmlns:a16="http://schemas.microsoft.com/office/drawing/2014/main" id="{E957237F-078E-4CFF-9D26-537B56F194FB}"/>
                </a:ext>
              </a:extLst>
            </p:cNvPr>
            <p:cNvSpPr/>
            <p:nvPr/>
          </p:nvSpPr>
          <p:spPr>
            <a:xfrm>
              <a:off x="1027113" y="2056995"/>
              <a:ext cx="36000" cy="180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bevelB w="0" h="0"/>
              </a:sp3d>
            </a:bodyPr>
            <a:lstStyle/>
            <a:p>
              <a:pPr algn="ctr"/>
              <a:endParaRPr lang="ko-KR" altLang="en-US"/>
            </a:p>
          </p:txBody>
        </p:sp>
        <p:sp>
          <p:nvSpPr>
            <p:cNvPr id="55" name="직사각형 54">
              <a:extLst>
                <a:ext uri="{FF2B5EF4-FFF2-40B4-BE49-F238E27FC236}">
                  <a16:creationId xmlns:a16="http://schemas.microsoft.com/office/drawing/2014/main" id="{F4EA7EE9-0371-43AB-82DA-6D6B504F9C92}"/>
                </a:ext>
              </a:extLst>
            </p:cNvPr>
            <p:cNvSpPr/>
            <p:nvPr/>
          </p:nvSpPr>
          <p:spPr>
            <a:xfrm>
              <a:off x="1179514" y="2045625"/>
              <a:ext cx="8632824"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Cập</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nhật</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tất</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cả</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các</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trọng</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số</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cùng</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lúc</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grpSp>
        <p:nvGrpSpPr>
          <p:cNvPr id="56" name="그룹 55">
            <a:extLst>
              <a:ext uri="{FF2B5EF4-FFF2-40B4-BE49-F238E27FC236}">
                <a16:creationId xmlns:a16="http://schemas.microsoft.com/office/drawing/2014/main" id="{C7C6C102-26AF-4658-BBED-09678808A48B}"/>
              </a:ext>
            </a:extLst>
          </p:cNvPr>
          <p:cNvGrpSpPr/>
          <p:nvPr/>
        </p:nvGrpSpPr>
        <p:grpSpPr>
          <a:xfrm>
            <a:off x="2540130" y="2613621"/>
            <a:ext cx="2483372" cy="2997032"/>
            <a:chOff x="2540130" y="2574010"/>
            <a:chExt cx="2483372" cy="2997032"/>
          </a:xfrm>
        </p:grpSpPr>
        <p:sp>
          <p:nvSpPr>
            <p:cNvPr id="57" name="TextBox 56">
              <a:extLst>
                <a:ext uri="{FF2B5EF4-FFF2-40B4-BE49-F238E27FC236}">
                  <a16:creationId xmlns:a16="http://schemas.microsoft.com/office/drawing/2014/main" id="{1E1BA56A-8F68-4330-926D-3D9B64367E86}"/>
                </a:ext>
              </a:extLst>
            </p:cNvPr>
            <p:cNvSpPr txBox="1"/>
            <p:nvPr/>
          </p:nvSpPr>
          <p:spPr>
            <a:xfrm>
              <a:off x="2540130" y="2574010"/>
              <a:ext cx="2483372" cy="492443"/>
            </a:xfrm>
            <a:prstGeom prst="rect">
              <a:avLst/>
            </a:prstGeom>
            <a:noFill/>
          </p:spPr>
          <p:txBody>
            <a:bodyPr wrap="none" rtlCol="0">
              <a:spAutoFit/>
              <a:scene3d>
                <a:camera prst="orthographicFront"/>
                <a:lightRig rig="threePt" dir="t"/>
              </a:scene3d>
              <a:sp3d>
                <a:bevelT w="0" h="0"/>
                <a:bevelB w="0" h="1270"/>
              </a:sp3d>
            </a:bodyPr>
            <a:lstStyle/>
            <a:p>
              <a:pPr algn="ctr"/>
              <a:r>
                <a:rPr lang="en-US" altLang="ko-KR" sz="1300" dirty="0" err="1">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Trích</a:t>
              </a:r>
              <a:r>
                <a:rPr lang="en-US" altLang="ko-KR" sz="1300" dirty="0">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 </a:t>
              </a:r>
              <a:r>
                <a:rPr lang="en-US" altLang="ko-KR" sz="1300" dirty="0" err="1">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xuất</a:t>
              </a:r>
              <a:r>
                <a:rPr lang="en-US" altLang="ko-KR" sz="1300" dirty="0">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 </a:t>
              </a:r>
              <a:r>
                <a:rPr lang="en-US" altLang="ko-KR" sz="1300" dirty="0" err="1">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tính</a:t>
              </a:r>
              <a:r>
                <a:rPr lang="en-US" altLang="ko-KR" sz="1300" dirty="0">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 </a:t>
              </a:r>
              <a:r>
                <a:rPr lang="en-US" altLang="ko-KR" sz="1300" dirty="0" err="1">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năng</a:t>
              </a:r>
              <a:endParaRPr lang="en-US" altLang="ko-KR" sz="1300" dirty="0">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endParaRPr>
            </a:p>
            <a:p>
              <a:pPr algn="ctr"/>
              <a:r>
                <a:rPr lang="en-US" altLang="ko-KR" sz="1300" dirty="0">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a:t>
              </a:r>
              <a:r>
                <a:rPr lang="en-US" sz="1300" dirty="0" err="1">
                  <a:solidFill>
                    <a:srgbClr val="00B050"/>
                  </a:solidFill>
                  <a:latin typeface="SamsungOne-700" panose="020B0803030303020204" pitchFamily="34" charset="0"/>
                  <a:ea typeface="SamsungOne-700" panose="020B0803030303020204" pitchFamily="34" charset="0"/>
                  <a:cs typeface="Times New Roman" panose="02020603050405020304" pitchFamily="18" charset="0"/>
                </a:rPr>
                <a:t>trọng</a:t>
              </a:r>
              <a:r>
                <a:rPr lang="en-US" sz="1300" dirty="0">
                  <a:solidFill>
                    <a:srgbClr val="00B050"/>
                  </a:solidFill>
                  <a:latin typeface="SamsungOne-700" panose="020B0803030303020204" pitchFamily="34" charset="0"/>
                  <a:ea typeface="SamsungOne-700" panose="020B0803030303020204" pitchFamily="34" charset="0"/>
                  <a:cs typeface="Times New Roman" panose="02020603050405020304" pitchFamily="18" charset="0"/>
                </a:rPr>
                <a:t> </a:t>
              </a:r>
              <a:r>
                <a:rPr lang="en-US" sz="1300" dirty="0" err="1">
                  <a:solidFill>
                    <a:srgbClr val="00B050"/>
                  </a:solidFill>
                  <a:latin typeface="SamsungOne-700" panose="020B0803030303020204" pitchFamily="34" charset="0"/>
                  <a:ea typeface="SamsungOne-700" panose="020B0803030303020204" pitchFamily="34" charset="0"/>
                  <a:cs typeface="Times New Roman" panose="02020603050405020304" pitchFamily="18" charset="0"/>
                </a:rPr>
                <a:t>số</a:t>
              </a:r>
              <a:r>
                <a:rPr lang="en-US" sz="1300" dirty="0">
                  <a:solidFill>
                    <a:srgbClr val="00B050"/>
                  </a:solidFill>
                  <a:latin typeface="SamsungOne-700" panose="020B0803030303020204" pitchFamily="34" charset="0"/>
                  <a:ea typeface="SamsungOne-700" panose="020B0803030303020204" pitchFamily="34" charset="0"/>
                  <a:cs typeface="Times New Roman" panose="02020603050405020304" pitchFamily="18" charset="0"/>
                </a:rPr>
                <a:t> </a:t>
              </a:r>
              <a:r>
                <a:rPr lang="en-US" sz="1300" dirty="0" err="1">
                  <a:solidFill>
                    <a:srgbClr val="00B050"/>
                  </a:solidFill>
                  <a:latin typeface="SamsungOne-700" panose="020B0803030303020204" pitchFamily="34" charset="0"/>
                  <a:ea typeface="SamsungOne-700" panose="020B0803030303020204" pitchFamily="34" charset="0"/>
                  <a:cs typeface="Times New Roman" panose="02020603050405020304" pitchFamily="18" charset="0"/>
                </a:rPr>
                <a:t>mới</a:t>
              </a:r>
              <a:r>
                <a:rPr lang="en-US" sz="1300" dirty="0">
                  <a:solidFill>
                    <a:srgbClr val="00B050"/>
                  </a:solidFill>
                  <a:latin typeface="SamsungOne-700" panose="020B0803030303020204" pitchFamily="34" charset="0"/>
                  <a:ea typeface="SamsungOne-700" panose="020B0803030303020204" pitchFamily="34" charset="0"/>
                  <a:cs typeface="Times New Roman" panose="02020603050405020304" pitchFamily="18" charset="0"/>
                </a:rPr>
                <a:t> </a:t>
              </a:r>
              <a:r>
                <a:rPr lang="en-US" sz="1300" dirty="0" err="1">
                  <a:solidFill>
                    <a:srgbClr val="00B050"/>
                  </a:solidFill>
                  <a:latin typeface="SamsungOne-700" panose="020B0803030303020204" pitchFamily="34" charset="0"/>
                  <a:ea typeface="SamsungOne-700" panose="020B0803030303020204" pitchFamily="34" charset="0"/>
                  <a:cs typeface="Times New Roman" panose="02020603050405020304" pitchFamily="18" charset="0"/>
                </a:rPr>
                <a:t>được</a:t>
              </a:r>
              <a:r>
                <a:rPr lang="en-US" sz="1300" dirty="0">
                  <a:solidFill>
                    <a:srgbClr val="00B050"/>
                  </a:solidFill>
                  <a:latin typeface="SamsungOne-700" panose="020B0803030303020204" pitchFamily="34" charset="0"/>
                  <a:ea typeface="SamsungOne-700" panose="020B0803030303020204" pitchFamily="34" charset="0"/>
                  <a:cs typeface="Times New Roman" panose="02020603050405020304" pitchFamily="18" charset="0"/>
                </a:rPr>
                <a:t> </a:t>
              </a:r>
              <a:r>
                <a:rPr lang="en-US" sz="1300" dirty="0" err="1">
                  <a:solidFill>
                    <a:srgbClr val="00B050"/>
                  </a:solidFill>
                  <a:latin typeface="SamsungOne-700" panose="020B0803030303020204" pitchFamily="34" charset="0"/>
                  <a:ea typeface="SamsungOne-700" panose="020B0803030303020204" pitchFamily="34" charset="0"/>
                  <a:cs typeface="Times New Roman" panose="02020603050405020304" pitchFamily="18" charset="0"/>
                </a:rPr>
                <a:t>huấn</a:t>
              </a:r>
              <a:r>
                <a:rPr lang="en-US" sz="1300" dirty="0">
                  <a:solidFill>
                    <a:srgbClr val="00B050"/>
                  </a:solidFill>
                  <a:latin typeface="SamsungOne-700" panose="020B0803030303020204" pitchFamily="34" charset="0"/>
                  <a:ea typeface="SamsungOne-700" panose="020B0803030303020204" pitchFamily="34" charset="0"/>
                  <a:cs typeface="Times New Roman" panose="02020603050405020304" pitchFamily="18" charset="0"/>
                </a:rPr>
                <a:t> </a:t>
              </a:r>
              <a:r>
                <a:rPr lang="en-US" sz="1300" dirty="0" err="1">
                  <a:solidFill>
                    <a:srgbClr val="00B050"/>
                  </a:solidFill>
                  <a:latin typeface="SamsungOne-700" panose="020B0803030303020204" pitchFamily="34" charset="0"/>
                  <a:ea typeface="SamsungOne-700" panose="020B0803030303020204" pitchFamily="34" charset="0"/>
                  <a:cs typeface="Times New Roman" panose="02020603050405020304" pitchFamily="18" charset="0"/>
                </a:rPr>
                <a:t>luyện</a:t>
              </a:r>
              <a:r>
                <a:rPr lang="en-US" altLang="ko-KR" sz="1300" dirty="0">
                  <a:solidFill>
                    <a:srgbClr val="FF0000"/>
                  </a:solidFill>
                  <a:latin typeface="SamsungOne-700" panose="020B0803030303020204" pitchFamily="34" charset="0"/>
                  <a:ea typeface="SamsungOne-700" panose="020B0803030303020204" pitchFamily="34" charset="0"/>
                  <a:cs typeface="Times New Roman" panose="02020603050405020304" pitchFamily="18" charset="0"/>
                  <a:sym typeface="Symbol" panose="05050102010706020507" pitchFamily="18" charset="2"/>
                </a:rPr>
                <a:t>)</a:t>
              </a:r>
            </a:p>
          </p:txBody>
        </p:sp>
        <p:grpSp>
          <p:nvGrpSpPr>
            <p:cNvPr id="58" name="그룹 57">
              <a:extLst>
                <a:ext uri="{FF2B5EF4-FFF2-40B4-BE49-F238E27FC236}">
                  <a16:creationId xmlns:a16="http://schemas.microsoft.com/office/drawing/2014/main" id="{E3B16E05-C73A-4417-8FB9-BC512DC362F4}"/>
                </a:ext>
              </a:extLst>
            </p:cNvPr>
            <p:cNvGrpSpPr/>
            <p:nvPr/>
          </p:nvGrpSpPr>
          <p:grpSpPr>
            <a:xfrm>
              <a:off x="3067231" y="3140718"/>
              <a:ext cx="1429169" cy="2022336"/>
              <a:chOff x="2914231" y="4035563"/>
              <a:chExt cx="1429169" cy="2022336"/>
            </a:xfrm>
          </p:grpSpPr>
          <p:sp>
            <p:nvSpPr>
              <p:cNvPr id="60" name="직사각형 59">
                <a:extLst>
                  <a:ext uri="{FF2B5EF4-FFF2-40B4-BE49-F238E27FC236}">
                    <a16:creationId xmlns:a16="http://schemas.microsoft.com/office/drawing/2014/main" id="{34ACAA6C-703C-460B-A546-0FD9D2C7B092}"/>
                  </a:ext>
                </a:extLst>
              </p:cNvPr>
              <p:cNvSpPr/>
              <p:nvPr/>
            </p:nvSpPr>
            <p:spPr>
              <a:xfrm>
                <a:off x="2914231" y="4035563"/>
                <a:ext cx="1429169" cy="2022336"/>
              </a:xfrm>
              <a:prstGeom prst="rect">
                <a:avLst/>
              </a:prstGeom>
              <a:solidFill>
                <a:srgbClr val="FF0000">
                  <a:alpha val="5000"/>
                </a:srgbClr>
              </a:solidFill>
              <a:ln w="127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0"/>
                  <a:bevelB w="0" h="1270"/>
                </a:sp3d>
              </a:bodyPr>
              <a:lstStyle/>
              <a:p>
                <a:pPr algn="ctr"/>
                <a:endParaRPr lang="ko-KR" altLang="en-US" sz="1400"/>
              </a:p>
            </p:txBody>
          </p:sp>
          <p:sp>
            <p:nvSpPr>
              <p:cNvPr id="61" name="TextBox 60">
                <a:extLst>
                  <a:ext uri="{FF2B5EF4-FFF2-40B4-BE49-F238E27FC236}">
                    <a16:creationId xmlns:a16="http://schemas.microsoft.com/office/drawing/2014/main" id="{7460C5C7-7556-4075-9E5E-5BC3C002BDED}"/>
                  </a:ext>
                </a:extLst>
              </p:cNvPr>
              <p:cNvSpPr txBox="1"/>
              <p:nvPr/>
            </p:nvSpPr>
            <p:spPr>
              <a:xfrm>
                <a:off x="3047845" y="4124325"/>
                <a:ext cx="400110" cy="1844814"/>
              </a:xfrm>
              <a:prstGeom prst="rect">
                <a:avLst/>
              </a:prstGeom>
              <a:solidFill>
                <a:schemeClr val="accent6">
                  <a:alpha val="30000"/>
                </a:schemeClr>
              </a:solidFill>
              <a:ln w="19050">
                <a:solidFill>
                  <a:srgbClr val="FF0000"/>
                </a:solidFill>
              </a:ln>
            </p:spPr>
            <p:txBody>
              <a:bodyPr vert="eaVert" wrap="square" rtlCol="0">
                <a:spAutoFit/>
                <a:scene3d>
                  <a:camera prst="orthographicFront"/>
                  <a:lightRig rig="threePt" dir="t"/>
                </a:scene3d>
                <a:sp3d>
                  <a:bevelT w="0" h="0"/>
                  <a:bevelB w="0" h="1270"/>
                </a:sp3d>
              </a:bodyPr>
              <a:lstStyle>
                <a:defPPr>
                  <a:defRPr lang="en-US"/>
                </a:defPPr>
                <a:lvl1pPr algn="ctr">
                  <a:defRPr sz="1600">
                    <a:latin typeface="SamsungOne-700" panose="020B0803030303020204" pitchFamily="34" charset="0"/>
                    <a:ea typeface="SamsungOne-700" panose="020B0803030303020204" pitchFamily="34" charset="0"/>
                    <a:cs typeface="Times New Roman" panose="02020603050405020304" pitchFamily="18" charset="0"/>
                  </a:defRPr>
                </a:lvl1pPr>
              </a:lstStyle>
              <a:p>
                <a:r>
                  <a:rPr lang="en-US" sz="1400" dirty="0" err="1"/>
                  <a:t>Tầng</a:t>
                </a:r>
                <a:r>
                  <a:rPr lang="en-US" sz="1400" dirty="0"/>
                  <a:t> Convolution</a:t>
                </a:r>
              </a:p>
            </p:txBody>
          </p:sp>
          <p:sp>
            <p:nvSpPr>
              <p:cNvPr id="62" name="TextBox 61">
                <a:extLst>
                  <a:ext uri="{FF2B5EF4-FFF2-40B4-BE49-F238E27FC236}">
                    <a16:creationId xmlns:a16="http://schemas.microsoft.com/office/drawing/2014/main" id="{6B77EF81-4E3E-422D-8AF8-02C6A3DD4ED3}"/>
                  </a:ext>
                </a:extLst>
              </p:cNvPr>
              <p:cNvSpPr txBox="1"/>
              <p:nvPr/>
            </p:nvSpPr>
            <p:spPr>
              <a:xfrm>
                <a:off x="3845681" y="4124325"/>
                <a:ext cx="400110" cy="1844814"/>
              </a:xfrm>
              <a:prstGeom prst="rect">
                <a:avLst/>
              </a:prstGeom>
              <a:solidFill>
                <a:srgbClr val="0070C0">
                  <a:alpha val="30000"/>
                </a:srgbClr>
              </a:solidFill>
              <a:ln w="19050">
                <a:solidFill>
                  <a:srgbClr val="0070C0"/>
                </a:solidFill>
              </a:ln>
            </p:spPr>
            <p:txBody>
              <a:bodyPr vert="eaVert" wrap="square" rtlCol="0">
                <a:spAutoFit/>
                <a:scene3d>
                  <a:camera prst="orthographicFront"/>
                  <a:lightRig rig="threePt" dir="t"/>
                </a:scene3d>
                <a:sp3d>
                  <a:bevelT w="0" h="0"/>
                  <a:bevelB w="0" h="1270"/>
                </a:sp3d>
              </a:bodyPr>
              <a:lstStyle>
                <a:defPPr>
                  <a:defRPr lang="en-US"/>
                </a:defPPr>
                <a:lvl1pPr algn="ctr">
                  <a:defRPr sz="1600">
                    <a:latin typeface="SamsungOne-700" panose="020B0803030303020204" pitchFamily="34" charset="0"/>
                    <a:ea typeface="SamsungOne-700" panose="020B0803030303020204" pitchFamily="34" charset="0"/>
                    <a:cs typeface="Times New Roman" panose="02020603050405020304" pitchFamily="18" charset="0"/>
                  </a:defRPr>
                </a:lvl1pPr>
              </a:lstStyle>
              <a:p>
                <a:r>
                  <a:rPr lang="en-US" altLang="ko-KR" sz="1400" dirty="0" err="1"/>
                  <a:t>Tầng</a:t>
                </a:r>
                <a:r>
                  <a:rPr lang="en-US" altLang="ko-KR" sz="1400" dirty="0"/>
                  <a:t> Pooling</a:t>
                </a:r>
              </a:p>
            </p:txBody>
          </p:sp>
        </p:grpSp>
        <p:sp>
          <p:nvSpPr>
            <p:cNvPr id="59" name="TextBox 58">
              <a:extLst>
                <a:ext uri="{FF2B5EF4-FFF2-40B4-BE49-F238E27FC236}">
                  <a16:creationId xmlns:a16="http://schemas.microsoft.com/office/drawing/2014/main" id="{A418E4B8-5721-42C2-BF30-44DC5657F627}"/>
                </a:ext>
              </a:extLst>
            </p:cNvPr>
            <p:cNvSpPr txBox="1"/>
            <p:nvPr/>
          </p:nvSpPr>
          <p:spPr>
            <a:xfrm>
              <a:off x="2970536" y="5263265"/>
              <a:ext cx="1622560" cy="307777"/>
            </a:xfrm>
            <a:prstGeom prst="rect">
              <a:avLst/>
            </a:prstGeom>
            <a:noFill/>
          </p:spPr>
          <p:txBody>
            <a:bodyPr wrap="none" rtlCol="0">
              <a:spAutoFit/>
              <a:scene3d>
                <a:camera prst="orthographicFront"/>
                <a:lightRig rig="threePt" dir="t"/>
              </a:scene3d>
              <a:sp3d>
                <a:bevelT w="0" h="0"/>
                <a:bevelB w="0" h="1270"/>
              </a:sp3d>
            </a:bodyPr>
            <a:lstStyle/>
            <a:p>
              <a:pPr algn="ctr"/>
              <a:r>
                <a:rPr lang="en-US" altLang="ko-KR" sz="1400" dirty="0" err="1">
                  <a:solidFill>
                    <a:schemeClr val="tx1">
                      <a:lumMod val="75000"/>
                      <a:lumOff val="25000"/>
                    </a:schemeClr>
                  </a:solidFill>
                  <a:latin typeface="SamsungOne-400" panose="020B0503030303020204" pitchFamily="34" charset="0"/>
                  <a:ea typeface="SamsungOne-400" panose="020B0503030303020204" pitchFamily="34" charset="0"/>
                  <a:cs typeface="Times New Roman" panose="02020603050405020304" pitchFamily="18" charset="0"/>
                  <a:sym typeface="Symbol" panose="05050102010706020507" pitchFamily="18" charset="2"/>
                </a:rPr>
                <a:t>Lặp</a:t>
              </a:r>
              <a:r>
                <a:rPr lang="en-US" altLang="ko-KR" sz="1400" dirty="0">
                  <a:solidFill>
                    <a:schemeClr val="tx1">
                      <a:lumMod val="75000"/>
                      <a:lumOff val="25000"/>
                    </a:schemeClr>
                  </a:solidFill>
                  <a:latin typeface="SamsungOne-400" panose="020B0503030303020204" pitchFamily="34" charset="0"/>
                  <a:ea typeface="SamsungOne-400" panose="020B0503030303020204" pitchFamily="34" charset="0"/>
                  <a:cs typeface="Times New Roman" panose="02020603050405020304" pitchFamily="18" charset="0"/>
                  <a:sym typeface="Symbol" panose="05050102010706020507" pitchFamily="18" charset="2"/>
                </a:rPr>
                <a:t> </a:t>
              </a:r>
              <a:r>
                <a:rPr lang="en-US" altLang="ko-KR" sz="1400" dirty="0" err="1">
                  <a:solidFill>
                    <a:schemeClr val="tx1">
                      <a:lumMod val="75000"/>
                      <a:lumOff val="25000"/>
                    </a:schemeClr>
                  </a:solidFill>
                  <a:latin typeface="SamsungOne-400" panose="020B0503030303020204" pitchFamily="34" charset="0"/>
                  <a:ea typeface="SamsungOne-400" panose="020B0503030303020204" pitchFamily="34" charset="0"/>
                  <a:cs typeface="Times New Roman" panose="02020603050405020304" pitchFamily="18" charset="0"/>
                  <a:sym typeface="Symbol" panose="05050102010706020507" pitchFamily="18" charset="2"/>
                </a:rPr>
                <a:t>lại</a:t>
              </a:r>
              <a:r>
                <a:rPr lang="en-US" altLang="ko-KR" sz="1400" dirty="0">
                  <a:solidFill>
                    <a:schemeClr val="tx1">
                      <a:lumMod val="75000"/>
                      <a:lumOff val="25000"/>
                    </a:schemeClr>
                  </a:solidFill>
                  <a:latin typeface="SamsungOne-400" panose="020B0503030303020204" pitchFamily="34" charset="0"/>
                  <a:ea typeface="SamsungOne-400" panose="020B0503030303020204" pitchFamily="34" charset="0"/>
                  <a:cs typeface="Times New Roman" panose="02020603050405020304" pitchFamily="18" charset="0"/>
                  <a:sym typeface="Symbol" panose="05050102010706020507" pitchFamily="18" charset="2"/>
                </a:rPr>
                <a:t> </a:t>
              </a:r>
              <a:r>
                <a:rPr lang="en-US" altLang="ko-KR" sz="1400" dirty="0" err="1">
                  <a:solidFill>
                    <a:schemeClr val="tx1">
                      <a:lumMod val="75000"/>
                      <a:lumOff val="25000"/>
                    </a:schemeClr>
                  </a:solidFill>
                  <a:latin typeface="SamsungOne-400" panose="020B0503030303020204" pitchFamily="34" charset="0"/>
                  <a:ea typeface="SamsungOne-400" panose="020B0503030303020204" pitchFamily="34" charset="0"/>
                  <a:cs typeface="Times New Roman" panose="02020603050405020304" pitchFamily="18" charset="0"/>
                  <a:sym typeface="Symbol" panose="05050102010706020507" pitchFamily="18" charset="2"/>
                </a:rPr>
                <a:t>một</a:t>
              </a:r>
              <a:r>
                <a:rPr lang="en-US" altLang="ko-KR" sz="1400" dirty="0">
                  <a:solidFill>
                    <a:schemeClr val="tx1">
                      <a:lumMod val="75000"/>
                      <a:lumOff val="25000"/>
                    </a:schemeClr>
                  </a:solidFill>
                  <a:latin typeface="SamsungOne-400" panose="020B0503030303020204" pitchFamily="34" charset="0"/>
                  <a:ea typeface="SamsungOne-400" panose="020B0503030303020204" pitchFamily="34" charset="0"/>
                  <a:cs typeface="Times New Roman" panose="02020603050405020304" pitchFamily="18" charset="0"/>
                  <a:sym typeface="Symbol" panose="05050102010706020507" pitchFamily="18" charset="2"/>
                </a:rPr>
                <a:t> </a:t>
              </a:r>
              <a:r>
                <a:rPr lang="en-US" altLang="ko-KR" sz="1400" dirty="0" err="1">
                  <a:solidFill>
                    <a:schemeClr val="tx1">
                      <a:lumMod val="75000"/>
                      <a:lumOff val="25000"/>
                    </a:schemeClr>
                  </a:solidFill>
                  <a:latin typeface="SamsungOne-400" panose="020B0503030303020204" pitchFamily="34" charset="0"/>
                  <a:ea typeface="SamsungOne-400" panose="020B0503030303020204" pitchFamily="34" charset="0"/>
                  <a:cs typeface="Times New Roman" panose="02020603050405020304" pitchFamily="18" charset="0"/>
                  <a:sym typeface="Symbol" panose="05050102010706020507" pitchFamily="18" charset="2"/>
                </a:rPr>
                <a:t>vài</a:t>
              </a:r>
              <a:r>
                <a:rPr lang="en-US" altLang="ko-KR" sz="1400" dirty="0">
                  <a:solidFill>
                    <a:schemeClr val="tx1">
                      <a:lumMod val="75000"/>
                      <a:lumOff val="25000"/>
                    </a:schemeClr>
                  </a:solidFill>
                  <a:latin typeface="SamsungOne-400" panose="020B0503030303020204" pitchFamily="34" charset="0"/>
                  <a:ea typeface="SamsungOne-400" panose="020B0503030303020204" pitchFamily="34" charset="0"/>
                  <a:cs typeface="Times New Roman" panose="02020603050405020304" pitchFamily="18" charset="0"/>
                  <a:sym typeface="Symbol" panose="05050102010706020507" pitchFamily="18" charset="2"/>
                </a:rPr>
                <a:t> </a:t>
              </a:r>
              <a:r>
                <a:rPr lang="en-US" altLang="ko-KR" sz="1400" dirty="0" err="1">
                  <a:solidFill>
                    <a:schemeClr val="tx1">
                      <a:lumMod val="75000"/>
                      <a:lumOff val="25000"/>
                    </a:schemeClr>
                  </a:solidFill>
                  <a:latin typeface="SamsungOne-400" panose="020B0503030303020204" pitchFamily="34" charset="0"/>
                  <a:ea typeface="SamsungOne-400" panose="020B0503030303020204" pitchFamily="34" charset="0"/>
                  <a:cs typeface="Times New Roman" panose="02020603050405020304" pitchFamily="18" charset="0"/>
                  <a:sym typeface="Symbol" panose="05050102010706020507" pitchFamily="18" charset="2"/>
                </a:rPr>
                <a:t>lần</a:t>
              </a:r>
              <a:endParaRPr lang="en-US" altLang="ko-KR" sz="1400" dirty="0">
                <a:solidFill>
                  <a:schemeClr val="tx1">
                    <a:lumMod val="75000"/>
                    <a:lumOff val="25000"/>
                  </a:schemeClr>
                </a:solidFill>
                <a:latin typeface="SamsungOne-400" panose="020B0503030303020204" pitchFamily="34" charset="0"/>
                <a:ea typeface="SamsungOne-400" panose="020B0503030303020204" pitchFamily="34" charset="0"/>
                <a:cs typeface="Times New Roman" panose="02020603050405020304" pitchFamily="18" charset="0"/>
                <a:sym typeface="Symbol" panose="05050102010706020507" pitchFamily="18" charset="2"/>
              </a:endParaRPr>
            </a:p>
          </p:txBody>
        </p:sp>
      </p:grpSp>
      <p:sp>
        <p:nvSpPr>
          <p:cNvPr id="63" name="직사각형 62">
            <a:extLst>
              <a:ext uri="{FF2B5EF4-FFF2-40B4-BE49-F238E27FC236}">
                <a16:creationId xmlns:a16="http://schemas.microsoft.com/office/drawing/2014/main" id="{7FF740A8-4D46-4088-B3B5-7FC27D8471A6}"/>
              </a:ext>
            </a:extLst>
          </p:cNvPr>
          <p:cNvSpPr/>
          <p:nvPr/>
        </p:nvSpPr>
        <p:spPr>
          <a:xfrm>
            <a:off x="703263" y="5622667"/>
            <a:ext cx="8640762" cy="3454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bevelB w="0" h="0"/>
            </a:sp3d>
          </a:bodyPr>
          <a:lstStyle/>
          <a:p>
            <a:pPr>
              <a:spcAft>
                <a:spcPts val="800"/>
              </a:spcAft>
              <a:buClr>
                <a:srgbClr val="193EB0"/>
              </a:buCl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4). Huấn luyện lại toàn bộ mạng lưới. </a:t>
            </a:r>
          </a:p>
        </p:txBody>
      </p:sp>
      <p:pic>
        <p:nvPicPr>
          <p:cNvPr id="64" name="그림 63">
            <a:extLst>
              <a:ext uri="{FF2B5EF4-FFF2-40B4-BE49-F238E27FC236}">
                <a16:creationId xmlns:a16="http://schemas.microsoft.com/office/drawing/2014/main" id="{6C87615C-73B5-4EEA-8347-772E669FC7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57743" y="3816573"/>
            <a:ext cx="602743" cy="720000"/>
          </a:xfrm>
          <a:prstGeom prst="rect">
            <a:avLst/>
          </a:prstGeom>
          <a:ln w="6350">
            <a:solidFill>
              <a:srgbClr val="193EB0"/>
            </a:solidFill>
          </a:ln>
        </p:spPr>
      </p:pic>
      <p:grpSp>
        <p:nvGrpSpPr>
          <p:cNvPr id="34" name="그룹 33">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37" name="직사각형 36">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prstClr val="white"/>
                  </a:solidFill>
                  <a:latin typeface="iCiel Samsung Sharp Sans Medium" pitchFamily="2" charset="0"/>
                  <a:cs typeface="iCiel Samsung Sharp Sans Medium" pitchFamily="2" charset="0"/>
                </a:rPr>
                <a:t>1. </a:t>
              </a:r>
              <a:r>
                <a:rPr lang="en-US" altLang="ko-KR" dirty="0" err="1">
                  <a:solidFill>
                    <a:prstClr val="white"/>
                  </a:solidFill>
                  <a:latin typeface="iCiel Samsung Sharp Sans Medium" pitchFamily="2" charset="0"/>
                  <a:cs typeface="iCiel Samsung Sharp Sans Medium" pitchFamily="2" charset="0"/>
                </a:rPr>
                <a:t>Sử</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dụng</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mô</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hình</a:t>
              </a:r>
              <a:r>
                <a:rPr lang="en-US" altLang="ko-KR" dirty="0">
                  <a:solidFill>
                    <a:prstClr val="white"/>
                  </a:solidFill>
                  <a:latin typeface="iCiel Samsung Sharp Sans Medium" pitchFamily="2" charset="0"/>
                  <a:cs typeface="iCiel Samsung Sharp Sans Medium" pitchFamily="2" charset="0"/>
                </a:rPr>
                <a:t> CNN </a:t>
              </a:r>
              <a:r>
                <a:rPr lang="en-US" altLang="ko-KR" dirty="0" err="1">
                  <a:solidFill>
                    <a:prstClr val="white"/>
                  </a:solidFill>
                  <a:latin typeface="iCiel Samsung Sharp Sans Medium" pitchFamily="2" charset="0"/>
                  <a:cs typeface="iCiel Samsung Sharp Sans Medium" pitchFamily="2" charset="0"/>
                </a:rPr>
                <a:t>tạo</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sẵn</a:t>
              </a:r>
              <a:endParaRPr lang="en-US" altLang="ko-KR" dirty="0">
                <a:solidFill>
                  <a:prstClr val="white"/>
                </a:solidFill>
                <a:latin typeface="iCiel Samsung Sharp Sans Medium" pitchFamily="2" charset="0"/>
                <a:cs typeface="iCiel Samsung Sharp Sans Medium" pitchFamily="2" charset="0"/>
              </a:endParaRPr>
            </a:p>
          </p:txBody>
        </p:sp>
        <p:sp>
          <p:nvSpPr>
            <p:cNvPr id="40" name="직사각형 39">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a:defRPr/>
              </a:pPr>
              <a:r>
                <a:rPr lang="en-US" altLang="ko-KR" sz="1600" dirty="0" err="1">
                  <a:solidFill>
                    <a:prstClr val="white">
                      <a:lumMod val="85000"/>
                    </a:prst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prstClr val="white">
                      <a:lumMod val="85000"/>
                    </a:prst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prstClr val="white">
                      <a:lumMod val="85000"/>
                    </a:prstClr>
                  </a:solidFill>
                  <a:latin typeface="Samsung Sharp Sans Bold" pitchFamily="2" charset="0"/>
                  <a:ea typeface="Samsung Sharp Sans Bold" pitchFamily="2" charset="0"/>
                  <a:cs typeface="Samsung Sharp Sans Bold" pitchFamily="2" charset="0"/>
                </a:rPr>
                <a:t>01</a:t>
              </a:r>
            </a:p>
          </p:txBody>
        </p:sp>
      </p:grpSp>
      <p:sp>
        <p:nvSpPr>
          <p:cNvPr id="41" name="직사각형 40">
            <a:extLst>
              <a:ext uri="{FF2B5EF4-FFF2-40B4-BE49-F238E27FC236}">
                <a16:creationId xmlns:a16="http://schemas.microsoft.com/office/drawing/2014/main" id="{B5B8FE30-0195-42A8-8BDA-09834FA503A3}"/>
              </a:ext>
            </a:extLst>
          </p:cNvPr>
          <p:cNvSpPr/>
          <p:nvPr/>
        </p:nvSpPr>
        <p:spPr>
          <a:xfrm>
            <a:off x="546895" y="1475403"/>
            <a:ext cx="879713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Sử</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dụng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mô</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hình</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CNN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tạo</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sẵn</a:t>
            </a:r>
            <a:endPar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endParaRPr>
          </a:p>
        </p:txBody>
      </p:sp>
    </p:spTree>
    <p:extLst>
      <p:ext uri="{BB962C8B-B14F-4D97-AF65-F5344CB8AC3E}">
        <p14:creationId xmlns:p14="http://schemas.microsoft.com/office/powerpoint/2010/main" val="3330537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id="{B568B175-7098-4873-AE92-0D85BCB02399}"/>
              </a:ext>
            </a:extLst>
          </p:cNvPr>
          <p:cNvGrpSpPr/>
          <p:nvPr/>
        </p:nvGrpSpPr>
        <p:grpSpPr>
          <a:xfrm>
            <a:off x="558800" y="2088753"/>
            <a:ext cx="8785225" cy="215444"/>
            <a:chOff x="1027113" y="2045625"/>
            <a:chExt cx="8785225" cy="215444"/>
          </a:xfrm>
        </p:grpSpPr>
        <p:sp>
          <p:nvSpPr>
            <p:cNvPr id="28" name="직사각형 27">
              <a:extLst>
                <a:ext uri="{FF2B5EF4-FFF2-40B4-BE49-F238E27FC236}">
                  <a16:creationId xmlns:a16="http://schemas.microsoft.com/office/drawing/2014/main" id="{77CFCF34-1FD6-4E50-8889-D9E3A5F23A4F}"/>
                </a:ext>
              </a:extLst>
            </p:cNvPr>
            <p:cNvSpPr/>
            <p:nvPr/>
          </p:nvSpPr>
          <p:spPr>
            <a:xfrm>
              <a:off x="1027113" y="2056995"/>
              <a:ext cx="36000" cy="180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bevelB w="0" h="0"/>
              </a:sp3d>
            </a:bodyPr>
            <a:lstStyle/>
            <a:p>
              <a:pPr algn="ctr"/>
              <a:endParaRPr lang="ko-KR" altLang="en-US"/>
            </a:p>
          </p:txBody>
        </p:sp>
        <p:sp>
          <p:nvSpPr>
            <p:cNvPr id="29" name="직사각형 28">
              <a:extLst>
                <a:ext uri="{FF2B5EF4-FFF2-40B4-BE49-F238E27FC236}">
                  <a16:creationId xmlns:a16="http://schemas.microsoft.com/office/drawing/2014/main" id="{8ACF63B0-D0AA-4765-97B7-E9AF8BF05536}"/>
                </a:ext>
              </a:extLst>
            </p:cNvPr>
            <p:cNvSpPr/>
            <p:nvPr/>
          </p:nvSpPr>
          <p:spPr>
            <a:xfrm>
              <a:off x="1179514" y="2045625"/>
              <a:ext cx="8632824"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pPr>
                <a:spcAft>
                  <a:spcPts val="600"/>
                </a:spcAft>
              </a:pPr>
              <a:r>
                <a:rPr lang="vi-VN" altLang="ko-KR" sz="1400" dirty="0">
                  <a:solidFill>
                    <a:schemeClr val="tx1">
                      <a:lumMod val="85000"/>
                      <a:lumOff val="15000"/>
                    </a:schemeClr>
                  </a:solidFill>
                  <a:latin typeface="SamsungOne-400" panose="020B0503030303020204" pitchFamily="34" charset="0"/>
                  <a:ea typeface="SamsungOne-400" panose="020B0503030303020204" pitchFamily="34" charset="0"/>
                </a:rPr>
                <a:t>Các mô hình tạo sẵn/được huấn luyện sẵn của Keras:</a:t>
              </a:r>
            </a:p>
          </p:txBody>
        </p:sp>
      </p:grpSp>
      <p:graphicFrame>
        <p:nvGraphicFramePr>
          <p:cNvPr id="39" name="표 38">
            <a:extLst>
              <a:ext uri="{FF2B5EF4-FFF2-40B4-BE49-F238E27FC236}">
                <a16:creationId xmlns:a16="http://schemas.microsoft.com/office/drawing/2014/main" id="{496E9424-E386-4EE0-9876-C5561583BFC4}"/>
              </a:ext>
            </a:extLst>
          </p:cNvPr>
          <p:cNvGraphicFramePr>
            <a:graphicFrameLocks noGrp="1"/>
          </p:cNvGraphicFramePr>
          <p:nvPr>
            <p:extLst>
              <p:ext uri="{D42A27DB-BD31-4B8C-83A1-F6EECF244321}">
                <p14:modId xmlns:p14="http://schemas.microsoft.com/office/powerpoint/2010/main" val="1010075319"/>
              </p:ext>
            </p:extLst>
          </p:nvPr>
        </p:nvGraphicFramePr>
        <p:xfrm>
          <a:off x="703264" y="2680728"/>
          <a:ext cx="8640763" cy="3233240"/>
        </p:xfrm>
        <a:graphic>
          <a:graphicData uri="http://schemas.openxmlformats.org/drawingml/2006/table">
            <a:tbl>
              <a:tblPr firstRow="1" bandRow="1">
                <a:tableStyleId>{5940675A-B579-460E-94D1-54222C63F5DA}</a:tableStyleId>
              </a:tblPr>
              <a:tblGrid>
                <a:gridCol w="2880254">
                  <a:extLst>
                    <a:ext uri="{9D8B030D-6E8A-4147-A177-3AD203B41FA5}">
                      <a16:colId xmlns:a16="http://schemas.microsoft.com/office/drawing/2014/main" val="167906918"/>
                    </a:ext>
                  </a:extLst>
                </a:gridCol>
                <a:gridCol w="1641245">
                  <a:extLst>
                    <a:ext uri="{9D8B030D-6E8A-4147-A177-3AD203B41FA5}">
                      <a16:colId xmlns:a16="http://schemas.microsoft.com/office/drawing/2014/main" val="2125442500"/>
                    </a:ext>
                  </a:extLst>
                </a:gridCol>
                <a:gridCol w="2059632">
                  <a:extLst>
                    <a:ext uri="{9D8B030D-6E8A-4147-A177-3AD203B41FA5}">
                      <a16:colId xmlns:a16="http://schemas.microsoft.com/office/drawing/2014/main" val="2000003491"/>
                    </a:ext>
                  </a:extLst>
                </a:gridCol>
                <a:gridCol w="2059632">
                  <a:extLst>
                    <a:ext uri="{9D8B030D-6E8A-4147-A177-3AD203B41FA5}">
                      <a16:colId xmlns:a16="http://schemas.microsoft.com/office/drawing/2014/main" val="1028148209"/>
                    </a:ext>
                  </a:extLst>
                </a:gridCol>
              </a:tblGrid>
              <a:tr h="475760">
                <a:tc>
                  <a:txBody>
                    <a:bodyPr/>
                    <a:lstStyle/>
                    <a:p>
                      <a:pPr marL="0" algn="ctr" defTabSz="914126" rtl="0" eaLnBrk="1" latinLnBrk="1" hangingPunct="1"/>
                      <a:r>
                        <a:rPr lang="en-US" altLang="ko-KR" sz="1300" b="0" kern="1200" dirty="0" err="1">
                          <a:gradFill>
                            <a:gsLst>
                              <a:gs pos="0">
                                <a:schemeClr val="tx1">
                                  <a:lumMod val="85000"/>
                                  <a:lumOff val="15000"/>
                                </a:schemeClr>
                              </a:gs>
                              <a:gs pos="100000">
                                <a:schemeClr val="tx1">
                                  <a:lumMod val="85000"/>
                                  <a:lumOff val="15000"/>
                                </a:schemeClr>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Tên</a:t>
                      </a:r>
                      <a:r>
                        <a:rPr lang="en-US" altLang="ko-KR" sz="1300" b="0" kern="1200" baseline="0" dirty="0">
                          <a:gradFill>
                            <a:gsLst>
                              <a:gs pos="0">
                                <a:schemeClr val="tx1">
                                  <a:lumMod val="85000"/>
                                  <a:lumOff val="15000"/>
                                </a:schemeClr>
                              </a:gs>
                              <a:gs pos="100000">
                                <a:schemeClr val="tx1">
                                  <a:lumMod val="85000"/>
                                  <a:lumOff val="15000"/>
                                </a:schemeClr>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 </a:t>
                      </a:r>
                      <a:r>
                        <a:rPr lang="en-US" altLang="ko-KR" sz="1300" b="0" kern="1200" baseline="0" dirty="0" err="1">
                          <a:gradFill>
                            <a:gsLst>
                              <a:gs pos="0">
                                <a:schemeClr val="tx1">
                                  <a:lumMod val="85000"/>
                                  <a:lumOff val="15000"/>
                                </a:schemeClr>
                              </a:gs>
                              <a:gs pos="100000">
                                <a:schemeClr val="tx1">
                                  <a:lumMod val="85000"/>
                                  <a:lumOff val="15000"/>
                                </a:schemeClr>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mô</a:t>
                      </a:r>
                      <a:r>
                        <a:rPr lang="en-US" altLang="ko-KR" sz="1300" b="0" kern="1200" baseline="0" dirty="0">
                          <a:gradFill>
                            <a:gsLst>
                              <a:gs pos="0">
                                <a:schemeClr val="tx1">
                                  <a:lumMod val="85000"/>
                                  <a:lumOff val="15000"/>
                                </a:schemeClr>
                              </a:gs>
                              <a:gs pos="100000">
                                <a:schemeClr val="tx1">
                                  <a:lumMod val="85000"/>
                                  <a:lumOff val="15000"/>
                                </a:schemeClr>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 </a:t>
                      </a:r>
                      <a:r>
                        <a:rPr lang="en-US" altLang="ko-KR" sz="1300" b="0" kern="1200" baseline="0" dirty="0" err="1">
                          <a:gradFill>
                            <a:gsLst>
                              <a:gs pos="0">
                                <a:schemeClr val="tx1">
                                  <a:lumMod val="85000"/>
                                  <a:lumOff val="15000"/>
                                </a:schemeClr>
                              </a:gs>
                              <a:gs pos="100000">
                                <a:schemeClr val="tx1">
                                  <a:lumMod val="85000"/>
                                  <a:lumOff val="15000"/>
                                </a:schemeClr>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hình</a:t>
                      </a:r>
                      <a:endParaRPr lang="ko-KR" altLang="en-US" sz="1300" b="0" kern="1200" dirty="0">
                        <a:gradFill>
                          <a:gsLst>
                            <a:gs pos="0">
                              <a:schemeClr val="tx1">
                                <a:lumMod val="85000"/>
                                <a:lumOff val="15000"/>
                              </a:schemeClr>
                            </a:gs>
                            <a:gs pos="100000">
                              <a:schemeClr val="tx1">
                                <a:lumMod val="85000"/>
                                <a:lumOff val="15000"/>
                              </a:schemeClr>
                            </a:gs>
                          </a:gsLst>
                          <a:lin ang="5400000" scaled="1"/>
                        </a:gradFill>
                        <a:latin typeface="SamsungOne-700" panose="020B0803030303020204" pitchFamily="34" charset="0"/>
                        <a:cs typeface="Times New Roman" panose="02020603050405020304" pitchFamily="18" charset="0"/>
                      </a:endParaRPr>
                    </a:p>
                  </a:txBody>
                  <a:tcPr marL="0" marR="0" marT="0" marB="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rgbClr val="193EB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14126" rtl="0" eaLnBrk="1" latinLnBrk="1" hangingPunct="1"/>
                      <a:r>
                        <a:rPr lang="en-US" altLang="ko-KR" sz="1300" b="0" kern="1200" dirty="0" err="1">
                          <a:gradFill>
                            <a:gsLst>
                              <a:gs pos="0">
                                <a:schemeClr val="tx1">
                                  <a:lumMod val="85000"/>
                                  <a:lumOff val="15000"/>
                                </a:schemeClr>
                              </a:gs>
                              <a:gs pos="100000">
                                <a:schemeClr val="tx1">
                                  <a:lumMod val="85000"/>
                                  <a:lumOff val="15000"/>
                                </a:schemeClr>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Kích</a:t>
                      </a:r>
                      <a:r>
                        <a:rPr lang="en-US" altLang="ko-KR" sz="1300" b="0" kern="1200" baseline="0" dirty="0">
                          <a:gradFill>
                            <a:gsLst>
                              <a:gs pos="0">
                                <a:schemeClr val="tx1">
                                  <a:lumMod val="85000"/>
                                  <a:lumOff val="15000"/>
                                </a:schemeClr>
                              </a:gs>
                              <a:gs pos="100000">
                                <a:schemeClr val="tx1">
                                  <a:lumMod val="85000"/>
                                  <a:lumOff val="15000"/>
                                </a:schemeClr>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 </a:t>
                      </a:r>
                      <a:r>
                        <a:rPr lang="en-US" altLang="ko-KR" sz="1300" b="0" kern="1200" baseline="0" dirty="0" err="1">
                          <a:gradFill>
                            <a:gsLst>
                              <a:gs pos="0">
                                <a:schemeClr val="tx1">
                                  <a:lumMod val="85000"/>
                                  <a:lumOff val="15000"/>
                                </a:schemeClr>
                              </a:gs>
                              <a:gs pos="100000">
                                <a:schemeClr val="tx1">
                                  <a:lumMod val="85000"/>
                                  <a:lumOff val="15000"/>
                                </a:schemeClr>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thước</a:t>
                      </a:r>
                      <a:r>
                        <a:rPr lang="en-US" altLang="ko-KR" sz="1300" b="0" kern="1200" dirty="0">
                          <a:gradFill>
                            <a:gsLst>
                              <a:gs pos="0">
                                <a:schemeClr val="tx1">
                                  <a:lumMod val="85000"/>
                                  <a:lumOff val="15000"/>
                                </a:schemeClr>
                              </a:gs>
                              <a:gs pos="100000">
                                <a:schemeClr val="tx1">
                                  <a:lumMod val="85000"/>
                                  <a:lumOff val="15000"/>
                                </a:schemeClr>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 </a:t>
                      </a:r>
                    </a:p>
                    <a:p>
                      <a:pPr marL="0" algn="ctr" defTabSz="914126" rtl="0" eaLnBrk="1" latinLnBrk="1" hangingPunct="1"/>
                      <a:r>
                        <a:rPr lang="en-US" altLang="ko-KR" sz="1300" b="0" kern="1200" dirty="0">
                          <a:gradFill>
                            <a:gsLst>
                              <a:gs pos="0">
                                <a:schemeClr val="tx1">
                                  <a:lumMod val="85000"/>
                                  <a:lumOff val="15000"/>
                                </a:schemeClr>
                              </a:gs>
                              <a:gs pos="100000">
                                <a:schemeClr val="tx1">
                                  <a:lumMod val="85000"/>
                                  <a:lumOff val="15000"/>
                                </a:schemeClr>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(MB)</a:t>
                      </a:r>
                      <a:endParaRPr lang="ko-KR" altLang="en-US" sz="1300" b="0" kern="1200" dirty="0">
                        <a:gradFill>
                          <a:gsLst>
                            <a:gs pos="0">
                              <a:schemeClr val="tx1">
                                <a:lumMod val="85000"/>
                                <a:lumOff val="15000"/>
                              </a:schemeClr>
                            </a:gs>
                            <a:gs pos="100000">
                              <a:schemeClr val="tx1">
                                <a:lumMod val="85000"/>
                                <a:lumOff val="15000"/>
                              </a:schemeClr>
                            </a:gs>
                          </a:gsLst>
                          <a:lin ang="5400000" scaled="1"/>
                        </a:gradFill>
                        <a:latin typeface="SamsungOne-700" panose="020B0803030303020204" pitchFamily="34" charset="0"/>
                        <a:cs typeface="Times New Roman" panose="02020603050405020304" pitchFamily="18"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rgbClr val="193EB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14126" rtl="0" eaLnBrk="1" latinLnBrk="1" hangingPunct="1"/>
                      <a:r>
                        <a:rPr lang="en-US" altLang="ko-KR" sz="1300" b="0" kern="1200" dirty="0" err="1">
                          <a:gradFill>
                            <a:gsLst>
                              <a:gs pos="0">
                                <a:schemeClr val="tx1">
                                  <a:lumMod val="85000"/>
                                  <a:lumOff val="15000"/>
                                </a:schemeClr>
                              </a:gs>
                              <a:gs pos="100000">
                                <a:schemeClr val="tx1">
                                  <a:lumMod val="85000"/>
                                  <a:lumOff val="15000"/>
                                </a:schemeClr>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Độ</a:t>
                      </a:r>
                      <a:r>
                        <a:rPr lang="en-US" altLang="ko-KR" sz="1300" b="0" kern="1200" dirty="0">
                          <a:gradFill>
                            <a:gsLst>
                              <a:gs pos="0">
                                <a:schemeClr val="tx1">
                                  <a:lumMod val="85000"/>
                                  <a:lumOff val="15000"/>
                                </a:schemeClr>
                              </a:gs>
                              <a:gs pos="100000">
                                <a:schemeClr val="tx1">
                                  <a:lumMod val="85000"/>
                                  <a:lumOff val="15000"/>
                                </a:schemeClr>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 </a:t>
                      </a:r>
                      <a:r>
                        <a:rPr lang="en-US" altLang="ko-KR" sz="1300" b="0" kern="1200" dirty="0" err="1">
                          <a:gradFill>
                            <a:gsLst>
                              <a:gs pos="0">
                                <a:schemeClr val="tx1">
                                  <a:lumMod val="85000"/>
                                  <a:lumOff val="15000"/>
                                </a:schemeClr>
                              </a:gs>
                              <a:gs pos="100000">
                                <a:schemeClr val="tx1">
                                  <a:lumMod val="85000"/>
                                  <a:lumOff val="15000"/>
                                </a:schemeClr>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chính</a:t>
                      </a:r>
                      <a:r>
                        <a:rPr lang="en-US" altLang="ko-KR" sz="1300" b="0" kern="1200" baseline="0" dirty="0">
                          <a:gradFill>
                            <a:gsLst>
                              <a:gs pos="0">
                                <a:schemeClr val="tx1">
                                  <a:lumMod val="85000"/>
                                  <a:lumOff val="15000"/>
                                </a:schemeClr>
                              </a:gs>
                              <a:gs pos="100000">
                                <a:schemeClr val="tx1">
                                  <a:lumMod val="85000"/>
                                  <a:lumOff val="15000"/>
                                </a:schemeClr>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 </a:t>
                      </a:r>
                      <a:r>
                        <a:rPr lang="en-US" altLang="ko-KR" sz="1300" b="0" kern="1200" baseline="0" dirty="0" err="1">
                          <a:gradFill>
                            <a:gsLst>
                              <a:gs pos="0">
                                <a:schemeClr val="tx1">
                                  <a:lumMod val="85000"/>
                                  <a:lumOff val="15000"/>
                                </a:schemeClr>
                              </a:gs>
                              <a:gs pos="100000">
                                <a:schemeClr val="tx1">
                                  <a:lumMod val="85000"/>
                                  <a:lumOff val="15000"/>
                                </a:schemeClr>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xác</a:t>
                      </a:r>
                      <a:endParaRPr lang="en-US" altLang="ko-KR" sz="1300" b="0" kern="1200" dirty="0">
                        <a:gradFill>
                          <a:gsLst>
                            <a:gs pos="0">
                              <a:schemeClr val="tx1">
                                <a:lumMod val="85000"/>
                                <a:lumOff val="15000"/>
                              </a:schemeClr>
                            </a:gs>
                            <a:gs pos="100000">
                              <a:schemeClr val="tx1">
                                <a:lumMod val="85000"/>
                                <a:lumOff val="15000"/>
                              </a:schemeClr>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endParaRPr>
                    </a:p>
                    <a:p>
                      <a:pPr marL="0" algn="ctr" defTabSz="914126" rtl="0" eaLnBrk="1" latinLnBrk="1" hangingPunct="1"/>
                      <a:r>
                        <a:rPr lang="en-US" altLang="ko-KR" sz="1300" b="0" kern="1200" dirty="0">
                          <a:gradFill>
                            <a:gsLst>
                              <a:gs pos="0">
                                <a:schemeClr val="tx1">
                                  <a:lumMod val="85000"/>
                                  <a:lumOff val="15000"/>
                                </a:schemeClr>
                              </a:gs>
                              <a:gs pos="100000">
                                <a:schemeClr val="tx1">
                                  <a:lumMod val="85000"/>
                                  <a:lumOff val="15000"/>
                                </a:schemeClr>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(top-1)</a:t>
                      </a:r>
                      <a:endParaRPr lang="ko-KR" altLang="en-US" sz="1300" b="0" kern="1200" dirty="0">
                        <a:gradFill>
                          <a:gsLst>
                            <a:gs pos="0">
                              <a:schemeClr val="tx1">
                                <a:lumMod val="85000"/>
                                <a:lumOff val="15000"/>
                              </a:schemeClr>
                            </a:gs>
                            <a:gs pos="100000">
                              <a:schemeClr val="tx1">
                                <a:lumMod val="85000"/>
                                <a:lumOff val="15000"/>
                              </a:schemeClr>
                            </a:gs>
                          </a:gsLst>
                          <a:lin ang="5400000" scaled="1"/>
                        </a:gradFill>
                        <a:latin typeface="SamsungOne-700" panose="020B0803030303020204" pitchFamily="34" charset="0"/>
                        <a:cs typeface="Times New Roman" panose="02020603050405020304" pitchFamily="18"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rgbClr val="193EB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14126" rtl="0" eaLnBrk="1" latinLnBrk="1" hangingPunct="1"/>
                      <a:r>
                        <a:rPr lang="en-US" altLang="ko-KR" sz="1300" b="0" kern="1200" dirty="0" err="1">
                          <a:gradFill>
                            <a:gsLst>
                              <a:gs pos="0">
                                <a:schemeClr val="tx1">
                                  <a:lumMod val="85000"/>
                                  <a:lumOff val="15000"/>
                                </a:schemeClr>
                              </a:gs>
                              <a:gs pos="100000">
                                <a:schemeClr val="tx1">
                                  <a:lumMod val="85000"/>
                                  <a:lumOff val="15000"/>
                                </a:schemeClr>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Tham</a:t>
                      </a:r>
                      <a:r>
                        <a:rPr lang="en-US" altLang="ko-KR" sz="1300" b="0" kern="1200" dirty="0">
                          <a:gradFill>
                            <a:gsLst>
                              <a:gs pos="0">
                                <a:schemeClr val="tx1">
                                  <a:lumMod val="85000"/>
                                  <a:lumOff val="15000"/>
                                </a:schemeClr>
                              </a:gs>
                              <a:gs pos="100000">
                                <a:schemeClr val="tx1">
                                  <a:lumMod val="85000"/>
                                  <a:lumOff val="15000"/>
                                </a:schemeClr>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 </a:t>
                      </a:r>
                      <a:r>
                        <a:rPr lang="en-US" altLang="ko-KR" sz="1300" b="0" kern="1200" dirty="0" err="1">
                          <a:gradFill>
                            <a:gsLst>
                              <a:gs pos="0">
                                <a:schemeClr val="tx1">
                                  <a:lumMod val="85000"/>
                                  <a:lumOff val="15000"/>
                                </a:schemeClr>
                              </a:gs>
                              <a:gs pos="100000">
                                <a:schemeClr val="tx1">
                                  <a:lumMod val="85000"/>
                                  <a:lumOff val="15000"/>
                                </a:schemeClr>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số</a:t>
                      </a:r>
                      <a:endParaRPr lang="en-US" altLang="ko-KR" sz="1300" b="0" kern="1200" dirty="0">
                        <a:gradFill>
                          <a:gsLst>
                            <a:gs pos="0">
                              <a:schemeClr val="tx1">
                                <a:lumMod val="85000"/>
                                <a:lumOff val="15000"/>
                              </a:schemeClr>
                            </a:gs>
                            <a:gs pos="100000">
                              <a:schemeClr val="tx1">
                                <a:lumMod val="85000"/>
                                <a:lumOff val="15000"/>
                              </a:schemeClr>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endParaRPr>
                    </a:p>
                    <a:p>
                      <a:pPr marL="0" algn="ctr" defTabSz="914126" rtl="0" eaLnBrk="1" latinLnBrk="1" hangingPunct="1"/>
                      <a:r>
                        <a:rPr lang="en-US" altLang="ko-KR" sz="1300" b="0" kern="1200" dirty="0">
                          <a:gradFill>
                            <a:gsLst>
                              <a:gs pos="0">
                                <a:schemeClr val="tx1">
                                  <a:lumMod val="85000"/>
                                  <a:lumOff val="15000"/>
                                </a:schemeClr>
                              </a:gs>
                              <a:gs pos="100000">
                                <a:schemeClr val="tx1">
                                  <a:lumMod val="85000"/>
                                  <a:lumOff val="15000"/>
                                </a:schemeClr>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a:t>
                      </a:r>
                      <a:r>
                        <a:rPr lang="en-US" altLang="ko-KR" sz="1300" b="0" kern="1200" dirty="0" err="1">
                          <a:gradFill>
                            <a:gsLst>
                              <a:gs pos="0">
                                <a:schemeClr val="tx1">
                                  <a:lumMod val="85000"/>
                                  <a:lumOff val="15000"/>
                                </a:schemeClr>
                              </a:gs>
                              <a:gs pos="100000">
                                <a:schemeClr val="tx1">
                                  <a:lumMod val="85000"/>
                                  <a:lumOff val="15000"/>
                                </a:schemeClr>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triệu</a:t>
                      </a:r>
                      <a:r>
                        <a:rPr lang="en-US" altLang="ko-KR" sz="1300" b="0" kern="1200" dirty="0">
                          <a:gradFill>
                            <a:gsLst>
                              <a:gs pos="0">
                                <a:schemeClr val="tx1">
                                  <a:lumMod val="85000"/>
                                  <a:lumOff val="15000"/>
                                </a:schemeClr>
                              </a:gs>
                              <a:gs pos="100000">
                                <a:schemeClr val="tx1">
                                  <a:lumMod val="85000"/>
                                  <a:lumOff val="15000"/>
                                </a:schemeClr>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a:t>
                      </a:r>
                      <a:endParaRPr lang="ko-KR" altLang="en-US" sz="1300" b="0" kern="1200" dirty="0">
                        <a:gradFill>
                          <a:gsLst>
                            <a:gs pos="0">
                              <a:schemeClr val="tx1">
                                <a:lumMod val="85000"/>
                                <a:lumOff val="15000"/>
                              </a:schemeClr>
                            </a:gs>
                            <a:gs pos="100000">
                              <a:schemeClr val="tx1">
                                <a:lumMod val="85000"/>
                                <a:lumOff val="15000"/>
                              </a:schemeClr>
                            </a:gs>
                          </a:gsLst>
                          <a:lin ang="5400000" scaled="1"/>
                        </a:gradFill>
                        <a:latin typeface="SamsungOne-700" panose="020B0803030303020204" pitchFamily="34" charset="0"/>
                        <a:cs typeface="Times New Roman" panose="02020603050405020304" pitchFamily="18"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193EB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581919874"/>
                  </a:ext>
                </a:extLst>
              </a:tr>
              <a:tr h="275748">
                <a:tc>
                  <a:txBody>
                    <a:bodyPr/>
                    <a:lstStyle/>
                    <a:p>
                      <a:pPr marL="0" marR="0" indent="0" algn="ctr" defTabSz="914400" rtl="0" eaLnBrk="1" fontAlgn="base" latinLnBrk="1" hangingPunct="1">
                        <a:lnSpc>
                          <a:spcPct val="100000"/>
                        </a:lnSpc>
                        <a:spcBef>
                          <a:spcPts val="0"/>
                        </a:spcBef>
                        <a:spcAft>
                          <a:spcPts val="0"/>
                        </a:spcAft>
                      </a:pPr>
                      <a:r>
                        <a:rPr lang="en-US" altLang="ko-KR" sz="12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Xception</a:t>
                      </a:r>
                      <a:endParaRPr lang="ko-KR" altLang="en-US"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cs typeface="Times New Roman" panose="02020603050405020304" pitchFamily="18" charset="0"/>
                      </a:endParaRPr>
                    </a:p>
                  </a:txBody>
                  <a:tcPr marL="0" marR="0" marT="0" marB="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en-US" altLang="ko-KR"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88</a:t>
                      </a:r>
                      <a:endParaRPr lang="ko-KR" altLang="en-US"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cs typeface="Times New Roman" panose="02020603050405020304" pitchFamily="18"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latinLnBrk="1"/>
                      <a:r>
                        <a:rPr lang="en-US" altLang="ko-KR"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0.790</a:t>
                      </a:r>
                      <a:endParaRPr lang="ko-KR" altLang="en-US"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cs typeface="Times New Roman" panose="02020603050405020304" pitchFamily="18"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latinLnBrk="1"/>
                      <a:r>
                        <a:rPr lang="en-US" altLang="ko-KR"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23</a:t>
                      </a:r>
                      <a:endParaRPr lang="ko-KR" altLang="en-US"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cs typeface="Times New Roman" panose="02020603050405020304" pitchFamily="18"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4059499963"/>
                  </a:ext>
                </a:extLst>
              </a:tr>
              <a:tr h="275748">
                <a:tc>
                  <a:txBody>
                    <a:bodyPr/>
                    <a:lstStyle/>
                    <a:p>
                      <a:pPr marL="0" marR="0" indent="0" algn="ctr" defTabSz="914400" rtl="0" eaLnBrk="1" fontAlgn="base" latinLnBrk="1" hangingPunct="1">
                        <a:lnSpc>
                          <a:spcPct val="100000"/>
                        </a:lnSpc>
                        <a:spcBef>
                          <a:spcPts val="0"/>
                        </a:spcBef>
                        <a:spcAft>
                          <a:spcPts val="0"/>
                        </a:spcAft>
                      </a:pPr>
                      <a:r>
                        <a:rPr lang="en-US" altLang="ko-KR"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VGG16</a:t>
                      </a:r>
                      <a:endParaRPr lang="ko-KR" altLang="en-US"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cs typeface="Times New Roman" panose="02020603050405020304" pitchFamily="18" charset="0"/>
                      </a:endParaRPr>
                    </a:p>
                  </a:txBody>
                  <a:tcPr marL="0" marR="0" marT="0" marB="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en-US" altLang="ko-KR"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528</a:t>
                      </a:r>
                      <a:endParaRPr lang="ko-KR" altLang="en-US"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cs typeface="Times New Roman" panose="02020603050405020304" pitchFamily="18"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latinLnBrk="1"/>
                      <a:r>
                        <a:rPr lang="en-US" altLang="ko-KR"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0.713</a:t>
                      </a:r>
                      <a:endParaRPr lang="ko-KR" altLang="en-US"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cs typeface="Times New Roman" panose="02020603050405020304" pitchFamily="18"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latinLnBrk="1"/>
                      <a:r>
                        <a:rPr lang="en-US" altLang="ko-KR"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138</a:t>
                      </a:r>
                      <a:endParaRPr lang="ko-KR" altLang="en-US"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cs typeface="Times New Roman" panose="02020603050405020304" pitchFamily="18"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763544613"/>
                  </a:ext>
                </a:extLst>
              </a:tr>
              <a:tr h="275748">
                <a:tc>
                  <a:txBody>
                    <a:bodyPr/>
                    <a:lstStyle/>
                    <a:p>
                      <a:pPr marL="0" marR="0" indent="0" algn="ctr" defTabSz="914400" rtl="0" eaLnBrk="1" fontAlgn="base" latinLnBrk="1" hangingPunct="1">
                        <a:lnSpc>
                          <a:spcPct val="100000"/>
                        </a:lnSpc>
                        <a:spcBef>
                          <a:spcPts val="0"/>
                        </a:spcBef>
                        <a:spcAft>
                          <a:spcPts val="0"/>
                        </a:spcAft>
                      </a:pPr>
                      <a:r>
                        <a:rPr lang="en-US" altLang="ko-KR"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VGG19</a:t>
                      </a:r>
                      <a:endParaRPr lang="ko-KR" altLang="en-US"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cs typeface="Times New Roman" panose="02020603050405020304" pitchFamily="18" charset="0"/>
                      </a:endParaRPr>
                    </a:p>
                  </a:txBody>
                  <a:tcPr marL="0" marR="0" marT="0" marB="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en-US" altLang="ko-KR"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549</a:t>
                      </a:r>
                      <a:endParaRPr lang="ko-KR" altLang="en-US"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cs typeface="Times New Roman" panose="02020603050405020304" pitchFamily="18"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latinLnBrk="1"/>
                      <a:r>
                        <a:rPr lang="en-US" altLang="ko-KR"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0.713</a:t>
                      </a:r>
                      <a:endParaRPr lang="ko-KR" altLang="en-US"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cs typeface="Times New Roman" panose="02020603050405020304" pitchFamily="18"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latinLnBrk="1"/>
                      <a:r>
                        <a:rPr lang="en-US" altLang="ko-KR"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144</a:t>
                      </a:r>
                      <a:endParaRPr lang="ko-KR" altLang="en-US"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cs typeface="Times New Roman" panose="02020603050405020304" pitchFamily="18"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750817549"/>
                  </a:ext>
                </a:extLst>
              </a:tr>
              <a:tr h="275748">
                <a:tc>
                  <a:txBody>
                    <a:bodyPr/>
                    <a:lstStyle/>
                    <a:p>
                      <a:pPr marL="0" marR="0" indent="0" algn="ctr" defTabSz="914400" rtl="0" eaLnBrk="1" fontAlgn="base" latinLnBrk="1" hangingPunct="1">
                        <a:lnSpc>
                          <a:spcPct val="100000"/>
                        </a:lnSpc>
                        <a:spcBef>
                          <a:spcPts val="0"/>
                        </a:spcBef>
                        <a:spcAft>
                          <a:spcPts val="0"/>
                        </a:spcAft>
                      </a:pPr>
                      <a:r>
                        <a:rPr lang="en-US" altLang="ko-KR" sz="12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ResNet</a:t>
                      </a:r>
                      <a:r>
                        <a:rPr lang="en-US" altLang="ko-KR"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 ResNetV2</a:t>
                      </a:r>
                      <a:endParaRPr lang="ko-KR" altLang="en-US"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cs typeface="Times New Roman" panose="02020603050405020304" pitchFamily="18" charset="0"/>
                      </a:endParaRPr>
                    </a:p>
                  </a:txBody>
                  <a:tcPr marL="0" marR="0" marT="0" marB="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en-US" altLang="ko-KR"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98 ~ 232</a:t>
                      </a:r>
                      <a:endParaRPr lang="ko-KR" altLang="en-US"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cs typeface="Times New Roman" panose="02020603050405020304" pitchFamily="18"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latinLnBrk="1"/>
                      <a:r>
                        <a:rPr lang="en-US" altLang="ko-KR"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0.749 ~ 0.780</a:t>
                      </a:r>
                      <a:endParaRPr lang="ko-KR" altLang="en-US"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cs typeface="Times New Roman" panose="02020603050405020304" pitchFamily="18"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latinLnBrk="1"/>
                      <a:r>
                        <a:rPr lang="en-US" altLang="ko-KR"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26 ~ 60</a:t>
                      </a:r>
                      <a:endParaRPr lang="ko-KR" altLang="en-US"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cs typeface="Times New Roman" panose="02020603050405020304" pitchFamily="18"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251375578"/>
                  </a:ext>
                </a:extLst>
              </a:tr>
              <a:tr h="275748">
                <a:tc>
                  <a:txBody>
                    <a:bodyPr/>
                    <a:lstStyle/>
                    <a:p>
                      <a:pPr marL="0" marR="0" indent="0" algn="ctr" defTabSz="914400" rtl="0" eaLnBrk="1" fontAlgn="base" latinLnBrk="1" hangingPunct="1">
                        <a:lnSpc>
                          <a:spcPct val="100000"/>
                        </a:lnSpc>
                        <a:spcBef>
                          <a:spcPts val="0"/>
                        </a:spcBef>
                        <a:spcAft>
                          <a:spcPts val="0"/>
                        </a:spcAft>
                      </a:pPr>
                      <a:r>
                        <a:rPr lang="en-US" altLang="ko-KR"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InceptionV3</a:t>
                      </a:r>
                      <a:endParaRPr lang="ko-KR" altLang="en-US"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cs typeface="Times New Roman" panose="02020603050405020304" pitchFamily="18" charset="0"/>
                      </a:endParaRPr>
                    </a:p>
                  </a:txBody>
                  <a:tcPr marL="0" marR="0" marT="0" marB="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en-US" altLang="ko-KR"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92</a:t>
                      </a:r>
                      <a:endParaRPr lang="ko-KR" altLang="en-US"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cs typeface="Times New Roman" panose="02020603050405020304" pitchFamily="18"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latinLnBrk="1"/>
                      <a:r>
                        <a:rPr lang="en-US" altLang="ko-KR"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0.779</a:t>
                      </a:r>
                      <a:endParaRPr lang="ko-KR" altLang="en-US"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cs typeface="Times New Roman" panose="02020603050405020304" pitchFamily="18"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latinLnBrk="1"/>
                      <a:r>
                        <a:rPr lang="en-US" altLang="ko-KR"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24</a:t>
                      </a:r>
                      <a:endParaRPr lang="ko-KR" altLang="en-US"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cs typeface="Times New Roman" panose="02020603050405020304" pitchFamily="18"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72323979"/>
                  </a:ext>
                </a:extLst>
              </a:tr>
              <a:tr h="275748">
                <a:tc>
                  <a:txBody>
                    <a:bodyPr/>
                    <a:lstStyle/>
                    <a:p>
                      <a:pPr marL="0" marR="0" indent="0" algn="ctr" defTabSz="914400" rtl="0" eaLnBrk="1" fontAlgn="base" latinLnBrk="1" hangingPunct="1">
                        <a:lnSpc>
                          <a:spcPct val="100000"/>
                        </a:lnSpc>
                        <a:spcBef>
                          <a:spcPts val="0"/>
                        </a:spcBef>
                        <a:spcAft>
                          <a:spcPts val="0"/>
                        </a:spcAft>
                      </a:pPr>
                      <a:r>
                        <a:rPr lang="en-US" altLang="ko-KR"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InceptionResNetV2</a:t>
                      </a:r>
                      <a:endParaRPr lang="ko-KR" altLang="en-US"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cs typeface="Times New Roman" panose="02020603050405020304" pitchFamily="18" charset="0"/>
                      </a:endParaRPr>
                    </a:p>
                  </a:txBody>
                  <a:tcPr marL="0" marR="0" marT="0" marB="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en-US" altLang="ko-KR"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215</a:t>
                      </a:r>
                      <a:endParaRPr lang="ko-KR" altLang="en-US"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cs typeface="Times New Roman" panose="02020603050405020304" pitchFamily="18"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latinLnBrk="1"/>
                      <a:r>
                        <a:rPr lang="en-US" altLang="ko-KR"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0.803</a:t>
                      </a:r>
                      <a:endParaRPr lang="ko-KR" altLang="en-US"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cs typeface="Times New Roman" panose="02020603050405020304" pitchFamily="18"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latinLnBrk="1"/>
                      <a:r>
                        <a:rPr lang="en-US" altLang="ko-KR"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56</a:t>
                      </a:r>
                      <a:endParaRPr lang="ko-KR" altLang="en-US"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cs typeface="Times New Roman" panose="02020603050405020304" pitchFamily="18"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0810741"/>
                  </a:ext>
                </a:extLst>
              </a:tr>
              <a:tr h="275748">
                <a:tc>
                  <a:txBody>
                    <a:bodyPr/>
                    <a:lstStyle/>
                    <a:p>
                      <a:pPr marL="0" marR="0" indent="0" algn="ctr" defTabSz="914400" rtl="0" eaLnBrk="1" fontAlgn="base" latinLnBrk="1" hangingPunct="1">
                        <a:lnSpc>
                          <a:spcPct val="100000"/>
                        </a:lnSpc>
                        <a:spcBef>
                          <a:spcPts val="0"/>
                        </a:spcBef>
                        <a:spcAft>
                          <a:spcPts val="0"/>
                        </a:spcAft>
                      </a:pPr>
                      <a:r>
                        <a:rPr lang="en-US" altLang="ko-KR" sz="12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MobileNet</a:t>
                      </a:r>
                      <a:endParaRPr lang="ko-KR" altLang="en-US"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cs typeface="Times New Roman" panose="02020603050405020304" pitchFamily="18" charset="0"/>
                      </a:endParaRPr>
                    </a:p>
                  </a:txBody>
                  <a:tcPr marL="0" marR="0" marT="0" marB="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en-US" altLang="ko-KR"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16</a:t>
                      </a:r>
                      <a:endParaRPr lang="ko-KR" altLang="en-US"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cs typeface="Times New Roman" panose="02020603050405020304" pitchFamily="18"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latinLnBrk="1"/>
                      <a:r>
                        <a:rPr lang="en-US" altLang="ko-KR"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0.703</a:t>
                      </a:r>
                      <a:endParaRPr lang="ko-KR" altLang="en-US"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cs typeface="Times New Roman" panose="02020603050405020304" pitchFamily="18"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latinLnBrk="1"/>
                      <a:r>
                        <a:rPr lang="en-US" altLang="ko-KR"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4</a:t>
                      </a:r>
                      <a:endParaRPr lang="ko-KR" altLang="en-US"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cs typeface="Times New Roman" panose="02020603050405020304" pitchFamily="18"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590778486"/>
                  </a:ext>
                </a:extLst>
              </a:tr>
              <a:tr h="275748">
                <a:tc>
                  <a:txBody>
                    <a:bodyPr/>
                    <a:lstStyle/>
                    <a:p>
                      <a:pPr marL="0" marR="0" indent="0" algn="ctr" defTabSz="914400" rtl="0" eaLnBrk="1" fontAlgn="base" latinLnBrk="1" hangingPunct="1">
                        <a:lnSpc>
                          <a:spcPct val="100000"/>
                        </a:lnSpc>
                        <a:spcBef>
                          <a:spcPts val="0"/>
                        </a:spcBef>
                        <a:spcAft>
                          <a:spcPts val="0"/>
                        </a:spcAft>
                      </a:pPr>
                      <a:r>
                        <a:rPr lang="en-US" altLang="ko-KR"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MobileNetV2</a:t>
                      </a:r>
                      <a:endParaRPr lang="ko-KR" altLang="en-US"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cs typeface="Times New Roman" panose="02020603050405020304" pitchFamily="18" charset="0"/>
                      </a:endParaRPr>
                    </a:p>
                  </a:txBody>
                  <a:tcPr marL="0" marR="0" marT="0" marB="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en-US" altLang="ko-KR"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14</a:t>
                      </a:r>
                      <a:endParaRPr lang="ko-KR" altLang="en-US"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cs typeface="Times New Roman" panose="02020603050405020304" pitchFamily="18"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latinLnBrk="1"/>
                      <a:r>
                        <a:rPr lang="en-US" altLang="ko-KR"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0.713</a:t>
                      </a:r>
                      <a:endParaRPr lang="ko-KR" altLang="en-US"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cs typeface="Times New Roman" panose="02020603050405020304" pitchFamily="18"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latinLnBrk="1"/>
                      <a:r>
                        <a:rPr lang="en-US" altLang="ko-KR"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4</a:t>
                      </a:r>
                      <a:endParaRPr lang="ko-KR" altLang="en-US"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cs typeface="Times New Roman" panose="02020603050405020304" pitchFamily="18"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027388515"/>
                  </a:ext>
                </a:extLst>
              </a:tr>
              <a:tr h="275748">
                <a:tc>
                  <a:txBody>
                    <a:bodyPr/>
                    <a:lstStyle/>
                    <a:p>
                      <a:pPr marL="0" marR="0" indent="0" algn="ctr" defTabSz="914400" rtl="0" eaLnBrk="1" fontAlgn="base" latinLnBrk="1" hangingPunct="1">
                        <a:lnSpc>
                          <a:spcPct val="100000"/>
                        </a:lnSpc>
                        <a:spcBef>
                          <a:spcPts val="0"/>
                        </a:spcBef>
                        <a:spcAft>
                          <a:spcPts val="0"/>
                        </a:spcAft>
                      </a:pPr>
                      <a:r>
                        <a:rPr lang="en-US" altLang="ko-KR" sz="12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DenseNet</a:t>
                      </a:r>
                      <a:endParaRPr lang="ko-KR" altLang="en-US"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cs typeface="Times New Roman" panose="02020603050405020304" pitchFamily="18" charset="0"/>
                      </a:endParaRPr>
                    </a:p>
                  </a:txBody>
                  <a:tcPr marL="0" marR="0" marT="0" marB="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en-US" altLang="ko-KR"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33 ~ 80</a:t>
                      </a:r>
                      <a:endParaRPr lang="ko-KR" altLang="en-US"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cs typeface="Times New Roman" panose="02020603050405020304" pitchFamily="18"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latinLnBrk="1"/>
                      <a:r>
                        <a:rPr lang="en-US" altLang="ko-KR"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0.750 ~ 0.773</a:t>
                      </a:r>
                      <a:endParaRPr lang="ko-KR" altLang="en-US"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cs typeface="Times New Roman" panose="02020603050405020304" pitchFamily="18"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latinLnBrk="1"/>
                      <a:r>
                        <a:rPr lang="en-US" altLang="ko-KR"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8 ~ 20</a:t>
                      </a:r>
                      <a:endParaRPr lang="ko-KR" altLang="en-US"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cs typeface="Times New Roman" panose="02020603050405020304" pitchFamily="18"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23317545"/>
                  </a:ext>
                </a:extLst>
              </a:tr>
              <a:tr h="275748">
                <a:tc>
                  <a:txBody>
                    <a:bodyPr/>
                    <a:lstStyle/>
                    <a:p>
                      <a:pPr marL="0" marR="0" indent="0" algn="ctr" defTabSz="914400" rtl="0" eaLnBrk="1" fontAlgn="base" latinLnBrk="1" hangingPunct="1">
                        <a:lnSpc>
                          <a:spcPct val="100000"/>
                        </a:lnSpc>
                        <a:spcBef>
                          <a:spcPts val="0"/>
                        </a:spcBef>
                        <a:spcAft>
                          <a:spcPts val="0"/>
                        </a:spcAft>
                      </a:pPr>
                      <a:r>
                        <a:rPr lang="en-US" altLang="ko-KR" sz="12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NASNet</a:t>
                      </a:r>
                      <a:endParaRPr lang="ko-KR" altLang="en-US"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cs typeface="Times New Roman" panose="02020603050405020304" pitchFamily="18" charset="0"/>
                      </a:endParaRPr>
                    </a:p>
                  </a:txBody>
                  <a:tcPr marL="0" marR="0" marT="0" marB="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en-US" altLang="ko-KR"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23 ~ 343</a:t>
                      </a:r>
                      <a:endParaRPr lang="ko-KR" altLang="en-US"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cs typeface="Times New Roman" panose="02020603050405020304" pitchFamily="18"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latinLnBrk="1"/>
                      <a:r>
                        <a:rPr lang="en-US" altLang="ko-KR"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0.744 ~ 0.825</a:t>
                      </a:r>
                      <a:endParaRPr lang="ko-KR" altLang="en-US"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cs typeface="Times New Roman" panose="02020603050405020304" pitchFamily="18"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latinLnBrk="1"/>
                      <a:r>
                        <a:rPr lang="en-US" altLang="ko-KR"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5 ~ 89</a:t>
                      </a:r>
                      <a:endParaRPr lang="ko-KR" altLang="en-US" sz="12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cs typeface="Times New Roman" panose="02020603050405020304" pitchFamily="18"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0284909"/>
                  </a:ext>
                </a:extLst>
              </a:tr>
            </a:tbl>
          </a:graphicData>
        </a:graphic>
      </p:graphicFrame>
      <p:grpSp>
        <p:nvGrpSpPr>
          <p:cNvPr id="8" name="그룹 7">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0" name="직사각형 9">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prstClr val="white"/>
                  </a:solidFill>
                  <a:latin typeface="iCiel Samsung Sharp Sans Medium" pitchFamily="2" charset="0"/>
                  <a:cs typeface="iCiel Samsung Sharp Sans Medium" pitchFamily="2" charset="0"/>
                </a:rPr>
                <a:t>1. </a:t>
              </a:r>
              <a:r>
                <a:rPr lang="en-US" altLang="ko-KR" dirty="0" err="1">
                  <a:solidFill>
                    <a:prstClr val="white"/>
                  </a:solidFill>
                  <a:latin typeface="iCiel Samsung Sharp Sans Medium" pitchFamily="2" charset="0"/>
                  <a:cs typeface="iCiel Samsung Sharp Sans Medium" pitchFamily="2" charset="0"/>
                </a:rPr>
                <a:t>Sử</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dụng</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mô</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hình</a:t>
              </a:r>
              <a:r>
                <a:rPr lang="en-US" altLang="ko-KR" dirty="0">
                  <a:solidFill>
                    <a:prstClr val="white"/>
                  </a:solidFill>
                  <a:latin typeface="iCiel Samsung Sharp Sans Medium" pitchFamily="2" charset="0"/>
                  <a:cs typeface="iCiel Samsung Sharp Sans Medium" pitchFamily="2" charset="0"/>
                </a:rPr>
                <a:t> CNN </a:t>
              </a:r>
              <a:r>
                <a:rPr lang="en-US" altLang="ko-KR" dirty="0" err="1">
                  <a:solidFill>
                    <a:prstClr val="white"/>
                  </a:solidFill>
                  <a:latin typeface="iCiel Samsung Sharp Sans Medium" pitchFamily="2" charset="0"/>
                  <a:cs typeface="iCiel Samsung Sharp Sans Medium" pitchFamily="2" charset="0"/>
                </a:rPr>
                <a:t>tạo</a:t>
              </a:r>
              <a:r>
                <a:rPr lang="en-US" altLang="ko-KR" dirty="0">
                  <a:solidFill>
                    <a:prstClr val="white"/>
                  </a:solidFill>
                  <a:latin typeface="iCiel Samsung Sharp Sans Medium" pitchFamily="2" charset="0"/>
                  <a:cs typeface="iCiel Samsung Sharp Sans Medium" pitchFamily="2" charset="0"/>
                </a:rPr>
                <a:t> </a:t>
              </a:r>
              <a:r>
                <a:rPr lang="en-US" altLang="ko-KR" dirty="0" err="1">
                  <a:solidFill>
                    <a:prstClr val="white"/>
                  </a:solidFill>
                  <a:latin typeface="iCiel Samsung Sharp Sans Medium" pitchFamily="2" charset="0"/>
                  <a:cs typeface="iCiel Samsung Sharp Sans Medium" pitchFamily="2" charset="0"/>
                </a:rPr>
                <a:t>sẵn</a:t>
              </a:r>
              <a:endParaRPr lang="en-US" altLang="ko-KR" dirty="0">
                <a:solidFill>
                  <a:prstClr val="white"/>
                </a:solidFill>
                <a:latin typeface="iCiel Samsung Sharp Sans Medium" pitchFamily="2" charset="0"/>
                <a:cs typeface="iCiel Samsung Sharp Sans Medium" pitchFamily="2" charset="0"/>
              </a:endParaRPr>
            </a:p>
          </p:txBody>
        </p:sp>
        <p:sp>
          <p:nvSpPr>
            <p:cNvPr id="11" name="직사각형 10">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a:defRPr/>
              </a:pPr>
              <a:r>
                <a:rPr lang="en-US" altLang="ko-KR" sz="1600" dirty="0" err="1">
                  <a:solidFill>
                    <a:prstClr val="white">
                      <a:lumMod val="85000"/>
                    </a:prst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prstClr val="white">
                      <a:lumMod val="85000"/>
                    </a:prst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prstClr val="white">
                      <a:lumMod val="85000"/>
                    </a:prstClr>
                  </a:solidFill>
                  <a:latin typeface="Samsung Sharp Sans Bold" pitchFamily="2" charset="0"/>
                  <a:ea typeface="Samsung Sharp Sans Bold" pitchFamily="2" charset="0"/>
                  <a:cs typeface="Samsung Sharp Sans Bold" pitchFamily="2" charset="0"/>
                </a:rPr>
                <a:t>01</a:t>
              </a:r>
            </a:p>
          </p:txBody>
        </p:sp>
      </p:grpSp>
      <p:sp>
        <p:nvSpPr>
          <p:cNvPr id="12" name="직사각형 11">
            <a:extLst>
              <a:ext uri="{FF2B5EF4-FFF2-40B4-BE49-F238E27FC236}">
                <a16:creationId xmlns:a16="http://schemas.microsoft.com/office/drawing/2014/main" id="{B5B8FE30-0195-42A8-8BDA-09834FA503A3}"/>
              </a:ext>
            </a:extLst>
          </p:cNvPr>
          <p:cNvSpPr/>
          <p:nvPr/>
        </p:nvSpPr>
        <p:spPr>
          <a:xfrm>
            <a:off x="546895" y="1475403"/>
            <a:ext cx="879713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Sử</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dụng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mô</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hình</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CNN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tạo</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sẵn</a:t>
            </a:r>
            <a:endPar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endParaRPr>
          </a:p>
        </p:txBody>
      </p:sp>
    </p:spTree>
    <p:extLst>
      <p:ext uri="{BB962C8B-B14F-4D97-AF65-F5344CB8AC3E}">
        <p14:creationId xmlns:p14="http://schemas.microsoft.com/office/powerpoint/2010/main" val="2946728740"/>
      </p:ext>
    </p:extLst>
  </p:cSld>
  <p:clrMapOvr>
    <a:masterClrMapping/>
  </p:clrMapOvr>
</p:sld>
</file>

<file path=ppt/theme/theme1.xml><?xml version="1.0" encoding="utf-8"?>
<a:theme xmlns:a="http://schemas.openxmlformats.org/drawingml/2006/main" name="SIC_Template_IoT">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1980</TotalTime>
  <Words>5782</Words>
  <Application>Microsoft Macintosh PowerPoint</Application>
  <PresentationFormat>Custom</PresentationFormat>
  <Paragraphs>744</Paragraphs>
  <Slides>36</Slides>
  <Notes>35</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36</vt:i4>
      </vt:variant>
    </vt:vector>
  </HeadingPairs>
  <TitlesOfParts>
    <vt:vector size="52" baseType="lpstr">
      <vt:lpstr>KoPub돋움체 Bold</vt:lpstr>
      <vt:lpstr>맑은 고딕</vt:lpstr>
      <vt:lpstr>Arial</vt:lpstr>
      <vt:lpstr>Calibri</vt:lpstr>
      <vt:lpstr>Cambria Math</vt:lpstr>
      <vt:lpstr>iCiel Samsung Sharp Sans Bold</vt:lpstr>
      <vt:lpstr>iCiel Samsung Sharp Sans Medium</vt:lpstr>
      <vt:lpstr>iCiel Samsung Sharp Sans Regular</vt:lpstr>
      <vt:lpstr>Samsung Sharp Sans Bold</vt:lpstr>
      <vt:lpstr>SamsungOne 300C</vt:lpstr>
      <vt:lpstr>SamsungOne 400</vt:lpstr>
      <vt:lpstr>SamsungOne 400C</vt:lpstr>
      <vt:lpstr>SamsungOne-400</vt:lpstr>
      <vt:lpstr>SamsungOne-700</vt:lpstr>
      <vt:lpstr>Times New Roman</vt:lpstr>
      <vt:lpstr>SIC_Template_IoT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Python</dc:title>
  <cp:lastModifiedBy>Trong-Nghia Nguyen</cp:lastModifiedBy>
  <cp:revision>3593</cp:revision>
  <dcterms:created xsi:type="dcterms:W3CDTF">2019-07-06T14:12:49Z</dcterms:created>
  <dcterms:modified xsi:type="dcterms:W3CDTF">2023-03-03T03:51:02Z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