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4411" r:id="rId4"/>
  </p:sldMasterIdLst>
  <p:notesMasterIdLst>
    <p:notesMasterId r:id="rId40"/>
  </p:notesMasterIdLst>
  <p:handoutMasterIdLst>
    <p:handoutMasterId r:id="rId41"/>
  </p:handoutMasterIdLst>
  <p:sldIdLst>
    <p:sldId id="3069" r:id="rId5"/>
    <p:sldId id="3070" r:id="rId6"/>
    <p:sldId id="3484" r:id="rId7"/>
    <p:sldId id="3030" r:id="rId8"/>
    <p:sldId id="3073" r:id="rId9"/>
    <p:sldId id="3075" r:id="rId10"/>
    <p:sldId id="3076" r:id="rId11"/>
    <p:sldId id="3077" r:id="rId12"/>
    <p:sldId id="3496" r:id="rId13"/>
    <p:sldId id="3078" r:id="rId14"/>
    <p:sldId id="3079" r:id="rId15"/>
    <p:sldId id="3080" r:id="rId16"/>
    <p:sldId id="3497" r:id="rId17"/>
    <p:sldId id="3082" r:id="rId18"/>
    <p:sldId id="3489" r:id="rId19"/>
    <p:sldId id="3490" r:id="rId20"/>
    <p:sldId id="3491" r:id="rId21"/>
    <p:sldId id="3492" r:id="rId22"/>
    <p:sldId id="3493" r:id="rId23"/>
    <p:sldId id="3494" r:id="rId24"/>
    <p:sldId id="3485" r:id="rId25"/>
    <p:sldId id="3486" r:id="rId26"/>
    <p:sldId id="3487" r:id="rId27"/>
    <p:sldId id="3088" r:id="rId28"/>
    <p:sldId id="3488" r:id="rId29"/>
    <p:sldId id="3498" r:id="rId30"/>
    <p:sldId id="3081" r:id="rId31"/>
    <p:sldId id="3083" r:id="rId32"/>
    <p:sldId id="3084" r:id="rId33"/>
    <p:sldId id="3495" r:id="rId34"/>
    <p:sldId id="3499" r:id="rId35"/>
    <p:sldId id="3086" r:id="rId36"/>
    <p:sldId id="3089" r:id="rId37"/>
    <p:sldId id="3090" r:id="rId38"/>
    <p:sldId id="297" r:id="rId39"/>
  </p:sldIdLst>
  <p:sldSz cx="9906000" cy="6858000" type="A4"/>
  <p:notesSz cx="7315200" cy="9601200"/>
  <p:embeddedFontLst>
    <p:embeddedFont>
      <p:font typeface="굴림" panose="020B0600000101010101" pitchFamily="34" charset="-127"/>
      <p:regular r:id="rId42"/>
    </p:embeddedFont>
    <p:embeddedFont>
      <p:font typeface="SamsungOneKorean 400" panose="020B0503030303020204" pitchFamily="34" charset="-127"/>
      <p:regular r:id="rId43"/>
    </p:embeddedFont>
    <p:embeddedFont>
      <p:font typeface="iCiel Samsung Sharp Sans Bold" pitchFamily="2" charset="77"/>
      <p:bold r:id="rId44"/>
    </p:embeddedFont>
    <p:embeddedFont>
      <p:font typeface="iCiel Samsung Sharp Sans Medium" pitchFamily="2" charset="77"/>
      <p:bold r:id="rId45"/>
    </p:embeddedFont>
    <p:embeddedFont>
      <p:font typeface="iCiel Samsung Sharp Sans Regular" pitchFamily="2" charset="77"/>
      <p:bold r:id="rId46"/>
    </p:embeddedFont>
    <p:embeddedFont>
      <p:font typeface="SamsungOne 400C" panose="020B0503030303020204" pitchFamily="34" charset="0"/>
      <p:regular r:id="rId47"/>
      <p:bold r:id="rId48"/>
    </p:embeddedFont>
    <p:embeddedFont>
      <p:font typeface="SamsungOne 600" panose="020B0503030303020204" pitchFamily="34" charset="0"/>
      <p:regular r:id="rId49"/>
      <p:bold r:id="rId50"/>
    </p:embeddedFont>
    <p:embeddedFont>
      <p:font typeface="SamsungOne 600C" panose="020B0503030303020204" pitchFamily="34" charset="0"/>
      <p:regular r:id="rId51"/>
      <p:bold r:id="rId52"/>
    </p:embeddedFont>
    <p:embeddedFont>
      <p:font typeface="SamsungOne-400" panose="020B0503030303020204" pitchFamily="34" charset="0"/>
      <p:regular r:id="rId53"/>
    </p:embeddedFont>
    <p:embeddedFont>
      <p:font typeface="SamsungOne-700" panose="020B0503030303020204" pitchFamily="34" charset="0"/>
      <p:bold r:id="rId54"/>
    </p:embeddedFont>
  </p:embeddedFontLst>
  <p:defaultTextStyle>
    <a:defPPr>
      <a:defRPr lang="ko-KR"/>
    </a:defPPr>
    <a:lvl1pPr algn="l" rtl="0" fontAlgn="base" latinLnBrk="1">
      <a:spcBef>
        <a:spcPct val="0"/>
      </a:spcBef>
      <a:spcAft>
        <a:spcPct val="0"/>
      </a:spcAft>
      <a:defRPr kumimoji="1" kern="1200">
        <a:solidFill>
          <a:schemeClr val="tx1"/>
        </a:solidFill>
        <a:latin typeface="굴림" charset="-127"/>
        <a:ea typeface="굴림" charset="-127"/>
        <a:cs typeface="+mn-cs"/>
      </a:defRPr>
    </a:lvl1pPr>
    <a:lvl2pPr marL="457200" algn="l" rtl="0" fontAlgn="base" latinLnBrk="1">
      <a:spcBef>
        <a:spcPct val="0"/>
      </a:spcBef>
      <a:spcAft>
        <a:spcPct val="0"/>
      </a:spcAft>
      <a:defRPr kumimoji="1" kern="1200">
        <a:solidFill>
          <a:schemeClr val="tx1"/>
        </a:solidFill>
        <a:latin typeface="굴림" charset="-127"/>
        <a:ea typeface="굴림" charset="-127"/>
        <a:cs typeface="+mn-cs"/>
      </a:defRPr>
    </a:lvl2pPr>
    <a:lvl3pPr marL="914400" algn="l" rtl="0" fontAlgn="base" latinLnBrk="1">
      <a:spcBef>
        <a:spcPct val="0"/>
      </a:spcBef>
      <a:spcAft>
        <a:spcPct val="0"/>
      </a:spcAft>
      <a:defRPr kumimoji="1" kern="1200">
        <a:solidFill>
          <a:schemeClr val="tx1"/>
        </a:solidFill>
        <a:latin typeface="굴림" charset="-127"/>
        <a:ea typeface="굴림" charset="-127"/>
        <a:cs typeface="+mn-cs"/>
      </a:defRPr>
    </a:lvl3pPr>
    <a:lvl4pPr marL="1371600" algn="l" rtl="0" fontAlgn="base" latinLnBrk="1">
      <a:spcBef>
        <a:spcPct val="0"/>
      </a:spcBef>
      <a:spcAft>
        <a:spcPct val="0"/>
      </a:spcAft>
      <a:defRPr kumimoji="1" kern="1200">
        <a:solidFill>
          <a:schemeClr val="tx1"/>
        </a:solidFill>
        <a:latin typeface="굴림" charset="-127"/>
        <a:ea typeface="굴림" charset="-127"/>
        <a:cs typeface="+mn-cs"/>
      </a:defRPr>
    </a:lvl4pPr>
    <a:lvl5pPr marL="1828800" algn="l" rtl="0" fontAlgn="base" latinLnBrk="1">
      <a:spcBef>
        <a:spcPct val="0"/>
      </a:spcBef>
      <a:spcAft>
        <a:spcPct val="0"/>
      </a:spcAft>
      <a:defRPr kumimoji="1" kern="1200">
        <a:solidFill>
          <a:schemeClr val="tx1"/>
        </a:solidFill>
        <a:latin typeface="굴림" charset="-127"/>
        <a:ea typeface="굴림" charset="-127"/>
        <a:cs typeface="+mn-cs"/>
      </a:defRPr>
    </a:lvl5pPr>
    <a:lvl6pPr marL="2286000" algn="l" defTabSz="914400" rtl="0" eaLnBrk="1" latinLnBrk="1" hangingPunct="1">
      <a:defRPr kumimoji="1" kern="1200">
        <a:solidFill>
          <a:schemeClr val="tx1"/>
        </a:solidFill>
        <a:latin typeface="굴림" charset="-127"/>
        <a:ea typeface="굴림" charset="-127"/>
        <a:cs typeface="+mn-cs"/>
      </a:defRPr>
    </a:lvl6pPr>
    <a:lvl7pPr marL="2743200" algn="l" defTabSz="914400" rtl="0" eaLnBrk="1" latinLnBrk="1" hangingPunct="1">
      <a:defRPr kumimoji="1" kern="1200">
        <a:solidFill>
          <a:schemeClr val="tx1"/>
        </a:solidFill>
        <a:latin typeface="굴림" charset="-127"/>
        <a:ea typeface="굴림" charset="-127"/>
        <a:cs typeface="+mn-cs"/>
      </a:defRPr>
    </a:lvl7pPr>
    <a:lvl8pPr marL="3200400" algn="l" defTabSz="914400" rtl="0" eaLnBrk="1" latinLnBrk="1" hangingPunct="1">
      <a:defRPr kumimoji="1" kern="1200">
        <a:solidFill>
          <a:schemeClr val="tx1"/>
        </a:solidFill>
        <a:latin typeface="굴림" charset="-127"/>
        <a:ea typeface="굴림" charset="-127"/>
        <a:cs typeface="+mn-cs"/>
      </a:defRPr>
    </a:lvl8pPr>
    <a:lvl9pPr marL="3657600" algn="l" defTabSz="914400" rtl="0" eaLnBrk="1" latinLnBrk="1" hangingPunct="1">
      <a:defRPr kumimoji="1" kern="1200">
        <a:solidFill>
          <a:schemeClr val="tx1"/>
        </a:solidFill>
        <a:latin typeface="굴림" charset="-127"/>
        <a:ea typeface="굴림" charset="-127"/>
        <a:cs typeface="+mn-cs"/>
      </a:defRPr>
    </a:lvl9pPr>
  </p:defaultTextStyle>
  <p:extLst>
    <p:ext uri="{521415D9-36F7-43E2-AB2F-B90AF26B5E84}">
      <p14:sectionLst xmlns:p14="http://schemas.microsoft.com/office/powerpoint/2010/main">
        <p14:section name="기본 구역" id="{2E77FA08-4382-494B-A64C-53B8DAF6559F}">
          <p14:sldIdLst>
            <p14:sldId id="3069"/>
            <p14:sldId id="3070"/>
            <p14:sldId id="3484"/>
          </p14:sldIdLst>
        </p14:section>
        <p14:section name="Unit1. Project Preparation" id="{3C6B17D7-60E8-47B9-A3A6-D1AEB9E17AD4}">
          <p14:sldIdLst>
            <p14:sldId id="3030"/>
          </p14:sldIdLst>
        </p14:section>
        <p14:section name="1.1. Understanding the Capstone Project" id="{835B0422-045A-4BC3-BAFF-8FE6633474E2}">
          <p14:sldIdLst>
            <p14:sldId id="3073"/>
            <p14:sldId id="3075"/>
            <p14:sldId id="3076"/>
          </p14:sldIdLst>
        </p14:section>
        <p14:section name="1.2. Team Building and Ideation" id="{B50CDD36-0052-482E-B463-0516ACA7A838}">
          <p14:sldIdLst>
            <p14:sldId id="3077"/>
            <p14:sldId id="3496"/>
            <p14:sldId id="3078"/>
            <p14:sldId id="3079"/>
            <p14:sldId id="3080"/>
          </p14:sldIdLst>
        </p14:section>
        <p14:section name="1.3. Teamwork Activities and Operations" id="{65D97BD3-C9FF-4FEB-9D16-F8C67446AB61}">
          <p14:sldIdLst>
            <p14:sldId id="3497"/>
            <p14:sldId id="3082"/>
            <p14:sldId id="3489"/>
            <p14:sldId id="3490"/>
            <p14:sldId id="3491"/>
            <p14:sldId id="3492"/>
            <p14:sldId id="3493"/>
            <p14:sldId id="3494"/>
          </p14:sldIdLst>
        </p14:section>
        <p14:section name="Unit2. Big Data Architecture Design" id="{61206961-683C-4500-B089-43A675DADE04}">
          <p14:sldIdLst>
            <p14:sldId id="3485"/>
          </p14:sldIdLst>
        </p14:section>
        <p14:section name="2.1. Capstone Project Implementation Procedure" id="{FF7D1926-2B16-4CD7-B487-6F13C02AB406}">
          <p14:sldIdLst>
            <p14:sldId id="3486"/>
            <p14:sldId id="3487"/>
            <p14:sldId id="3088"/>
            <p14:sldId id="3488"/>
          </p14:sldIdLst>
        </p14:section>
        <p14:section name="2.2. Schedule and Project management" id="{BCECF947-5CAC-455F-A541-50EB3A854F6E}">
          <p14:sldIdLst>
            <p14:sldId id="3498"/>
            <p14:sldId id="3081"/>
            <p14:sldId id="3083"/>
            <p14:sldId id="3084"/>
            <p14:sldId id="3495"/>
            <p14:sldId id="3499"/>
            <p14:sldId id="3086"/>
            <p14:sldId id="3089"/>
            <p14:sldId id="3090"/>
            <p14:sldId id="297"/>
          </p14:sldIdLst>
        </p14:section>
      </p14:sectionLst>
    </p:ext>
    <p:ext uri="{EFAFB233-063F-42B5-8137-9DF3F51BA10A}">
      <p15:sldGuideLst xmlns:p15="http://schemas.microsoft.com/office/powerpoint/2012/main">
        <p15:guide id="1" orient="horz" pos="4065" userDrawn="1">
          <p15:clr>
            <a:srgbClr val="A4A3A4"/>
          </p15:clr>
        </p15:guide>
        <p15:guide id="2" orient="horz" pos="187" userDrawn="1">
          <p15:clr>
            <a:srgbClr val="A4A3A4"/>
          </p15:clr>
        </p15:guide>
        <p15:guide id="3" orient="horz" pos="3906" userDrawn="1">
          <p15:clr>
            <a:srgbClr val="A4A3A4"/>
          </p15:clr>
        </p15:guide>
        <p15:guide id="4" orient="horz" pos="1162" userDrawn="1">
          <p15:clr>
            <a:srgbClr val="A4A3A4"/>
          </p15:clr>
        </p15:guide>
        <p15:guide id="5" orient="horz" pos="890" userDrawn="1">
          <p15:clr>
            <a:srgbClr val="A4A3A4"/>
          </p15:clr>
        </p15:guide>
        <p15:guide id="6" pos="217" userDrawn="1">
          <p15:clr>
            <a:srgbClr val="A4A3A4"/>
          </p15:clr>
        </p15:guide>
        <p15:guide id="7" pos="6023"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ryung Kim" initials="SK" lastIdx="8" clrIdx="0">
    <p:extLst>
      <p:ext uri="{19B8F6BF-5375-455C-9EA6-DF929625EA0E}">
        <p15:presenceInfo xmlns:p15="http://schemas.microsoft.com/office/powerpoint/2012/main" userId="S::Soryung.Kim@ibm.com::79896756-bf79-48c5-8d06-6c14aac9efc8" providerId="AD"/>
      </p:ext>
    </p:extLst>
  </p:cmAuthor>
  <p:cmAuthor id="2" name="Jeong Jason" initials="JJ" lastIdx="6" clrIdx="1">
    <p:extLst>
      <p:ext uri="{19B8F6BF-5375-455C-9EA6-DF929625EA0E}">
        <p15:presenceInfo xmlns:p15="http://schemas.microsoft.com/office/powerpoint/2012/main" userId="afd38d062c7f37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93EB0"/>
    <a:srgbClr val="007EA4"/>
    <a:srgbClr val="FEC522"/>
    <a:srgbClr val="F29630"/>
    <a:srgbClr val="5B5C5D"/>
    <a:srgbClr val="000000"/>
    <a:srgbClr val="FFFF99"/>
    <a:srgbClr val="D9D9D9"/>
    <a:srgbClr val="FFFFCC"/>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보통 스타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88" autoAdjust="0"/>
    <p:restoredTop sz="96395" autoAdjust="0"/>
  </p:normalViewPr>
  <p:slideViewPr>
    <p:cSldViewPr snapToGrid="0">
      <p:cViewPr varScale="1">
        <p:scale>
          <a:sx n="146" d="100"/>
          <a:sy n="146" d="100"/>
        </p:scale>
        <p:origin x="472" y="160"/>
      </p:cViewPr>
      <p:guideLst>
        <p:guide orient="horz" pos="4065"/>
        <p:guide orient="horz" pos="187"/>
        <p:guide orient="horz" pos="3906"/>
        <p:guide orient="horz" pos="1162"/>
        <p:guide orient="horz" pos="890"/>
        <p:guide pos="217"/>
        <p:guide pos="6023"/>
      </p:guideLst>
    </p:cSldViewPr>
  </p:slideViewPr>
  <p:notesTextViewPr>
    <p:cViewPr>
      <p:scale>
        <a:sx n="1" d="1"/>
        <a:sy n="1" d="1"/>
      </p:scale>
      <p:origin x="0" y="0"/>
    </p:cViewPr>
  </p:notesTextViewPr>
  <p:sorterViewPr>
    <p:cViewPr>
      <p:scale>
        <a:sx n="100" d="100"/>
        <a:sy n="100" d="100"/>
      </p:scale>
      <p:origin x="0" y="-10374"/>
    </p:cViewPr>
  </p:sorter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10.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 Id="rId54"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font" Target="fonts/font1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170717" cy="480138"/>
          </a:xfrm>
          <a:prstGeom prst="rect">
            <a:avLst/>
          </a:prstGeom>
        </p:spPr>
        <p:txBody>
          <a:bodyPr vert="horz" lIns="91440" tIns="45720" rIns="91440" bIns="45720" rtlCol="0"/>
          <a:lstStyle>
            <a:lvl1pPr algn="l">
              <a:defRPr sz="1200"/>
            </a:lvl1pPr>
          </a:lstStyle>
          <a:p>
            <a:endParaRPr lang="ko-KR" altLang="en-US" dirty="0">
              <a:latin typeface="SamsungOneKorean 400" panose="020B0503030303020204" pitchFamily="50" charset="-127"/>
              <a:ea typeface="SamsungOneKorean 400" panose="020B0503030303020204" pitchFamily="50" charset="-127"/>
            </a:endParaRPr>
          </a:p>
        </p:txBody>
      </p:sp>
      <p:sp>
        <p:nvSpPr>
          <p:cNvPr id="3" name="날짜 개체 틀 2"/>
          <p:cNvSpPr>
            <a:spLocks noGrp="1"/>
          </p:cNvSpPr>
          <p:nvPr>
            <p:ph type="dt" sz="quarter" idx="1"/>
          </p:nvPr>
        </p:nvSpPr>
        <p:spPr>
          <a:xfrm>
            <a:off x="4142775" y="0"/>
            <a:ext cx="3170717" cy="480138"/>
          </a:xfrm>
          <a:prstGeom prst="rect">
            <a:avLst/>
          </a:prstGeom>
        </p:spPr>
        <p:txBody>
          <a:bodyPr vert="horz" lIns="91440" tIns="45720" rIns="91440" bIns="45720" rtlCol="0"/>
          <a:lstStyle>
            <a:lvl1pPr algn="r">
              <a:defRPr sz="1200"/>
            </a:lvl1pPr>
          </a:lstStyle>
          <a:p>
            <a:fld id="{5A3A5D33-125A-4EFF-9837-299FF30F5EA5}" type="datetimeFigureOut">
              <a:rPr lang="ko-KR" altLang="en-US" smtClean="0">
                <a:latin typeface="SamsungOneKorean 400" panose="020B0503030303020204" pitchFamily="50" charset="-127"/>
                <a:ea typeface="SamsungOneKorean 400" panose="020B0503030303020204" pitchFamily="50" charset="-127"/>
              </a:rPr>
              <a:t>2023. 3. 16.</a:t>
            </a:fld>
            <a:endParaRPr lang="ko-KR" altLang="en-US" dirty="0">
              <a:latin typeface="SamsungOneKorean 400" panose="020B0503030303020204" pitchFamily="50" charset="-127"/>
              <a:ea typeface="SamsungOneKorean 400" panose="020B0503030303020204" pitchFamily="50" charset="-127"/>
            </a:endParaRPr>
          </a:p>
        </p:txBody>
      </p:sp>
      <p:sp>
        <p:nvSpPr>
          <p:cNvPr id="4" name="바닥글 개체 틀 3"/>
          <p:cNvSpPr>
            <a:spLocks noGrp="1"/>
          </p:cNvSpPr>
          <p:nvPr>
            <p:ph type="ftr" sz="quarter" idx="2"/>
          </p:nvPr>
        </p:nvSpPr>
        <p:spPr>
          <a:xfrm>
            <a:off x="0" y="9119519"/>
            <a:ext cx="3170717" cy="480137"/>
          </a:xfrm>
          <a:prstGeom prst="rect">
            <a:avLst/>
          </a:prstGeom>
        </p:spPr>
        <p:txBody>
          <a:bodyPr vert="horz" lIns="91440" tIns="45720" rIns="91440" bIns="45720" rtlCol="0" anchor="b"/>
          <a:lstStyle>
            <a:lvl1pPr algn="l">
              <a:defRPr sz="1200"/>
            </a:lvl1pPr>
          </a:lstStyle>
          <a:p>
            <a:endParaRPr lang="ko-KR" altLang="en-US" dirty="0">
              <a:latin typeface="SamsungOneKorean 400" panose="020B0503030303020204" pitchFamily="50" charset="-127"/>
              <a:ea typeface="SamsungOneKorean 400" panose="020B0503030303020204" pitchFamily="50" charset="-127"/>
            </a:endParaRPr>
          </a:p>
        </p:txBody>
      </p:sp>
      <p:sp>
        <p:nvSpPr>
          <p:cNvPr id="5" name="슬라이드 번호 개체 틀 4"/>
          <p:cNvSpPr>
            <a:spLocks noGrp="1"/>
          </p:cNvSpPr>
          <p:nvPr>
            <p:ph type="sldNum" sz="quarter" idx="3"/>
          </p:nvPr>
        </p:nvSpPr>
        <p:spPr>
          <a:xfrm>
            <a:off x="4142775" y="9119519"/>
            <a:ext cx="3170717" cy="480137"/>
          </a:xfrm>
          <a:prstGeom prst="rect">
            <a:avLst/>
          </a:prstGeom>
        </p:spPr>
        <p:txBody>
          <a:bodyPr vert="horz" lIns="91440" tIns="45720" rIns="91440" bIns="45720" rtlCol="0" anchor="b"/>
          <a:lstStyle>
            <a:lvl1pPr algn="r">
              <a:defRPr sz="1200"/>
            </a:lvl1pPr>
          </a:lstStyle>
          <a:p>
            <a:fld id="{59867E1B-7C26-4407-806D-5443D030E675}" type="slidenum">
              <a:rPr lang="ko-KR" altLang="en-US" smtClean="0">
                <a:latin typeface="SamsungOneKorean 400" panose="020B0503030303020204" pitchFamily="50" charset="-127"/>
                <a:ea typeface="SamsungOneKorean 400" panose="020B0503030303020204" pitchFamily="50" charset="-127"/>
              </a:rPr>
              <a:t>‹#›</a:t>
            </a:fld>
            <a:endParaRPr lang="ko-KR" altLang="en-US" dirty="0">
              <a:latin typeface="SamsungOneKorean 400" panose="020B0503030303020204" pitchFamily="50" charset="-127"/>
              <a:ea typeface="SamsungOneKorean 400" panose="020B0503030303020204" pitchFamily="50" charset="-127"/>
            </a:endParaRPr>
          </a:p>
        </p:txBody>
      </p:sp>
    </p:spTree>
    <p:extLst>
      <p:ext uri="{BB962C8B-B14F-4D97-AF65-F5344CB8AC3E}">
        <p14:creationId xmlns:p14="http://schemas.microsoft.com/office/powerpoint/2010/main" val="35512709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2" y="0"/>
            <a:ext cx="3169009" cy="480061"/>
          </a:xfrm>
          <a:prstGeom prst="rect">
            <a:avLst/>
          </a:prstGeom>
        </p:spPr>
        <p:txBody>
          <a:bodyPr vert="horz" lIns="91440" tIns="45720" rIns="91440" bIns="45720" rtlCol="0"/>
          <a:lstStyle>
            <a:lvl1pPr algn="l" fontAlgn="auto">
              <a:spcBef>
                <a:spcPts val="0"/>
              </a:spcBef>
              <a:spcAft>
                <a:spcPts val="0"/>
              </a:spcAft>
              <a:defRPr kumimoji="0" sz="1200">
                <a:latin typeface="SamsungOneKorean 400" panose="020B0503030303020204" pitchFamily="50" charset="-127"/>
                <a:ea typeface="SamsungOneKorean 400" panose="020B0503030303020204" pitchFamily="50" charset="-127"/>
              </a:defRPr>
            </a:lvl1pPr>
          </a:lstStyle>
          <a:p>
            <a:pPr>
              <a:defRPr/>
            </a:pPr>
            <a:endParaRPr lang="ko-KR" altLang="en-US" dirty="0"/>
          </a:p>
        </p:txBody>
      </p:sp>
      <p:sp>
        <p:nvSpPr>
          <p:cNvPr id="3" name="날짜 개체 틀 2"/>
          <p:cNvSpPr>
            <a:spLocks noGrp="1"/>
          </p:cNvSpPr>
          <p:nvPr>
            <p:ph type="dt" idx="1"/>
          </p:nvPr>
        </p:nvSpPr>
        <p:spPr>
          <a:xfrm>
            <a:off x="4144485" y="0"/>
            <a:ext cx="3169009" cy="480061"/>
          </a:xfrm>
          <a:prstGeom prst="rect">
            <a:avLst/>
          </a:prstGeom>
        </p:spPr>
        <p:txBody>
          <a:bodyPr vert="horz" lIns="91440" tIns="45720" rIns="91440" bIns="45720" rtlCol="0"/>
          <a:lstStyle>
            <a:lvl1pPr algn="r" fontAlgn="auto">
              <a:spcBef>
                <a:spcPts val="0"/>
              </a:spcBef>
              <a:spcAft>
                <a:spcPts val="0"/>
              </a:spcAft>
              <a:defRPr kumimoji="0" sz="1200">
                <a:latin typeface="SamsungOneKorean 400" panose="020B0503030303020204" pitchFamily="50" charset="-127"/>
                <a:ea typeface="SamsungOneKorean 400" panose="020B0503030303020204" pitchFamily="50" charset="-127"/>
              </a:defRPr>
            </a:lvl1pPr>
          </a:lstStyle>
          <a:p>
            <a:pPr>
              <a:defRPr/>
            </a:pPr>
            <a:fld id="{6026D68C-8252-478B-9977-98B38268DB21}" type="datetimeFigureOut">
              <a:rPr lang="ko-KR" altLang="en-US" smtClean="0"/>
              <a:pPr>
                <a:defRPr/>
              </a:pPr>
              <a:t>2023. 3. 16.</a:t>
            </a:fld>
            <a:endParaRPr lang="ko-KR" altLang="en-US" dirty="0"/>
          </a:p>
        </p:txBody>
      </p:sp>
      <p:sp>
        <p:nvSpPr>
          <p:cNvPr id="4" name="슬라이드 이미지 개체 틀 3"/>
          <p:cNvSpPr>
            <a:spLocks noGrp="1" noRot="1" noChangeAspect="1"/>
          </p:cNvSpPr>
          <p:nvPr>
            <p:ph type="sldImg" idx="2"/>
          </p:nvPr>
        </p:nvSpPr>
        <p:spPr>
          <a:xfrm>
            <a:off x="1057275" y="720725"/>
            <a:ext cx="5200650" cy="3600450"/>
          </a:xfrm>
          <a:prstGeom prst="rect">
            <a:avLst/>
          </a:prstGeom>
          <a:noFill/>
          <a:ln w="12700">
            <a:solidFill>
              <a:prstClr val="black"/>
            </a:solidFill>
          </a:ln>
        </p:spPr>
        <p:txBody>
          <a:bodyPr vert="horz" lIns="91440" tIns="45720" rIns="91440" bIns="45720" rtlCol="0" anchor="ctr"/>
          <a:lstStyle/>
          <a:p>
            <a:pPr lvl="0"/>
            <a:endParaRPr lang="ko-KR" altLang="en-US" noProof="0" dirty="0"/>
          </a:p>
        </p:txBody>
      </p:sp>
      <p:sp>
        <p:nvSpPr>
          <p:cNvPr id="5" name="슬라이드 노트 개체 틀 4"/>
          <p:cNvSpPr>
            <a:spLocks noGrp="1"/>
          </p:cNvSpPr>
          <p:nvPr>
            <p:ph type="body" sz="quarter" idx="3"/>
          </p:nvPr>
        </p:nvSpPr>
        <p:spPr>
          <a:xfrm>
            <a:off x="731179" y="4561342"/>
            <a:ext cx="5852843" cy="4320540"/>
          </a:xfrm>
          <a:prstGeom prst="rect">
            <a:avLst/>
          </a:prstGeom>
        </p:spPr>
        <p:txBody>
          <a:bodyPr vert="horz" lIns="91440" tIns="45720" rIns="91440" bIns="45720" rtlCol="0">
            <a:normAutofit/>
          </a:bodyPr>
          <a:lstStyle/>
          <a:p>
            <a:pPr lvl="0"/>
            <a:r>
              <a:rPr lang="ko-KR" altLang="en-US" noProof="0" dirty="0"/>
              <a:t>마스터 텍스트 스타일을 편집합니다</a:t>
            </a:r>
          </a:p>
          <a:p>
            <a:pPr lvl="1"/>
            <a:r>
              <a:rPr lang="ko-KR" altLang="en-US" noProof="0" dirty="0"/>
              <a:t>둘째 수준</a:t>
            </a:r>
          </a:p>
          <a:p>
            <a:pPr lvl="2"/>
            <a:r>
              <a:rPr lang="ko-KR" altLang="en-US" noProof="0" dirty="0"/>
              <a:t>셋째 수준</a:t>
            </a:r>
          </a:p>
          <a:p>
            <a:pPr lvl="3"/>
            <a:r>
              <a:rPr lang="ko-KR" altLang="en-US" noProof="0" dirty="0"/>
              <a:t>넷째 수준</a:t>
            </a:r>
          </a:p>
          <a:p>
            <a:pPr lvl="4"/>
            <a:r>
              <a:rPr lang="ko-KR" altLang="en-US" noProof="0" dirty="0"/>
              <a:t>다섯째 수준</a:t>
            </a:r>
          </a:p>
        </p:txBody>
      </p:sp>
      <p:sp>
        <p:nvSpPr>
          <p:cNvPr id="6" name="바닥글 개체 틀 5"/>
          <p:cNvSpPr>
            <a:spLocks noGrp="1"/>
          </p:cNvSpPr>
          <p:nvPr>
            <p:ph type="ftr" sz="quarter" idx="4"/>
          </p:nvPr>
        </p:nvSpPr>
        <p:spPr>
          <a:xfrm>
            <a:off x="2" y="9119597"/>
            <a:ext cx="3169009" cy="480061"/>
          </a:xfrm>
          <a:prstGeom prst="rect">
            <a:avLst/>
          </a:prstGeom>
        </p:spPr>
        <p:txBody>
          <a:bodyPr vert="horz" lIns="91440" tIns="45720" rIns="91440" bIns="45720" rtlCol="0" anchor="b"/>
          <a:lstStyle>
            <a:lvl1pPr algn="l" fontAlgn="auto">
              <a:spcBef>
                <a:spcPts val="0"/>
              </a:spcBef>
              <a:spcAft>
                <a:spcPts val="0"/>
              </a:spcAft>
              <a:defRPr kumimoji="0" sz="1200">
                <a:latin typeface="SamsungOneKorean 400" panose="020B0503030303020204" pitchFamily="50" charset="-127"/>
                <a:ea typeface="SamsungOneKorean 400" panose="020B0503030303020204" pitchFamily="50" charset="-127"/>
              </a:defRPr>
            </a:lvl1pPr>
          </a:lstStyle>
          <a:p>
            <a:pPr>
              <a:defRPr/>
            </a:pPr>
            <a:endParaRPr lang="ko-KR" altLang="en-US" dirty="0"/>
          </a:p>
        </p:txBody>
      </p:sp>
      <p:sp>
        <p:nvSpPr>
          <p:cNvPr id="7" name="슬라이드 번호 개체 틀 6"/>
          <p:cNvSpPr>
            <a:spLocks noGrp="1"/>
          </p:cNvSpPr>
          <p:nvPr>
            <p:ph type="sldNum" sz="quarter" idx="5"/>
          </p:nvPr>
        </p:nvSpPr>
        <p:spPr>
          <a:xfrm>
            <a:off x="4144485" y="9119597"/>
            <a:ext cx="3169009" cy="480061"/>
          </a:xfrm>
          <a:prstGeom prst="rect">
            <a:avLst/>
          </a:prstGeom>
        </p:spPr>
        <p:txBody>
          <a:bodyPr vert="horz" lIns="91440" tIns="45720" rIns="91440" bIns="45720" rtlCol="0" anchor="b"/>
          <a:lstStyle>
            <a:lvl1pPr algn="r" fontAlgn="auto">
              <a:spcBef>
                <a:spcPts val="0"/>
              </a:spcBef>
              <a:spcAft>
                <a:spcPts val="0"/>
              </a:spcAft>
              <a:defRPr kumimoji="0" sz="1200">
                <a:latin typeface="SamsungOneKorean 400" panose="020B0503030303020204" pitchFamily="50" charset="-127"/>
                <a:ea typeface="SamsungOneKorean 400" panose="020B0503030303020204" pitchFamily="50" charset="-127"/>
              </a:defRPr>
            </a:lvl1pPr>
          </a:lstStyle>
          <a:p>
            <a:pPr>
              <a:defRPr/>
            </a:pPr>
            <a:fld id="{3221EA08-7F27-45ED-A063-7875D0827887}" type="slidenum">
              <a:rPr lang="ko-KR" altLang="en-US" smtClean="0"/>
              <a:pPr>
                <a:defRPr/>
              </a:pPr>
              <a:t>‹#›</a:t>
            </a:fld>
            <a:endParaRPr lang="ko-KR" altLang="en-US" dirty="0"/>
          </a:p>
        </p:txBody>
      </p:sp>
    </p:spTree>
    <p:extLst>
      <p:ext uri="{BB962C8B-B14F-4D97-AF65-F5344CB8AC3E}">
        <p14:creationId xmlns:p14="http://schemas.microsoft.com/office/powerpoint/2010/main" val="1095034350"/>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SamsungOneKorean 400" panose="020B0503030303020204" pitchFamily="50" charset="-127"/>
        <a:ea typeface="SamsungOneKorean 400" panose="020B0503030303020204" pitchFamily="50" charset="-127"/>
        <a:cs typeface="+mn-cs"/>
      </a:defRPr>
    </a:lvl1pPr>
    <a:lvl2pPr marL="457200" algn="l" rtl="0" eaLnBrk="0" fontAlgn="base" latinLnBrk="1" hangingPunct="0">
      <a:spcBef>
        <a:spcPct val="30000"/>
      </a:spcBef>
      <a:spcAft>
        <a:spcPct val="0"/>
      </a:spcAft>
      <a:defRPr sz="1200" kern="1200">
        <a:solidFill>
          <a:schemeClr val="tx1"/>
        </a:solidFill>
        <a:latin typeface="SamsungOneKorean 400" panose="020B0503030303020204" pitchFamily="50" charset="-127"/>
        <a:ea typeface="SamsungOneKorean 400" panose="020B0503030303020204" pitchFamily="50" charset="-127"/>
        <a:cs typeface="+mn-cs"/>
      </a:defRPr>
    </a:lvl2pPr>
    <a:lvl3pPr marL="914400" algn="l" rtl="0" eaLnBrk="0" fontAlgn="base" latinLnBrk="1" hangingPunct="0">
      <a:spcBef>
        <a:spcPct val="30000"/>
      </a:spcBef>
      <a:spcAft>
        <a:spcPct val="0"/>
      </a:spcAft>
      <a:defRPr sz="1200" kern="1200">
        <a:solidFill>
          <a:schemeClr val="tx1"/>
        </a:solidFill>
        <a:latin typeface="SamsungOneKorean 400" panose="020B0503030303020204" pitchFamily="50" charset="-127"/>
        <a:ea typeface="SamsungOneKorean 400" panose="020B0503030303020204" pitchFamily="50" charset="-127"/>
        <a:cs typeface="+mn-cs"/>
      </a:defRPr>
    </a:lvl3pPr>
    <a:lvl4pPr marL="1371600" algn="l" rtl="0" eaLnBrk="0" fontAlgn="base" latinLnBrk="1" hangingPunct="0">
      <a:spcBef>
        <a:spcPct val="30000"/>
      </a:spcBef>
      <a:spcAft>
        <a:spcPct val="0"/>
      </a:spcAft>
      <a:defRPr sz="1200" kern="1200">
        <a:solidFill>
          <a:schemeClr val="tx1"/>
        </a:solidFill>
        <a:latin typeface="SamsungOneKorean 400" panose="020B0503030303020204" pitchFamily="50" charset="-127"/>
        <a:ea typeface="SamsungOneKorean 400" panose="020B0503030303020204" pitchFamily="50" charset="-127"/>
        <a:cs typeface="+mn-cs"/>
      </a:defRPr>
    </a:lvl4pPr>
    <a:lvl5pPr marL="1828800" algn="l" rtl="0" eaLnBrk="0" fontAlgn="base" latinLnBrk="1" hangingPunct="0">
      <a:spcBef>
        <a:spcPct val="30000"/>
      </a:spcBef>
      <a:spcAft>
        <a:spcPct val="0"/>
      </a:spcAft>
      <a:defRPr sz="1200" kern="1200">
        <a:solidFill>
          <a:schemeClr val="tx1"/>
        </a:solidFill>
        <a:latin typeface="SamsungOneKorean 400" panose="020B0503030303020204" pitchFamily="50" charset="-127"/>
        <a:ea typeface="SamsungOneKorean 400" panose="020B0503030303020204"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pPr>
              <a:defRPr/>
            </a:pPr>
            <a:fld id="{3221EA08-7F27-45ED-A063-7875D0827887}" type="slidenum">
              <a:rPr lang="ko-KR" altLang="en-US" smtClean="0"/>
              <a:pPr>
                <a:defRPr/>
              </a:pPr>
              <a:t>2</a:t>
            </a:fld>
            <a:endParaRPr lang="ko-KR" altLang="en-US" dirty="0"/>
          </a:p>
        </p:txBody>
      </p:sp>
    </p:spTree>
    <p:extLst>
      <p:ext uri="{BB962C8B-B14F-4D97-AF65-F5344CB8AC3E}">
        <p14:creationId xmlns:p14="http://schemas.microsoft.com/office/powerpoint/2010/main" val="2908300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ko-KR" b="1" dirty="0">
                <a:latin typeface="SamsungOne-400" panose="020B0503030303020204" pitchFamily="34" charset="0"/>
              </a:rPr>
              <a:t>[</a:t>
            </a:r>
            <a:r>
              <a:rPr lang="en-US" altLang="ko-KR" b="1" dirty="0" err="1">
                <a:latin typeface="SamsungOne-400" panose="020B0503030303020204" pitchFamily="34" charset="0"/>
              </a:rPr>
              <a:t>Nội</a:t>
            </a:r>
            <a:r>
              <a:rPr lang="en-US" altLang="ko-KR" b="1" dirty="0">
                <a:latin typeface="SamsungOne-400" panose="020B0503030303020204" pitchFamily="34" charset="0"/>
              </a:rPr>
              <a:t> dung </a:t>
            </a:r>
            <a:r>
              <a:rPr lang="en-US" altLang="ko-KR" b="1" dirty="0" err="1">
                <a:latin typeface="SamsungOne-400" panose="020B0503030303020204" pitchFamily="34" charset="0"/>
              </a:rPr>
              <a:t>chính</a:t>
            </a:r>
            <a:r>
              <a:rPr lang="en-US" altLang="ko-KR" b="1" dirty="0">
                <a:latin typeface="SamsungOne-400" panose="020B0503030303020204" pitchFamily="34" charset="0"/>
              </a:rPr>
              <a:t>]</a:t>
            </a:r>
          </a:p>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sz="1200" b="0" kern="1200" dirty="0">
                <a:solidFill>
                  <a:schemeClr val="tx1"/>
                </a:solidFill>
                <a:latin typeface="SamsungOne-400" panose="020B0503030303020204" pitchFamily="34" charset="0"/>
                <a:cs typeface="+mn-cs"/>
              </a:rPr>
              <a:t>Phân phối trước các tài liệu tóm tắt ghi lại mục đích (chủ đề) và bối cảnh của quá trình động não</a:t>
            </a:r>
          </a:p>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sz="1200" b="0" kern="1200" dirty="0">
                <a:solidFill>
                  <a:schemeClr val="tx1"/>
                </a:solidFill>
                <a:latin typeface="SamsungOne-400" panose="020B0503030303020204" pitchFamily="34" charset="0"/>
                <a:cs typeface="+mn-cs"/>
              </a:rPr>
              <a:t>Khoảng 6-10 người bao gồm người điều hành (1 người) và người ghi âm (1-2 người) (xét tỷ lệ nam nữ)</a:t>
            </a:r>
          </a:p>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sz="1200" b="0" kern="1200" dirty="0">
                <a:solidFill>
                  <a:schemeClr val="tx1"/>
                </a:solidFill>
                <a:latin typeface="SamsungOne-400" panose="020B0503030303020204" pitchFamily="34" charset="0"/>
                <a:cs typeface="+mn-cs"/>
              </a:rPr>
              <a:t>Đảm bảo đủ thời gian, báo trước thời gian kết thúc</a:t>
            </a:r>
          </a:p>
          <a:p>
            <a:pPr marL="0" marR="0" lvl="0" indent="0" algn="l" defTabSz="914400" rtl="0" eaLnBrk="0" fontAlgn="base" latinLnBrk="1" hangingPunct="0">
              <a:lnSpc>
                <a:spcPct val="100000"/>
              </a:lnSpc>
              <a:spcBef>
                <a:spcPct val="30000"/>
              </a:spcBef>
              <a:spcAft>
                <a:spcPct val="0"/>
              </a:spcAft>
              <a:buClrTx/>
              <a:buSzTx/>
              <a:buFontTx/>
              <a:buNone/>
              <a:tabLst/>
              <a:defRPr/>
            </a:pPr>
            <a:endParaRPr lang="vi-VN" altLang="ko-KR" sz="1200" b="0" kern="1200" dirty="0">
              <a:solidFill>
                <a:schemeClr val="tx1"/>
              </a:solidFill>
              <a:latin typeface="SamsungOne-400" panose="020B0503030303020204" pitchFamily="34" charset="0"/>
              <a:cs typeface="+mn-cs"/>
            </a:endParaRPr>
          </a:p>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sz="1200" b="0" kern="1200" dirty="0">
                <a:solidFill>
                  <a:schemeClr val="tx1"/>
                </a:solidFill>
                <a:latin typeface="SamsungOne-400" panose="020B0503030303020204" pitchFamily="34" charset="0"/>
                <a:cs typeface="+mn-cs"/>
              </a:rPr>
              <a:t>nguyên vật liệu</a:t>
            </a:r>
          </a:p>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sz="1200" b="0" kern="1200" dirty="0">
                <a:solidFill>
                  <a:schemeClr val="tx1"/>
                </a:solidFill>
                <a:latin typeface="SamsungOne-400" panose="020B0503030303020204" pitchFamily="34" charset="0"/>
                <a:cs typeface="+mn-cs"/>
              </a:rPr>
              <a:t>Giấy, bút, sổ phác thảo, bảng đen, bảng lật, giấy dán tường, máy ghi âm, máy ảnh/video, v.v.</a:t>
            </a:r>
          </a:p>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sz="1200" b="0" kern="1200" dirty="0">
                <a:solidFill>
                  <a:schemeClr val="tx1"/>
                </a:solidFill>
                <a:latin typeface="SamsungOne-400" panose="020B0503030303020204" pitchFamily="34" charset="0"/>
                <a:cs typeface="+mn-cs"/>
              </a:rPr>
              <a:t>Sử dụng các công cụ công nghệ cao như bảng thông minh và Tư duy khôn ngoan</a:t>
            </a:r>
          </a:p>
          <a:p>
            <a:pPr marL="0" marR="0" lvl="0" indent="0" algn="l" defTabSz="914400" rtl="0" eaLnBrk="0" fontAlgn="base" latinLnBrk="1" hangingPunct="0">
              <a:lnSpc>
                <a:spcPct val="100000"/>
              </a:lnSpc>
              <a:spcBef>
                <a:spcPct val="30000"/>
              </a:spcBef>
              <a:spcAft>
                <a:spcPct val="0"/>
              </a:spcAft>
              <a:buClrTx/>
              <a:buSzTx/>
              <a:buFontTx/>
              <a:buNone/>
              <a:tabLst/>
              <a:defRPr/>
            </a:pPr>
            <a:endParaRPr lang="vi-VN" altLang="ko-KR" sz="1200" b="0" kern="1200" dirty="0">
              <a:solidFill>
                <a:schemeClr val="tx1"/>
              </a:solidFill>
              <a:latin typeface="SamsungOne-400" panose="020B0503030303020204" pitchFamily="34" charset="0"/>
              <a:cs typeface="+mn-cs"/>
            </a:endParaRPr>
          </a:p>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sz="1200" b="0" kern="1200" dirty="0">
                <a:solidFill>
                  <a:schemeClr val="tx1"/>
                </a:solidFill>
                <a:latin typeface="SamsungOne-400" panose="020B0503030303020204" pitchFamily="34" charset="0"/>
                <a:cs typeface="+mn-cs"/>
              </a:rPr>
              <a:t>Tiêu chí đánh giá ý tưởng</a:t>
            </a:r>
          </a:p>
          <a:p>
            <a:pPr marL="0" marR="0" lvl="0" indent="0" algn="l" defTabSz="914400" rtl="0" eaLnBrk="0" fontAlgn="base" latinLnBrk="1" hangingPunct="0">
              <a:lnSpc>
                <a:spcPct val="100000"/>
              </a:lnSpc>
              <a:spcBef>
                <a:spcPct val="30000"/>
              </a:spcBef>
              <a:spcAft>
                <a:spcPct val="0"/>
              </a:spcAft>
              <a:buClrTx/>
              <a:buSzTx/>
              <a:buFontTx/>
              <a:buNone/>
              <a:tabLst/>
              <a:defRPr/>
            </a:pPr>
            <a:endParaRPr lang="vi-VN" altLang="ko-KR" sz="1200" b="0" kern="1200" dirty="0">
              <a:solidFill>
                <a:schemeClr val="tx1"/>
              </a:solidFill>
              <a:latin typeface="SamsungOne-400" panose="020B0503030303020204" pitchFamily="34" charset="0"/>
              <a:cs typeface="+mn-cs"/>
            </a:endParaRPr>
          </a:p>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sz="1200" b="0" kern="1200" dirty="0">
                <a:solidFill>
                  <a:schemeClr val="tx1"/>
                </a:solidFill>
                <a:latin typeface="SamsungOne-400" panose="020B0503030303020204" pitchFamily="34" charset="0"/>
                <a:cs typeface="+mn-cs"/>
              </a:rPr>
              <a:t>Chi phí thấp, dễ sản xuất, thời gian phát triển ngắn, tính mới của ý tưởng,…</a:t>
            </a:r>
          </a:p>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sz="1200" b="0" kern="1200" dirty="0">
                <a:solidFill>
                  <a:schemeClr val="tx1"/>
                </a:solidFill>
                <a:latin typeface="SamsungOne-400" panose="020B0503030303020204" pitchFamily="34" charset="0"/>
                <a:cs typeface="+mn-cs"/>
              </a:rPr>
              <a:t>Lựa chọn các tiêu chí khác nhau cho phù hợp với bản chất của vấn đề</a:t>
            </a:r>
            <a:endParaRPr lang="ko-KR" altLang="en-US" dirty="0"/>
          </a:p>
        </p:txBody>
      </p:sp>
      <p:sp>
        <p:nvSpPr>
          <p:cNvPr id="4" name="슬라이드 번호 개체 틀 3"/>
          <p:cNvSpPr>
            <a:spLocks noGrp="1"/>
          </p:cNvSpPr>
          <p:nvPr>
            <p:ph type="sldNum" sz="quarter" idx="5"/>
          </p:nvPr>
        </p:nvSpPr>
        <p:spPr/>
        <p:txBody>
          <a:bodyPr/>
          <a:lstStyle/>
          <a:p>
            <a:pPr>
              <a:defRPr/>
            </a:pPr>
            <a:fld id="{3221EA08-7F27-45ED-A063-7875D0827887}" type="slidenum">
              <a:rPr lang="ko-KR" altLang="en-US" smtClean="0"/>
              <a:pPr>
                <a:defRPr/>
              </a:pPr>
              <a:t>12</a:t>
            </a:fld>
            <a:endParaRPr lang="ko-KR" altLang="en-US" dirty="0"/>
          </a:p>
        </p:txBody>
      </p:sp>
    </p:spTree>
    <p:extLst>
      <p:ext uri="{BB962C8B-B14F-4D97-AF65-F5344CB8AC3E}">
        <p14:creationId xmlns:p14="http://schemas.microsoft.com/office/powerpoint/2010/main" val="2721373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pPr>
              <a:defRPr/>
            </a:pPr>
            <a:fld id="{3221EA08-7F27-45ED-A063-7875D0827887}" type="slidenum">
              <a:rPr lang="ko-KR" altLang="en-US" smtClean="0"/>
              <a:pPr>
                <a:defRPr/>
              </a:pPr>
              <a:t>13</a:t>
            </a:fld>
            <a:endParaRPr lang="ko-KR" altLang="en-US" dirty="0"/>
          </a:p>
        </p:txBody>
      </p:sp>
    </p:spTree>
    <p:extLst>
      <p:ext uri="{BB962C8B-B14F-4D97-AF65-F5344CB8AC3E}">
        <p14:creationId xmlns:p14="http://schemas.microsoft.com/office/powerpoint/2010/main" val="1590198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b="1" dirty="0">
                <a:latin typeface="SamsungOne-400" panose="020B0503030303020204" pitchFamily="34" charset="0"/>
              </a:rPr>
              <a:t>[Hướng dẫn của giảng viên] </a:t>
            </a:r>
            <a:endParaRPr lang="en-US" altLang="ko-KR" b="1" dirty="0">
              <a:latin typeface="SamsungOne-400" panose="020B0503030303020204" pitchFamily="34" charset="0"/>
            </a:endParaRPr>
          </a:p>
          <a:p>
            <a:r>
              <a:rPr lang="vi-VN" altLang="ko-KR" dirty="0"/>
              <a:t>Chuẩn bị cho mỗi đội một chỗ ngồi cùng nhau, giải thích ngắn gọn về tinh thần đồng đội và những gì các thành viên trong nhóm cần làm, đồng thời tạo cơ hội cộng tác thông qua Thử thách Marshmallow.</a:t>
            </a:r>
            <a:endParaRPr lang="ko-KR" altLang="en-US" dirty="0"/>
          </a:p>
        </p:txBody>
      </p:sp>
      <p:sp>
        <p:nvSpPr>
          <p:cNvPr id="4" name="슬라이드 번호 개체 틀 3"/>
          <p:cNvSpPr>
            <a:spLocks noGrp="1"/>
          </p:cNvSpPr>
          <p:nvPr>
            <p:ph type="sldNum" sz="quarter" idx="5"/>
          </p:nvPr>
        </p:nvSpPr>
        <p:spPr/>
        <p:txBody>
          <a:bodyPr/>
          <a:lstStyle/>
          <a:p>
            <a:pPr>
              <a:defRPr/>
            </a:pPr>
            <a:fld id="{3221EA08-7F27-45ED-A063-7875D0827887}" type="slidenum">
              <a:rPr lang="ko-KR" altLang="en-US" smtClean="0"/>
              <a:pPr>
                <a:defRPr/>
              </a:pPr>
              <a:t>14</a:t>
            </a:fld>
            <a:endParaRPr lang="ko-KR" altLang="en-US" dirty="0"/>
          </a:p>
        </p:txBody>
      </p:sp>
    </p:spTree>
    <p:extLst>
      <p:ext uri="{BB962C8B-B14F-4D97-AF65-F5344CB8AC3E}">
        <p14:creationId xmlns:p14="http://schemas.microsoft.com/office/powerpoint/2010/main" val="3234835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pPr>
              <a:defRPr/>
            </a:pPr>
            <a:fld id="{3221EA08-7F27-45ED-A063-7875D0827887}" type="slidenum">
              <a:rPr lang="ko-KR" altLang="en-US" smtClean="0"/>
              <a:pPr>
                <a:defRPr/>
              </a:pPr>
              <a:t>15</a:t>
            </a:fld>
            <a:endParaRPr lang="ko-KR" altLang="en-US" dirty="0"/>
          </a:p>
        </p:txBody>
      </p:sp>
    </p:spTree>
    <p:extLst>
      <p:ext uri="{BB962C8B-B14F-4D97-AF65-F5344CB8AC3E}">
        <p14:creationId xmlns:p14="http://schemas.microsoft.com/office/powerpoint/2010/main" val="991382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b="1" dirty="0">
                <a:latin typeface="SamsungOne-400" panose="020B0503030303020204" pitchFamily="34" charset="0"/>
              </a:rPr>
              <a:t>[Hướng dẫn của giảng viên] </a:t>
            </a:r>
            <a:endParaRPr lang="en-US" altLang="ko-KR" b="1" dirty="0">
              <a:latin typeface="SamsungOne-400" panose="020B0503030303020204" pitchFamily="34" charset="0"/>
            </a:endParaRPr>
          </a:p>
          <a:p>
            <a:r>
              <a:rPr lang="en-US" altLang="ko-KR" b="0" dirty="0">
                <a:latin typeface="SamsungOne-400" panose="020B0503030303020204" pitchFamily="34" charset="0"/>
              </a:rPr>
              <a:t>Hoàn </a:t>
            </a:r>
            <a:r>
              <a:rPr lang="en-US" altLang="ko-KR" b="0" dirty="0" err="1">
                <a:latin typeface="SamsungOne-400" panose="020B0503030303020204" pitchFamily="34" charset="0"/>
              </a:rPr>
              <a:t>thành</a:t>
            </a:r>
            <a:r>
              <a:rPr lang="en-US" altLang="ko-KR" b="0" dirty="0">
                <a:latin typeface="SamsungOne-400" panose="020B0503030303020204" pitchFamily="34" charset="0"/>
              </a:rPr>
              <a:t> </a:t>
            </a:r>
            <a:r>
              <a:rPr lang="en-US" altLang="ko-KR" b="0" dirty="0" err="1">
                <a:latin typeface="SamsungOne-400" panose="020B0503030303020204" pitchFamily="34" charset="0"/>
              </a:rPr>
              <a:t>tất</a:t>
            </a:r>
            <a:r>
              <a:rPr lang="en-US" altLang="ko-KR" b="0" dirty="0">
                <a:latin typeface="SamsungOne-400" panose="020B0503030303020204" pitchFamily="34" charset="0"/>
              </a:rPr>
              <a:t> </a:t>
            </a:r>
            <a:r>
              <a:rPr lang="en-US" altLang="ko-KR" b="0" dirty="0" err="1">
                <a:latin typeface="SamsungOne-400" panose="020B0503030303020204" pitchFamily="34" charset="0"/>
              </a:rPr>
              <a:t>cả</a:t>
            </a:r>
            <a:r>
              <a:rPr lang="en-US" altLang="ko-KR" b="0" dirty="0">
                <a:latin typeface="SamsungOne-400" panose="020B0503030303020204" pitchFamily="34" charset="0"/>
              </a:rPr>
              <a:t> </a:t>
            </a:r>
            <a:r>
              <a:rPr lang="en-US" altLang="ko-KR" b="0" dirty="0" err="1">
                <a:latin typeface="SamsungOne-400" panose="020B0503030303020204" pitchFamily="34" charset="0"/>
              </a:rPr>
              <a:t>các</a:t>
            </a:r>
            <a:r>
              <a:rPr lang="en-US" altLang="ko-KR" b="0" dirty="0">
                <a:latin typeface="SamsungOne-400" panose="020B0503030303020204" pitchFamily="34" charset="0"/>
              </a:rPr>
              <a:t> </a:t>
            </a:r>
            <a:r>
              <a:rPr lang="en-US" altLang="ko-KR" b="0" dirty="0" err="1">
                <a:latin typeface="SamsungOne-400" panose="020B0503030303020204" pitchFamily="34" charset="0"/>
              </a:rPr>
              <a:t>nhiệm</a:t>
            </a:r>
            <a:r>
              <a:rPr lang="en-US" altLang="ko-KR" b="0" dirty="0">
                <a:latin typeface="SamsungOne-400" panose="020B0503030303020204" pitchFamily="34" charset="0"/>
              </a:rPr>
              <a:t> </a:t>
            </a:r>
            <a:r>
              <a:rPr lang="en-US" altLang="ko-KR" b="0" dirty="0" err="1">
                <a:latin typeface="SamsungOne-400" panose="020B0503030303020204" pitchFamily="34" charset="0"/>
              </a:rPr>
              <a:t>vụ</a:t>
            </a:r>
            <a:r>
              <a:rPr lang="en-US" altLang="ko-KR" b="0" dirty="0">
                <a:latin typeface="SamsungOne-400" panose="020B0503030303020204" pitchFamily="34" charset="0"/>
              </a:rPr>
              <a:t> </a:t>
            </a:r>
            <a:r>
              <a:rPr lang="en-US" altLang="ko-KR" b="0" dirty="0" err="1">
                <a:latin typeface="SamsungOne-400" panose="020B0503030303020204" pitchFamily="34" charset="0"/>
              </a:rPr>
              <a:t>trong</a:t>
            </a:r>
            <a:r>
              <a:rPr lang="en-US" altLang="ko-KR" b="0" dirty="0">
                <a:latin typeface="SamsungOne-400" panose="020B0503030303020204" pitchFamily="34" charset="0"/>
              </a:rPr>
              <a:t> 40~60 </a:t>
            </a:r>
            <a:r>
              <a:rPr lang="en-US" altLang="ko-KR" b="0" dirty="0" err="1">
                <a:latin typeface="SamsungOne-400" panose="020B0503030303020204" pitchFamily="34" charset="0"/>
              </a:rPr>
              <a:t>phút</a:t>
            </a:r>
            <a:r>
              <a:rPr lang="en-US" altLang="ko-KR" b="0" dirty="0">
                <a:latin typeface="SamsungOne-400" panose="020B0503030303020204" pitchFamily="34" charset="0"/>
              </a:rPr>
              <a:t>.</a:t>
            </a:r>
            <a:endParaRPr lang="ko-KR" altLang="en-US" dirty="0"/>
          </a:p>
        </p:txBody>
      </p:sp>
      <p:sp>
        <p:nvSpPr>
          <p:cNvPr id="4" name="슬라이드 번호 개체 틀 3"/>
          <p:cNvSpPr>
            <a:spLocks noGrp="1"/>
          </p:cNvSpPr>
          <p:nvPr>
            <p:ph type="sldNum" sz="quarter" idx="5"/>
          </p:nvPr>
        </p:nvSpPr>
        <p:spPr/>
        <p:txBody>
          <a:bodyPr/>
          <a:lstStyle/>
          <a:p>
            <a:pPr>
              <a:defRPr/>
            </a:pPr>
            <a:fld id="{3221EA08-7F27-45ED-A063-7875D0827887}" type="slidenum">
              <a:rPr lang="ko-KR" altLang="en-US" smtClean="0"/>
              <a:pPr>
                <a:defRPr/>
              </a:pPr>
              <a:t>16</a:t>
            </a:fld>
            <a:endParaRPr lang="ko-KR" altLang="en-US" dirty="0"/>
          </a:p>
        </p:txBody>
      </p:sp>
    </p:spTree>
    <p:extLst>
      <p:ext uri="{BB962C8B-B14F-4D97-AF65-F5344CB8AC3E}">
        <p14:creationId xmlns:p14="http://schemas.microsoft.com/office/powerpoint/2010/main" val="3660995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b="1" dirty="0">
                <a:latin typeface="SamsungOne-400" panose="020B0503030303020204" pitchFamily="34" charset="0"/>
              </a:rPr>
              <a:t>[Hướng dẫn của giảng viên] </a:t>
            </a:r>
            <a:endParaRPr lang="en-US" altLang="ko-KR" b="1" dirty="0">
              <a:latin typeface="SamsungOne-400" panose="020B0503030303020204" pitchFamily="34" charset="0"/>
            </a:endParaRPr>
          </a:p>
          <a:p>
            <a:r>
              <a:rPr lang="vi-VN" altLang="ko-KR" b="0" dirty="0">
                <a:latin typeface="SamsungOne-400" panose="020B0503030303020204" pitchFamily="34" charset="0"/>
              </a:rPr>
              <a:t>Nếu khó lấy được các vật phẩm được đề cập ở trên, hãy thay thế chúng bằng các vật phẩm dễ dàng lấy được theo quốc gia.</a:t>
            </a:r>
            <a:endParaRPr lang="ko-KR" altLang="en-US" dirty="0"/>
          </a:p>
        </p:txBody>
      </p:sp>
      <p:sp>
        <p:nvSpPr>
          <p:cNvPr id="4" name="슬라이드 번호 개체 틀 3"/>
          <p:cNvSpPr>
            <a:spLocks noGrp="1"/>
          </p:cNvSpPr>
          <p:nvPr>
            <p:ph type="sldNum" sz="quarter" idx="5"/>
          </p:nvPr>
        </p:nvSpPr>
        <p:spPr/>
        <p:txBody>
          <a:bodyPr/>
          <a:lstStyle/>
          <a:p>
            <a:pPr>
              <a:defRPr/>
            </a:pPr>
            <a:fld id="{3221EA08-7F27-45ED-A063-7875D0827887}" type="slidenum">
              <a:rPr lang="ko-KR" altLang="en-US" smtClean="0"/>
              <a:pPr>
                <a:defRPr/>
              </a:pPr>
              <a:t>17</a:t>
            </a:fld>
            <a:endParaRPr lang="ko-KR" altLang="en-US" dirty="0"/>
          </a:p>
        </p:txBody>
      </p:sp>
    </p:spTree>
    <p:extLst>
      <p:ext uri="{BB962C8B-B14F-4D97-AF65-F5344CB8AC3E}">
        <p14:creationId xmlns:p14="http://schemas.microsoft.com/office/powerpoint/2010/main" val="1170155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pPr>
              <a:defRPr/>
            </a:pPr>
            <a:fld id="{3221EA08-7F27-45ED-A063-7875D0827887}" type="slidenum">
              <a:rPr lang="ko-KR" altLang="en-US" smtClean="0"/>
              <a:pPr>
                <a:defRPr/>
              </a:pPr>
              <a:t>18</a:t>
            </a:fld>
            <a:endParaRPr lang="ko-KR" altLang="en-US" dirty="0"/>
          </a:p>
        </p:txBody>
      </p:sp>
    </p:spTree>
    <p:extLst>
      <p:ext uri="{BB962C8B-B14F-4D97-AF65-F5344CB8AC3E}">
        <p14:creationId xmlns:p14="http://schemas.microsoft.com/office/powerpoint/2010/main" val="696589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dirty="0">
                <a:latin typeface="SamsungOne-400" panose="020B0503030303020204" pitchFamily="34" charset="0"/>
              </a:rPr>
              <a:t>[</a:t>
            </a:r>
            <a:r>
              <a:rPr lang="en-US" altLang="ko-KR" b="1" dirty="0" err="1">
                <a:latin typeface="SamsungOne-400" panose="020B0503030303020204" pitchFamily="34" charset="0"/>
              </a:rPr>
              <a:t>Nội</a:t>
            </a:r>
            <a:r>
              <a:rPr lang="en-US" altLang="ko-KR" b="1" dirty="0">
                <a:latin typeface="SamsungOne-400" panose="020B0503030303020204" pitchFamily="34" charset="0"/>
              </a:rPr>
              <a:t> dung </a:t>
            </a:r>
            <a:r>
              <a:rPr lang="en-US" altLang="ko-KR" b="1" dirty="0" err="1">
                <a:latin typeface="SamsungOne-400" panose="020B0503030303020204" pitchFamily="34" charset="0"/>
              </a:rPr>
              <a:t>chính</a:t>
            </a:r>
            <a:r>
              <a:rPr lang="en-US" altLang="ko-KR" b="1" dirty="0">
                <a:latin typeface="SamsungOne-400" panose="020B0503030303020204" pitchFamily="34" charset="0"/>
              </a:rPr>
              <a:t>]</a:t>
            </a:r>
          </a:p>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ko-KR" sz="1200" b="0" kern="1200" dirty="0">
                <a:solidFill>
                  <a:schemeClr val="tx1"/>
                </a:solidFill>
                <a:latin typeface="SamsungOne-400" panose="020B0503030303020204" pitchFamily="34" charset="0"/>
                <a:cs typeface="+mn-cs"/>
              </a:rPr>
              <a:t>Marshmallow</a:t>
            </a:r>
            <a:r>
              <a:rPr lang="vi-VN"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là</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một</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phép</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ẩn</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dụ</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cho</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các</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giả</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định</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ẩn</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của</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một</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dự</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án</a:t>
            </a:r>
            <a:r>
              <a:rPr lang="en-US" altLang="ko-KR" sz="1200" b="0" kern="1200" dirty="0">
                <a:solidFill>
                  <a:schemeClr val="tx1"/>
                </a:solidFill>
                <a:latin typeface="SamsungOne-400" panose="020B0503030303020204" pitchFamily="34" charset="0"/>
                <a:cs typeface="+mn-cs"/>
              </a:rPr>
              <a:t>.</a:t>
            </a:r>
            <a:endParaRPr lang="vi-VN" altLang="ko-KR" sz="1200" b="0" kern="1200" dirty="0">
              <a:solidFill>
                <a:schemeClr val="tx1"/>
              </a:solidFill>
              <a:latin typeface="SamsungOne-400" panose="020B0503030303020204" pitchFamily="34" charset="0"/>
              <a:cs typeface="+mn-cs"/>
            </a:endParaRPr>
          </a:p>
          <a:p>
            <a:pPr marL="0" marR="0" lvl="0" indent="0" algn="l" defTabSz="914400" rtl="0" eaLnBrk="0" fontAlgn="base" latinLnBrk="1" hangingPunct="0">
              <a:lnSpc>
                <a:spcPct val="100000"/>
              </a:lnSpc>
              <a:spcBef>
                <a:spcPct val="30000"/>
              </a:spcBef>
              <a:spcAft>
                <a:spcPct val="0"/>
              </a:spcAft>
              <a:buClrTx/>
              <a:buSzTx/>
              <a:buFontTx/>
              <a:buNone/>
              <a:tabLst/>
              <a:defRPr/>
            </a:pPr>
            <a:endParaRPr lang="en-US" altLang="ko-KR" sz="1200" b="0" kern="1200" dirty="0">
              <a:solidFill>
                <a:schemeClr val="tx1"/>
              </a:solidFill>
              <a:latin typeface="SamsungOne-400" panose="020B0503030303020204" pitchFamily="34" charset="0"/>
              <a:cs typeface="+mn-cs"/>
            </a:endParaRPr>
          </a:p>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ko-KR" sz="1200" b="0" kern="1200" dirty="0" err="1">
                <a:solidFill>
                  <a:schemeClr val="tx1"/>
                </a:solidFill>
                <a:latin typeface="SamsungOne-400" panose="020B0503030303020204" pitchFamily="34" charset="0"/>
                <a:cs typeface="+mn-cs"/>
              </a:rPr>
              <a:t>Tại</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sao</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chúng</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tôi</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đề</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xuất</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Thử</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thách</a:t>
            </a:r>
            <a:r>
              <a:rPr lang="en-US" altLang="ko-KR" sz="1200" b="0" kern="1200" dirty="0">
                <a:solidFill>
                  <a:schemeClr val="tx1"/>
                </a:solidFill>
                <a:latin typeface="SamsungOne-400" panose="020B0503030303020204" pitchFamily="34" charset="0"/>
                <a:cs typeface="+mn-cs"/>
              </a:rPr>
              <a:t> Marshmallow</a:t>
            </a:r>
          </a:p>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ko-KR" sz="1200" b="0" kern="1200" dirty="0" err="1">
                <a:solidFill>
                  <a:schemeClr val="tx1"/>
                </a:solidFill>
                <a:latin typeface="SamsungOne-400" panose="020B0503030303020204" pitchFamily="34" charset="0"/>
                <a:cs typeface="+mn-cs"/>
              </a:rPr>
              <a:t>Làm</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việc</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theo</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nhóm</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tốt</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về</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mặt</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giao</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tiếp</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và</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kết</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hợp</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với</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nhau</a:t>
            </a:r>
            <a:endParaRPr lang="ko-KR" altLang="en-US" dirty="0"/>
          </a:p>
        </p:txBody>
      </p:sp>
      <p:sp>
        <p:nvSpPr>
          <p:cNvPr id="4" name="슬라이드 번호 개체 틀 3"/>
          <p:cNvSpPr>
            <a:spLocks noGrp="1"/>
          </p:cNvSpPr>
          <p:nvPr>
            <p:ph type="sldNum" sz="quarter" idx="5"/>
          </p:nvPr>
        </p:nvSpPr>
        <p:spPr/>
        <p:txBody>
          <a:bodyPr/>
          <a:lstStyle/>
          <a:p>
            <a:pPr>
              <a:defRPr/>
            </a:pPr>
            <a:fld id="{3221EA08-7F27-45ED-A063-7875D0827887}" type="slidenum">
              <a:rPr lang="ko-KR" altLang="en-US" smtClean="0"/>
              <a:pPr>
                <a:defRPr/>
              </a:pPr>
              <a:t>19</a:t>
            </a:fld>
            <a:endParaRPr lang="ko-KR" altLang="en-US" dirty="0"/>
          </a:p>
        </p:txBody>
      </p:sp>
    </p:spTree>
    <p:extLst>
      <p:ext uri="{BB962C8B-B14F-4D97-AF65-F5344CB8AC3E}">
        <p14:creationId xmlns:p14="http://schemas.microsoft.com/office/powerpoint/2010/main" val="929115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endParaRPr lang="ko-KR" altLang="en-US" dirty="0"/>
          </a:p>
        </p:txBody>
      </p:sp>
      <p:sp>
        <p:nvSpPr>
          <p:cNvPr id="4" name="슬라이드 번호 개체 틀 3"/>
          <p:cNvSpPr>
            <a:spLocks noGrp="1"/>
          </p:cNvSpPr>
          <p:nvPr>
            <p:ph type="sldNum" sz="quarter" idx="5"/>
          </p:nvPr>
        </p:nvSpPr>
        <p:spPr/>
        <p:txBody>
          <a:bodyPr/>
          <a:lstStyle/>
          <a:p>
            <a:pPr>
              <a:defRPr/>
            </a:pPr>
            <a:fld id="{3221EA08-7F27-45ED-A063-7875D0827887}" type="slidenum">
              <a:rPr lang="ko-KR" altLang="en-US" smtClean="0"/>
              <a:pPr>
                <a:defRPr/>
              </a:pPr>
              <a:t>20</a:t>
            </a:fld>
            <a:endParaRPr lang="ko-KR" altLang="en-US" dirty="0"/>
          </a:p>
        </p:txBody>
      </p:sp>
    </p:spTree>
    <p:extLst>
      <p:ext uri="{BB962C8B-B14F-4D97-AF65-F5344CB8AC3E}">
        <p14:creationId xmlns:p14="http://schemas.microsoft.com/office/powerpoint/2010/main" val="3400927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pPr>
              <a:defRPr/>
            </a:pPr>
            <a:fld id="{3221EA08-7F27-45ED-A063-7875D0827887}" type="slidenum">
              <a:rPr lang="ko-KR" altLang="en-US" smtClean="0"/>
              <a:pPr>
                <a:defRPr/>
              </a:pPr>
              <a:t>22</a:t>
            </a:fld>
            <a:endParaRPr lang="ko-KR" altLang="en-US" dirty="0"/>
          </a:p>
        </p:txBody>
      </p:sp>
    </p:spTree>
    <p:extLst>
      <p:ext uri="{BB962C8B-B14F-4D97-AF65-F5344CB8AC3E}">
        <p14:creationId xmlns:p14="http://schemas.microsoft.com/office/powerpoint/2010/main" val="3408555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pPr>
              <a:defRPr/>
            </a:pPr>
            <a:fld id="{3221EA08-7F27-45ED-A063-7875D0827887}" type="slidenum">
              <a:rPr lang="ko-KR" altLang="en-US" smtClean="0"/>
              <a:pPr>
                <a:defRPr/>
              </a:pPr>
              <a:t>3</a:t>
            </a:fld>
            <a:endParaRPr lang="ko-KR" altLang="en-US" dirty="0"/>
          </a:p>
        </p:txBody>
      </p:sp>
    </p:spTree>
    <p:extLst>
      <p:ext uri="{BB962C8B-B14F-4D97-AF65-F5344CB8AC3E}">
        <p14:creationId xmlns:p14="http://schemas.microsoft.com/office/powerpoint/2010/main" val="9778044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dirty="0">
                <a:latin typeface="SamsungOne-400" panose="020B0503030303020204" pitchFamily="34" charset="0"/>
              </a:rPr>
              <a:t>[</a:t>
            </a:r>
            <a:r>
              <a:rPr lang="en-US" altLang="ko-KR" b="1" dirty="0" err="1">
                <a:latin typeface="SamsungOne-400" panose="020B0503030303020204" pitchFamily="34" charset="0"/>
              </a:rPr>
              <a:t>Nội</a:t>
            </a:r>
            <a:r>
              <a:rPr lang="en-US" altLang="ko-KR" b="1" dirty="0">
                <a:latin typeface="SamsungOne-400" panose="020B0503030303020204" pitchFamily="34" charset="0"/>
              </a:rPr>
              <a:t> dung </a:t>
            </a:r>
            <a:r>
              <a:rPr lang="en-US" altLang="ko-KR" b="1" dirty="0" err="1">
                <a:latin typeface="SamsungOne-400" panose="020B0503030303020204" pitchFamily="34" charset="0"/>
              </a:rPr>
              <a:t>chính</a:t>
            </a:r>
            <a:r>
              <a:rPr lang="en-US" altLang="ko-KR" b="1" dirty="0">
                <a:latin typeface="SamsungOne-400" panose="020B0503030303020204" pitchFamily="34" charset="0"/>
              </a:rPr>
              <a:t>]</a:t>
            </a:r>
          </a:p>
          <a:p>
            <a:pPr defTabSz="914400" eaLnBrk="0" fontAlgn="base" latinLnBrk="1" hangingPunct="0">
              <a:spcBef>
                <a:spcPct val="30000"/>
              </a:spcBef>
              <a:spcAft>
                <a:spcPct val="0"/>
              </a:spcAft>
              <a:defRPr/>
            </a:pPr>
            <a:r>
              <a:rPr lang="vi-VN" altLang="ko-KR" sz="1200" b="0" dirty="0">
                <a:latin typeface="SamsungOne-400" panose="020B0503030303020204" pitchFamily="34" charset="0"/>
              </a:rPr>
              <a:t>Xử lý Dữ liệu lớn thường trải qua các bước tương tự.</a:t>
            </a:r>
          </a:p>
          <a:p>
            <a:pPr defTabSz="914400" eaLnBrk="0" fontAlgn="base" latinLnBrk="1" hangingPunct="0">
              <a:spcBef>
                <a:spcPct val="30000"/>
              </a:spcBef>
              <a:spcAft>
                <a:spcPct val="0"/>
              </a:spcAft>
              <a:defRPr/>
            </a:pPr>
            <a:r>
              <a:rPr lang="vi-VN" altLang="ko-KR" sz="1200" b="0" dirty="0">
                <a:latin typeface="SamsungOne-400" panose="020B0503030303020204" pitchFamily="34" charset="0"/>
              </a:rPr>
              <a:t>Dữ liệu được thu thập và quản lý (làm sạch và sẵn sàng để phân tích).</a:t>
            </a:r>
          </a:p>
          <a:p>
            <a:pPr defTabSz="914400" eaLnBrk="0" fontAlgn="base" latinLnBrk="1" hangingPunct="0">
              <a:spcBef>
                <a:spcPct val="30000"/>
              </a:spcBef>
              <a:spcAft>
                <a:spcPct val="0"/>
              </a:spcAft>
              <a:defRPr/>
            </a:pPr>
            <a:r>
              <a:rPr lang="vi-VN" altLang="ko-KR" sz="1200" b="0" dirty="0">
                <a:latin typeface="SamsungOne-400" panose="020B0503030303020204" pitchFamily="34" charset="0"/>
              </a:rPr>
              <a:t>Các báo cáo được tạo từ hiệu suất chính và truy vấn hoạt động cho doanh nghiệp.</a:t>
            </a:r>
          </a:p>
          <a:p>
            <a:pPr defTabSz="914400" eaLnBrk="0" fontAlgn="base" latinLnBrk="1" hangingPunct="0">
              <a:spcBef>
                <a:spcPct val="30000"/>
              </a:spcBef>
              <a:spcAft>
                <a:spcPct val="0"/>
              </a:spcAft>
              <a:defRPr/>
            </a:pPr>
            <a:r>
              <a:rPr lang="vi-VN" altLang="ko-KR" sz="1200" b="0" dirty="0">
                <a:latin typeface="SamsungOne-400" panose="020B0503030303020204" pitchFamily="34" charset="0"/>
              </a:rPr>
              <a:t>Dữ liệu được quản lý và truy vấn được tiếp tục chuyển đến cơ sở dữ liệu hoạt động.</a:t>
            </a:r>
          </a:p>
          <a:p>
            <a:pPr defTabSz="914400" eaLnBrk="0" fontAlgn="base" latinLnBrk="1" hangingPunct="0">
              <a:spcBef>
                <a:spcPct val="30000"/>
              </a:spcBef>
              <a:spcAft>
                <a:spcPct val="0"/>
              </a:spcAft>
              <a:defRPr/>
            </a:pPr>
            <a:r>
              <a:rPr lang="vi-VN" altLang="ko-KR" sz="1200" b="0" dirty="0">
                <a:latin typeface="SamsungOne-400" panose="020B0503030303020204" pitchFamily="34" charset="0"/>
              </a:rPr>
              <a:t>Bảng điều khiển và hình ảnh trực quan được tạo để giúp những người ra quyết định hiểu rõ hơn về phân tích.</a:t>
            </a:r>
          </a:p>
          <a:p>
            <a:pPr defTabSz="914400" eaLnBrk="0" fontAlgn="base" latinLnBrk="1" hangingPunct="0">
              <a:spcBef>
                <a:spcPct val="30000"/>
              </a:spcBef>
              <a:spcAft>
                <a:spcPct val="0"/>
              </a:spcAft>
              <a:defRPr/>
            </a:pPr>
            <a:r>
              <a:rPr lang="vi-VN" altLang="ko-KR" sz="1200" b="0" dirty="0">
                <a:latin typeface="SamsungOne-400" panose="020B0503030303020204" pitchFamily="34" charset="0"/>
              </a:rPr>
              <a:t>Cuối cùng, dữ liệu được sử dụng bởi nhà khoa học dữ liệu để tạo ra các mô hình dự đoán trong học máy.</a:t>
            </a:r>
            <a:endParaRPr lang="ko-KR" altLang="en-US" dirty="0"/>
          </a:p>
        </p:txBody>
      </p:sp>
      <p:sp>
        <p:nvSpPr>
          <p:cNvPr id="4" name="슬라이드 번호 개체 틀 3"/>
          <p:cNvSpPr>
            <a:spLocks noGrp="1"/>
          </p:cNvSpPr>
          <p:nvPr>
            <p:ph type="sldNum" sz="quarter" idx="5"/>
          </p:nvPr>
        </p:nvSpPr>
        <p:spPr/>
        <p:txBody>
          <a:bodyPr/>
          <a:lstStyle/>
          <a:p>
            <a:pPr>
              <a:defRPr/>
            </a:pPr>
            <a:fld id="{3221EA08-7F27-45ED-A063-7875D0827887}" type="slidenum">
              <a:rPr lang="ko-KR" altLang="en-US" smtClean="0"/>
              <a:pPr>
                <a:defRPr/>
              </a:pPr>
              <a:t>23</a:t>
            </a:fld>
            <a:endParaRPr lang="ko-KR" altLang="en-US" dirty="0"/>
          </a:p>
        </p:txBody>
      </p:sp>
    </p:spTree>
    <p:extLst>
      <p:ext uri="{BB962C8B-B14F-4D97-AF65-F5344CB8AC3E}">
        <p14:creationId xmlns:p14="http://schemas.microsoft.com/office/powerpoint/2010/main" val="3598205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dirty="0">
                <a:latin typeface="SamsungOne-400" panose="020B0503030303020204" pitchFamily="34" charset="0"/>
              </a:rPr>
              <a:t>[</a:t>
            </a:r>
            <a:r>
              <a:rPr lang="en-US" altLang="ko-KR" b="1" dirty="0" err="1">
                <a:latin typeface="SamsungOne-400" panose="020B0503030303020204" pitchFamily="34" charset="0"/>
              </a:rPr>
              <a:t>Nội</a:t>
            </a:r>
            <a:r>
              <a:rPr lang="en-US" altLang="ko-KR" b="1" dirty="0">
                <a:latin typeface="SamsungOne-400" panose="020B0503030303020204" pitchFamily="34" charset="0"/>
              </a:rPr>
              <a:t> dung </a:t>
            </a:r>
            <a:r>
              <a:rPr lang="en-US" altLang="ko-KR" b="1" dirty="0" err="1">
                <a:latin typeface="SamsungOne-400" panose="020B0503030303020204" pitchFamily="34" charset="0"/>
              </a:rPr>
              <a:t>chính</a:t>
            </a:r>
            <a:r>
              <a:rPr lang="en-US" altLang="ko-KR" b="1" dirty="0">
                <a:latin typeface="SamsungOne-400" panose="020B0503030303020204" pitchFamily="34" charset="0"/>
              </a:rPr>
              <a:t>]</a:t>
            </a:r>
          </a:p>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sz="1200" b="0" kern="1200" dirty="0">
                <a:solidFill>
                  <a:schemeClr val="tx1"/>
                </a:solidFill>
                <a:latin typeface="SamsungOne-400" panose="020B0503030303020204" pitchFamily="34" charset="0"/>
                <a:cs typeface="+mn-cs"/>
              </a:rPr>
              <a:t>Trong giai đoạn chuẩn bị dữ liệu, các kỹ sư dữ liệu thường làm việc với các nhà khoa học dữ liệu.</a:t>
            </a:r>
          </a:p>
          <a:p>
            <a:pPr marL="0" marR="0" lvl="0" indent="0" algn="l" defTabSz="914400" rtl="0" eaLnBrk="0" fontAlgn="base" latinLnBrk="1" hangingPunct="0">
              <a:lnSpc>
                <a:spcPct val="100000"/>
              </a:lnSpc>
              <a:spcBef>
                <a:spcPct val="30000"/>
              </a:spcBef>
              <a:spcAft>
                <a:spcPct val="0"/>
              </a:spcAft>
              <a:buClrTx/>
              <a:buSzTx/>
              <a:buFontTx/>
              <a:buNone/>
              <a:tabLst/>
              <a:defRPr/>
            </a:pPr>
            <a:endParaRPr lang="vi-VN" altLang="ko-KR" sz="1200" b="0" kern="1200" dirty="0">
              <a:solidFill>
                <a:schemeClr val="tx1"/>
              </a:solidFill>
              <a:latin typeface="SamsungOne-400" panose="020B0503030303020204" pitchFamily="34" charset="0"/>
              <a:cs typeface="+mn-cs"/>
            </a:endParaRPr>
          </a:p>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sz="1200" b="0" kern="1200" dirty="0">
                <a:solidFill>
                  <a:schemeClr val="tx1"/>
                </a:solidFill>
                <a:latin typeface="SamsungOne-400" panose="020B0503030303020204" pitchFamily="34" charset="0"/>
                <a:cs typeface="+mn-cs"/>
              </a:rPr>
              <a:t>Các nhà khoa học dữ liệu lấy dữ liệu ban đầu được chuẩn bị trong giai đoạn kỹ thuật dữ liệu và thực hiện phân tích dữ liệu khám phá.</a:t>
            </a:r>
          </a:p>
          <a:p>
            <a:pPr marL="0" marR="0" lvl="0" indent="0" algn="l" defTabSz="914400" rtl="0" eaLnBrk="0" fontAlgn="base" latinLnBrk="1" hangingPunct="0">
              <a:lnSpc>
                <a:spcPct val="100000"/>
              </a:lnSpc>
              <a:spcBef>
                <a:spcPct val="30000"/>
              </a:spcBef>
              <a:spcAft>
                <a:spcPct val="0"/>
              </a:spcAft>
              <a:buClrTx/>
              <a:buSzTx/>
              <a:buFontTx/>
              <a:buNone/>
              <a:tabLst/>
              <a:defRPr/>
            </a:pPr>
            <a:endParaRPr lang="vi-VN" altLang="ko-KR" sz="1200" b="0" kern="1200" dirty="0">
              <a:solidFill>
                <a:schemeClr val="tx1"/>
              </a:solidFill>
              <a:latin typeface="SamsungOne-400" panose="020B0503030303020204" pitchFamily="34" charset="0"/>
              <a:cs typeface="+mn-cs"/>
            </a:endParaRPr>
          </a:p>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sz="1200" b="0" kern="1200" dirty="0">
                <a:solidFill>
                  <a:schemeClr val="tx1"/>
                </a:solidFill>
                <a:latin typeface="SamsungOne-400" panose="020B0503030303020204" pitchFamily="34" charset="0"/>
                <a:cs typeface="+mn-cs"/>
              </a:rPr>
              <a:t>Sử dụng bước khám phá này để lập chiến lược cho tập dữ liệu cuối cùng của bạn cho trí tuệ nhân tạo và lập mô hình.</a:t>
            </a:r>
          </a:p>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sz="1200" b="0" kern="1200" dirty="0">
                <a:solidFill>
                  <a:schemeClr val="tx1"/>
                </a:solidFill>
                <a:latin typeface="SamsungOne-400" panose="020B0503030303020204" pitchFamily="34" charset="0"/>
                <a:cs typeface="+mn-cs"/>
              </a:rPr>
              <a:t>Các kỹ sư dữ liệu làm việc với đường dẫn dữ liệu cho nhiệm vụ này.</a:t>
            </a:r>
            <a:endParaRPr lang="en-US" altLang="ko-KR" sz="1200" b="1" kern="1200" dirty="0">
              <a:solidFill>
                <a:schemeClr val="tx1"/>
              </a:solidFill>
              <a:latin typeface="SamsungOne-400" panose="020B0503030303020204" pitchFamily="34" charset="0"/>
              <a:cs typeface="+mn-cs"/>
            </a:endParaRPr>
          </a:p>
          <a:p>
            <a:endParaRPr lang="ko-KR" altLang="en-US" dirty="0"/>
          </a:p>
        </p:txBody>
      </p:sp>
      <p:sp>
        <p:nvSpPr>
          <p:cNvPr id="4" name="슬라이드 번호 개체 틀 3"/>
          <p:cNvSpPr>
            <a:spLocks noGrp="1"/>
          </p:cNvSpPr>
          <p:nvPr>
            <p:ph type="sldNum" sz="quarter" idx="5"/>
          </p:nvPr>
        </p:nvSpPr>
        <p:spPr/>
        <p:txBody>
          <a:bodyPr/>
          <a:lstStyle/>
          <a:p>
            <a:pPr>
              <a:defRPr/>
            </a:pPr>
            <a:fld id="{3221EA08-7F27-45ED-A063-7875D0827887}" type="slidenum">
              <a:rPr lang="ko-KR" altLang="en-US" smtClean="0"/>
              <a:pPr>
                <a:defRPr/>
              </a:pPr>
              <a:t>24</a:t>
            </a:fld>
            <a:endParaRPr lang="ko-KR" altLang="en-US" dirty="0"/>
          </a:p>
        </p:txBody>
      </p:sp>
    </p:spTree>
    <p:extLst>
      <p:ext uri="{BB962C8B-B14F-4D97-AF65-F5344CB8AC3E}">
        <p14:creationId xmlns:p14="http://schemas.microsoft.com/office/powerpoint/2010/main" val="3447682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dirty="0">
                <a:latin typeface="SamsungOne-400" panose="020B0503030303020204" pitchFamily="34" charset="0"/>
              </a:rPr>
              <a:t>[</a:t>
            </a:r>
            <a:r>
              <a:rPr lang="en-US" altLang="ko-KR" b="1" dirty="0" err="1">
                <a:latin typeface="SamsungOne-400" panose="020B0503030303020204" pitchFamily="34" charset="0"/>
              </a:rPr>
              <a:t>Nội</a:t>
            </a:r>
            <a:r>
              <a:rPr lang="en-US" altLang="ko-KR" b="1" dirty="0">
                <a:latin typeface="SamsungOne-400" panose="020B0503030303020204" pitchFamily="34" charset="0"/>
              </a:rPr>
              <a:t> dung </a:t>
            </a:r>
            <a:r>
              <a:rPr lang="en-US" altLang="ko-KR" b="1" dirty="0" err="1">
                <a:latin typeface="SamsungOne-400" panose="020B0503030303020204" pitchFamily="34" charset="0"/>
              </a:rPr>
              <a:t>chính</a:t>
            </a:r>
            <a:r>
              <a:rPr lang="en-US" altLang="ko-KR" b="1" dirty="0">
                <a:latin typeface="SamsungOne-400" panose="020B0503030303020204" pitchFamily="34" charset="0"/>
              </a:rPr>
              <a:t>]</a:t>
            </a:r>
          </a:p>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sz="1200" b="0" kern="1200" dirty="0">
                <a:solidFill>
                  <a:schemeClr val="tx1"/>
                </a:solidFill>
                <a:latin typeface="SamsungOne-400" panose="020B0503030303020204" pitchFamily="34" charset="0"/>
                <a:cs typeface="+mn-cs"/>
              </a:rPr>
              <a:t>Nguồn dữ liệu xác định nguồn dữ liệu nào được chia sẻ và dữ liệu nào sẽ được sử dụng để tạo đường dẫn dữ liệu.</a:t>
            </a:r>
            <a:endParaRPr lang="ko-KR" altLang="en-US" dirty="0"/>
          </a:p>
        </p:txBody>
      </p:sp>
      <p:sp>
        <p:nvSpPr>
          <p:cNvPr id="4" name="슬라이드 번호 개체 틀 3"/>
          <p:cNvSpPr>
            <a:spLocks noGrp="1"/>
          </p:cNvSpPr>
          <p:nvPr>
            <p:ph type="sldNum" sz="quarter" idx="5"/>
          </p:nvPr>
        </p:nvSpPr>
        <p:spPr/>
        <p:txBody>
          <a:bodyPr/>
          <a:lstStyle/>
          <a:p>
            <a:pPr>
              <a:defRPr/>
            </a:pPr>
            <a:fld id="{3221EA08-7F27-45ED-A063-7875D0827887}" type="slidenum">
              <a:rPr lang="ko-KR" altLang="en-US" smtClean="0"/>
              <a:pPr>
                <a:defRPr/>
              </a:pPr>
              <a:t>25</a:t>
            </a:fld>
            <a:endParaRPr lang="ko-KR" altLang="en-US" dirty="0"/>
          </a:p>
        </p:txBody>
      </p:sp>
    </p:spTree>
    <p:extLst>
      <p:ext uri="{BB962C8B-B14F-4D97-AF65-F5344CB8AC3E}">
        <p14:creationId xmlns:p14="http://schemas.microsoft.com/office/powerpoint/2010/main" val="33763155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pPr>
              <a:defRPr/>
            </a:pPr>
            <a:fld id="{3221EA08-7F27-45ED-A063-7875D0827887}" type="slidenum">
              <a:rPr lang="ko-KR" altLang="en-US" smtClean="0"/>
              <a:pPr>
                <a:defRPr/>
              </a:pPr>
              <a:t>26</a:t>
            </a:fld>
            <a:endParaRPr lang="ko-KR" altLang="en-US" dirty="0"/>
          </a:p>
        </p:txBody>
      </p:sp>
    </p:spTree>
    <p:extLst>
      <p:ext uri="{BB962C8B-B14F-4D97-AF65-F5344CB8AC3E}">
        <p14:creationId xmlns:p14="http://schemas.microsoft.com/office/powerpoint/2010/main" val="21349163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pPr>
              <a:defRPr/>
            </a:pPr>
            <a:fld id="{3221EA08-7F27-45ED-A063-7875D0827887}" type="slidenum">
              <a:rPr lang="ko-KR" altLang="en-US" smtClean="0"/>
              <a:pPr>
                <a:defRPr/>
              </a:pPr>
              <a:t>27</a:t>
            </a:fld>
            <a:endParaRPr lang="ko-KR" altLang="en-US" dirty="0"/>
          </a:p>
        </p:txBody>
      </p:sp>
    </p:spTree>
    <p:extLst>
      <p:ext uri="{BB962C8B-B14F-4D97-AF65-F5344CB8AC3E}">
        <p14:creationId xmlns:p14="http://schemas.microsoft.com/office/powerpoint/2010/main" val="5987096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ko-KR" b="1" dirty="0">
                <a:latin typeface="SamsungOne-400" panose="020B0503030303020204" pitchFamily="34" charset="0"/>
              </a:rPr>
              <a:t>[</a:t>
            </a:r>
            <a:r>
              <a:rPr lang="en-US" altLang="ko-KR" b="1" dirty="0" err="1">
                <a:latin typeface="SamsungOne-400" panose="020B0503030303020204" pitchFamily="34" charset="0"/>
              </a:rPr>
              <a:t>Nội</a:t>
            </a:r>
            <a:r>
              <a:rPr lang="en-US" altLang="ko-KR" b="1" dirty="0">
                <a:latin typeface="SamsungOne-400" panose="020B0503030303020204" pitchFamily="34" charset="0"/>
              </a:rPr>
              <a:t> dung </a:t>
            </a:r>
            <a:r>
              <a:rPr lang="en-US" altLang="ko-KR" b="1" dirty="0" err="1">
                <a:latin typeface="SamsungOne-400" panose="020B0503030303020204" pitchFamily="34" charset="0"/>
              </a:rPr>
              <a:t>chính</a:t>
            </a:r>
            <a:r>
              <a:rPr lang="en-US" altLang="ko-KR" b="1" dirty="0">
                <a:latin typeface="SamsungOne-400" panose="020B0503030303020204" pitchFamily="34" charset="0"/>
              </a:rPr>
              <a:t>]</a:t>
            </a:r>
          </a:p>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ko-KR" sz="1200" b="0" kern="1200" dirty="0" err="1">
                <a:solidFill>
                  <a:schemeClr val="tx1"/>
                </a:solidFill>
                <a:latin typeface="SamsungOne-400" panose="020B0503030303020204" pitchFamily="34" charset="0"/>
                <a:cs typeface="+mn-cs"/>
              </a:rPr>
              <a:t>Tính</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năng</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mô</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hình</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linh</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hoạt</a:t>
            </a:r>
            <a:endParaRPr lang="en-US" altLang="ko-KR" sz="1200" b="0" kern="1200" dirty="0">
              <a:solidFill>
                <a:schemeClr val="tx1"/>
              </a:solidFill>
              <a:latin typeface="SamsungOne-400" panose="020B0503030303020204" pitchFamily="34" charset="0"/>
              <a:cs typeface="+mn-cs"/>
            </a:endParaRPr>
          </a:p>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sz="1200" b="0" kern="1200" dirty="0">
                <a:solidFill>
                  <a:schemeClr val="tx1"/>
                </a:solidFill>
                <a:latin typeface="SamsungOne-400" panose="020B0503030303020204" pitchFamily="34" charset="0"/>
                <a:cs typeface="+mn-cs"/>
              </a:rPr>
              <a:t>I. Thực hiện các thay đổi trong yêu cầu thông qua liên lạc liên tục giữa khách hàng và nhà phát triển.</a:t>
            </a:r>
          </a:p>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sz="1200" b="0" kern="1200" dirty="0">
                <a:solidFill>
                  <a:schemeClr val="tx1"/>
                </a:solidFill>
                <a:latin typeface="SamsungOne-400" panose="020B0503030303020204" pitchFamily="34" charset="0"/>
                <a:cs typeface="+mn-cs"/>
              </a:rPr>
              <a:t>II. Chúng tôi ưu tiên mục đích của nhóm hơn các giá trị của từng nhà phát triển và ưu tiên ý kiến của khách hàng.</a:t>
            </a:r>
          </a:p>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sz="1200" b="0" kern="1200" dirty="0">
                <a:solidFill>
                  <a:schemeClr val="tx1"/>
                </a:solidFill>
                <a:latin typeface="SamsungOne-400" panose="020B0503030303020204" pitchFamily="34" charset="0"/>
                <a:cs typeface="+mn-cs"/>
              </a:rPr>
              <a:t>Ⅲ. Kiểm tra bảo vệ thông qua các cuộc họp định kỳ.</a:t>
            </a:r>
          </a:p>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sz="1200" b="0" kern="1200" dirty="0">
                <a:solidFill>
                  <a:schemeClr val="tx1"/>
                </a:solidFill>
                <a:latin typeface="SamsungOne-400" panose="020B0503030303020204" pitchFamily="34" charset="0"/>
                <a:cs typeface="+mn-cs"/>
              </a:rPr>
              <a:t>IV. Trong quá trình triển khai chương trình và tiếp nhận phản hồi từ khách hàng.</a:t>
            </a:r>
          </a:p>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sz="1200" b="0" kern="1200" dirty="0">
                <a:solidFill>
                  <a:schemeClr val="tx1"/>
                </a:solidFill>
                <a:latin typeface="SamsungOne-400" panose="020B0503030303020204" pitchFamily="34" charset="0"/>
                <a:cs typeface="+mn-cs"/>
              </a:rPr>
              <a:t>Ⅴ. Những nỗ lực được thực hiện để giảm chi phí trong khi cải thiện chất lượng chương trình.</a:t>
            </a:r>
            <a:endParaRPr lang="ko-KR" altLang="en-US" dirty="0"/>
          </a:p>
        </p:txBody>
      </p:sp>
      <p:sp>
        <p:nvSpPr>
          <p:cNvPr id="4" name="슬라이드 번호 개체 틀 3"/>
          <p:cNvSpPr>
            <a:spLocks noGrp="1"/>
          </p:cNvSpPr>
          <p:nvPr>
            <p:ph type="sldNum" sz="quarter" idx="5"/>
          </p:nvPr>
        </p:nvSpPr>
        <p:spPr/>
        <p:txBody>
          <a:bodyPr/>
          <a:lstStyle/>
          <a:p>
            <a:pPr>
              <a:defRPr/>
            </a:pPr>
            <a:fld id="{3221EA08-7F27-45ED-A063-7875D0827887}" type="slidenum">
              <a:rPr lang="ko-KR" altLang="en-US" smtClean="0"/>
              <a:pPr>
                <a:defRPr/>
              </a:pPr>
              <a:t>28</a:t>
            </a:fld>
            <a:endParaRPr lang="ko-KR" altLang="en-US" dirty="0"/>
          </a:p>
        </p:txBody>
      </p:sp>
    </p:spTree>
    <p:extLst>
      <p:ext uri="{BB962C8B-B14F-4D97-AF65-F5344CB8AC3E}">
        <p14:creationId xmlns:p14="http://schemas.microsoft.com/office/powerpoint/2010/main" val="4013720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dirty="0">
                <a:latin typeface="SamsungOne-400" panose="020B0503030303020204" pitchFamily="34" charset="0"/>
              </a:rPr>
              <a:t>[</a:t>
            </a:r>
            <a:r>
              <a:rPr lang="en-US" altLang="ko-KR" b="1" dirty="0" err="1">
                <a:latin typeface="SamsungOne-400" panose="020B0503030303020204" pitchFamily="34" charset="0"/>
              </a:rPr>
              <a:t>Nội</a:t>
            </a:r>
            <a:r>
              <a:rPr lang="en-US" altLang="ko-KR" b="1" dirty="0">
                <a:latin typeface="SamsungOne-400" panose="020B0503030303020204" pitchFamily="34" charset="0"/>
              </a:rPr>
              <a:t> dung </a:t>
            </a:r>
            <a:r>
              <a:rPr lang="en-US" altLang="ko-KR" b="1" dirty="0" err="1">
                <a:latin typeface="SamsungOne-400" panose="020B0503030303020204" pitchFamily="34" charset="0"/>
              </a:rPr>
              <a:t>chính</a:t>
            </a:r>
            <a:r>
              <a:rPr lang="en-US" altLang="ko-KR" b="1" dirty="0">
                <a:latin typeface="SamsungOne-400" panose="020B0503030303020204" pitchFamily="34" charset="0"/>
              </a:rPr>
              <a:t>]</a:t>
            </a:r>
          </a:p>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ko-KR" sz="1200" b="0" kern="1200" dirty="0" err="1">
                <a:solidFill>
                  <a:schemeClr val="tx1"/>
                </a:solidFill>
                <a:latin typeface="SamsungOne-400" panose="020B0503030303020204" pitchFamily="34" charset="0"/>
                <a:cs typeface="+mn-cs"/>
              </a:rPr>
              <a:t>Quản</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lý</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lịch</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trình</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dự</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án</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là</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rất</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quan</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trọng</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để</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hoạt</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động</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nhóm</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hiệu</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quả</a:t>
            </a:r>
            <a:endParaRPr lang="vi-VN" altLang="ko-KR" sz="1200" b="0" kern="1200" dirty="0">
              <a:solidFill>
                <a:schemeClr val="tx1"/>
              </a:solidFill>
              <a:latin typeface="SamsungOne-400" panose="020B0503030303020204" pitchFamily="34" charset="0"/>
              <a:cs typeface="+mn-cs"/>
            </a:endParaRPr>
          </a:p>
          <a:p>
            <a:pPr marL="0" marR="0" lvl="0" indent="0" algn="l" defTabSz="914400" rtl="0" eaLnBrk="0" fontAlgn="base" latinLnBrk="1" hangingPunct="0">
              <a:lnSpc>
                <a:spcPct val="100000"/>
              </a:lnSpc>
              <a:spcBef>
                <a:spcPct val="30000"/>
              </a:spcBef>
              <a:spcAft>
                <a:spcPct val="0"/>
              </a:spcAft>
              <a:buClrTx/>
              <a:buSzTx/>
              <a:buFontTx/>
              <a:buNone/>
              <a:tabLst/>
              <a:defRPr/>
            </a:pPr>
            <a:endParaRPr lang="en-US" altLang="ko-KR" sz="1200" b="0" kern="1200" dirty="0">
              <a:solidFill>
                <a:schemeClr val="tx1"/>
              </a:solidFill>
              <a:latin typeface="SamsungOne-400" panose="020B0503030303020204" pitchFamily="34" charset="0"/>
              <a:cs typeface="+mn-cs"/>
            </a:endParaRPr>
          </a:p>
          <a:p>
            <a:pPr marL="171450" indent="-171450">
              <a:buFont typeface="Arial" panose="020B0604020202020204" pitchFamily="34" charset="0"/>
              <a:buChar char="•"/>
            </a:pPr>
            <a:r>
              <a:rPr lang="vi-VN" altLang="ko-KR" dirty="0">
                <a:latin typeface="SamsungOne-400" panose="020B0503030303020204" pitchFamily="34" charset="0"/>
              </a:rPr>
              <a:t>Làm thế nào để tạo biểu đồ Gantt?</a:t>
            </a:r>
            <a:endParaRPr lang="en" altLang="ko-KR" dirty="0">
              <a:latin typeface="SamsungOne-400" panose="020B0503030303020204" pitchFamily="34" charset="0"/>
            </a:endParaRPr>
          </a:p>
          <a:p>
            <a:pPr marL="628650" lvl="1" indent="-171450">
              <a:buFont typeface="Arial" panose="020B0604020202020204" pitchFamily="34" charset="0"/>
              <a:buChar char="•"/>
            </a:pPr>
            <a:r>
              <a:rPr lang="vi-VN" altLang="ko-KR" dirty="0">
                <a:latin typeface="SamsungOne-400" panose="020B0503030303020204" pitchFamily="34" charset="0"/>
              </a:rPr>
              <a:t>Ở đầu biểu đồ, lịch trình tiến độ được hiển thị hàng tuần hoặc hàng tháng.</a:t>
            </a:r>
          </a:p>
          <a:p>
            <a:pPr marL="628650" lvl="1" indent="-171450">
              <a:buFont typeface="Arial" panose="020B0604020202020204" pitchFamily="34" charset="0"/>
              <a:buChar char="•"/>
            </a:pPr>
            <a:r>
              <a:rPr lang="vi-VN" altLang="ko-KR" dirty="0">
                <a:latin typeface="SamsungOne-400" panose="020B0503030303020204" pitchFamily="34" charset="0"/>
              </a:rPr>
              <a:t>Ở phía bên trái của biểu đồ, hãy viết tiến trình của dự án và các nhiệm vụ chính theo thứ tự, mỗi thứ một dòng.</a:t>
            </a:r>
          </a:p>
          <a:p>
            <a:pPr marL="628650" lvl="1" indent="-171450">
              <a:buFont typeface="Arial" panose="020B0604020202020204" pitchFamily="34" charset="0"/>
              <a:buChar char="•"/>
            </a:pPr>
            <a:r>
              <a:rPr lang="vi-VN" altLang="ko-KR" dirty="0">
                <a:latin typeface="SamsungOne-400" panose="020B0503030303020204" pitchFamily="34" charset="0"/>
              </a:rPr>
              <a:t>Ước tính thời gian cần thiết để thực hiện từng nhiệm vụ.</a:t>
            </a:r>
          </a:p>
          <a:p>
            <a:pPr marL="628650" lvl="1" indent="-171450">
              <a:buFont typeface="Arial" panose="020B0604020202020204" pitchFamily="34" charset="0"/>
              <a:buChar char="•"/>
            </a:pPr>
            <a:r>
              <a:rPr lang="vi-VN" altLang="ko-KR" dirty="0">
                <a:latin typeface="SamsungOne-400" panose="020B0503030303020204" pitchFamily="34" charset="0"/>
              </a:rPr>
              <a:t>Đánh dấu điểm bắt đầu và kết thúc của mỗi nhiệm vụ.</a:t>
            </a:r>
          </a:p>
          <a:p>
            <a:pPr marL="628650" lvl="1" indent="-171450">
              <a:buFont typeface="Arial" panose="020B0604020202020204" pitchFamily="34" charset="0"/>
              <a:buChar char="•"/>
            </a:pPr>
            <a:r>
              <a:rPr lang="vi-VN" altLang="ko-KR" dirty="0">
                <a:latin typeface="SamsungOne-400" panose="020B0503030303020204" pitchFamily="34" charset="0"/>
              </a:rPr>
              <a:t>Bắt đầu và kết thúc của mỗi nhiệm vụ được kết nối và đánh dấu dưới dạng một thanh.</a:t>
            </a:r>
          </a:p>
          <a:p>
            <a:pPr marL="628650" lvl="1" indent="-171450">
              <a:buFont typeface="Arial" panose="020B0604020202020204" pitchFamily="34" charset="0"/>
              <a:buChar char="•"/>
            </a:pPr>
            <a:r>
              <a:rPr lang="vi-VN" altLang="ko-KR" dirty="0">
                <a:latin typeface="SamsungOne-400" panose="020B0503030303020204" pitchFamily="34" charset="0"/>
              </a:rPr>
              <a:t>Kiểm tra xem các nhiệm vụ chính và lịch trình thời gian đã hoàn tất chưa.</a:t>
            </a:r>
            <a:endParaRPr lang="ko-KR" altLang="en-US" dirty="0">
              <a:latin typeface="SamsungOne-400" panose="020B0503030303020204" pitchFamily="34" charset="0"/>
            </a:endParaRPr>
          </a:p>
        </p:txBody>
      </p:sp>
      <p:sp>
        <p:nvSpPr>
          <p:cNvPr id="4" name="슬라이드 번호 개체 틀 3"/>
          <p:cNvSpPr>
            <a:spLocks noGrp="1"/>
          </p:cNvSpPr>
          <p:nvPr>
            <p:ph type="sldNum" sz="quarter" idx="5"/>
          </p:nvPr>
        </p:nvSpPr>
        <p:spPr/>
        <p:txBody>
          <a:bodyPr/>
          <a:lstStyle/>
          <a:p>
            <a:pPr>
              <a:defRPr/>
            </a:pPr>
            <a:fld id="{3221EA08-7F27-45ED-A063-7875D0827887}" type="slidenum">
              <a:rPr lang="ko-KR" altLang="en-US" smtClean="0"/>
              <a:pPr>
                <a:defRPr/>
              </a:pPr>
              <a:t>29</a:t>
            </a:fld>
            <a:endParaRPr lang="ko-KR" altLang="en-US" dirty="0"/>
          </a:p>
        </p:txBody>
      </p:sp>
    </p:spTree>
    <p:extLst>
      <p:ext uri="{BB962C8B-B14F-4D97-AF65-F5344CB8AC3E}">
        <p14:creationId xmlns:p14="http://schemas.microsoft.com/office/powerpoint/2010/main" val="2538869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1" dirty="0">
                <a:latin typeface="SamsungOne-400" panose="020B0503030303020204" pitchFamily="34" charset="0"/>
              </a:rPr>
              <a:t>[</a:t>
            </a:r>
            <a:r>
              <a:rPr lang="en-US" altLang="ko-KR" b="1" dirty="0" err="1">
                <a:latin typeface="SamsungOne-400" panose="020B0503030303020204" pitchFamily="34" charset="0"/>
              </a:rPr>
              <a:t>Nội</a:t>
            </a:r>
            <a:r>
              <a:rPr lang="en-US" altLang="ko-KR" b="1" dirty="0">
                <a:latin typeface="SamsungOne-400" panose="020B0503030303020204" pitchFamily="34" charset="0"/>
              </a:rPr>
              <a:t> dung </a:t>
            </a:r>
            <a:r>
              <a:rPr lang="en-US" altLang="ko-KR" b="1" dirty="0" err="1">
                <a:latin typeface="SamsungOne-400" panose="020B0503030303020204" pitchFamily="34" charset="0"/>
              </a:rPr>
              <a:t>chính</a:t>
            </a:r>
            <a:r>
              <a:rPr lang="en-US" altLang="ko-KR" b="1" dirty="0">
                <a:latin typeface="SamsungOne-400" panose="020B0503030303020204" pitchFamily="34" charset="0"/>
              </a:rPr>
              <a:t>]</a:t>
            </a:r>
          </a:p>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ko-KR" sz="1200" b="0" kern="1200" dirty="0" err="1">
                <a:solidFill>
                  <a:schemeClr val="tx1"/>
                </a:solidFill>
                <a:latin typeface="SamsungOne-400" panose="020B0503030303020204" pitchFamily="34" charset="0"/>
                <a:cs typeface="+mn-cs"/>
              </a:rPr>
              <a:t>Quản</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lý</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lịch</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trình</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dự</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án</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là</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rất</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quan</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trọng</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để</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hoạt</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động</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nhóm</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hiệu</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quả</a:t>
            </a:r>
            <a:r>
              <a:rPr lang="en-US" altLang="ko-KR" sz="1200" b="0" kern="1200" dirty="0">
                <a:solidFill>
                  <a:schemeClr val="tx1"/>
                </a:solidFill>
                <a:latin typeface="SamsungOne-400" panose="020B0503030303020204" pitchFamily="34" charset="0"/>
                <a:cs typeface="+mn-cs"/>
              </a:rPr>
              <a:t>.</a:t>
            </a:r>
          </a:p>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ko-KR" sz="1200" b="0" kern="1200" dirty="0" err="1">
                <a:solidFill>
                  <a:schemeClr val="tx1"/>
                </a:solidFill>
                <a:latin typeface="SamsungOne-400" panose="020B0503030303020204" pitchFamily="34" charset="0"/>
                <a:cs typeface="+mn-cs"/>
              </a:rPr>
              <a:t>Chúng</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tôi</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sẽ</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sử</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dụng</a:t>
            </a:r>
            <a:r>
              <a:rPr lang="en-US" altLang="ko-KR" sz="1200" b="0" kern="1200" dirty="0">
                <a:solidFill>
                  <a:schemeClr val="tx1"/>
                </a:solidFill>
                <a:latin typeface="SamsungOne-400" panose="020B0503030303020204" pitchFamily="34" charset="0"/>
                <a:cs typeface="+mn-cs"/>
              </a:rPr>
              <a:t> WBS </a:t>
            </a:r>
            <a:r>
              <a:rPr lang="en-US" altLang="ko-KR" sz="1200" b="0" kern="1200" dirty="0" err="1">
                <a:solidFill>
                  <a:schemeClr val="tx1"/>
                </a:solidFill>
                <a:latin typeface="SamsungOne-400" panose="020B0503030303020204" pitchFamily="34" charset="0"/>
                <a:cs typeface="+mn-cs"/>
              </a:rPr>
              <a:t>để</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quản</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lý</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lịch</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trình</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và</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tiến</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độ</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của</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dự</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án</a:t>
            </a:r>
            <a:r>
              <a:rPr lang="en-US" altLang="ko-KR" sz="1200" b="0" kern="1200" dirty="0">
                <a:solidFill>
                  <a:schemeClr val="tx1"/>
                </a:solidFill>
                <a:latin typeface="SamsungOne-400" panose="020B0503030303020204" pitchFamily="34" charset="0"/>
                <a:cs typeface="+mn-cs"/>
              </a:rPr>
              <a:t> capstone </a:t>
            </a:r>
            <a:r>
              <a:rPr lang="en-US" altLang="ko-KR" sz="1200" b="0" kern="1200" dirty="0" err="1">
                <a:solidFill>
                  <a:schemeClr val="tx1"/>
                </a:solidFill>
                <a:latin typeface="SamsungOne-400" panose="020B0503030303020204" pitchFamily="34" charset="0"/>
                <a:cs typeface="+mn-cs"/>
              </a:rPr>
              <a:t>của</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chúng</a:t>
            </a:r>
            <a:r>
              <a:rPr lang="en-US" altLang="ko-KR" sz="1200" b="0" kern="1200" dirty="0">
                <a:solidFill>
                  <a:schemeClr val="tx1"/>
                </a:solidFill>
                <a:latin typeface="SamsungOne-400" panose="020B0503030303020204" pitchFamily="34" charset="0"/>
                <a:cs typeface="+mn-cs"/>
              </a:rPr>
              <a:t> </a:t>
            </a:r>
            <a:r>
              <a:rPr lang="en-US" altLang="ko-KR" sz="1200" b="0" kern="1200" dirty="0" err="1">
                <a:solidFill>
                  <a:schemeClr val="tx1"/>
                </a:solidFill>
                <a:latin typeface="SamsungOne-400" panose="020B0503030303020204" pitchFamily="34" charset="0"/>
                <a:cs typeface="+mn-cs"/>
              </a:rPr>
              <a:t>tôi</a:t>
            </a:r>
            <a:r>
              <a:rPr lang="en-US" altLang="ko-KR" sz="1200" b="0" kern="1200" dirty="0">
                <a:solidFill>
                  <a:schemeClr val="tx1"/>
                </a:solidFill>
                <a:latin typeface="SamsungOne-400" panose="020B0503030303020204" pitchFamily="34" charset="0"/>
                <a:cs typeface="+mn-cs"/>
              </a:rPr>
              <a:t>.</a:t>
            </a:r>
            <a:endParaRPr lang="vi-VN" altLang="ko-KR" sz="1200" b="0" kern="1200" dirty="0">
              <a:solidFill>
                <a:schemeClr val="tx1"/>
              </a:solidFill>
              <a:latin typeface="SamsungOne-400" panose="020B0503030303020204" pitchFamily="34" charset="0"/>
              <a:cs typeface="+mn-cs"/>
            </a:endParaRPr>
          </a:p>
          <a:p>
            <a:pPr marL="0" marR="0" lvl="0" indent="0" algn="l" defTabSz="914400" rtl="0" eaLnBrk="0" fontAlgn="base" latinLnBrk="1" hangingPunct="0">
              <a:lnSpc>
                <a:spcPct val="100000"/>
              </a:lnSpc>
              <a:spcBef>
                <a:spcPct val="30000"/>
              </a:spcBef>
              <a:spcAft>
                <a:spcPct val="0"/>
              </a:spcAft>
              <a:buClrTx/>
              <a:buSzTx/>
              <a:buFontTx/>
              <a:buNone/>
              <a:tabLst/>
              <a:defRPr/>
            </a:pPr>
            <a:endParaRPr lang="vi-VN" altLang="ko-KR" sz="1200" b="0" kern="1200" dirty="0">
              <a:solidFill>
                <a:schemeClr val="tx1"/>
              </a:solidFill>
              <a:latin typeface="SamsungOne-400" panose="020B0503030303020204" pitchFamily="34" charset="0"/>
              <a:cs typeface="+mn-cs"/>
            </a:endParaRPr>
          </a:p>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ko-KR" b="1" dirty="0">
                <a:latin typeface="SamsungOne-400" panose="020B0503030303020204" pitchFamily="34" charset="0"/>
              </a:rPr>
              <a:t>[</a:t>
            </a:r>
            <a:r>
              <a:rPr lang="en-US" altLang="ko-KR" b="1" dirty="0" err="1">
                <a:latin typeface="SamsungOne-400" panose="020B0503030303020204" pitchFamily="34" charset="0"/>
              </a:rPr>
              <a:t>Tham</a:t>
            </a:r>
            <a:r>
              <a:rPr lang="en-US" altLang="ko-KR" b="1" dirty="0">
                <a:latin typeface="SamsungOne-400" panose="020B0503030303020204" pitchFamily="34" charset="0"/>
              </a:rPr>
              <a:t> </a:t>
            </a:r>
            <a:r>
              <a:rPr lang="en-US" altLang="ko-KR" b="1" dirty="0" err="1">
                <a:latin typeface="SamsungOne-400" panose="020B0503030303020204" pitchFamily="34" charset="0"/>
              </a:rPr>
              <a:t>khảo</a:t>
            </a:r>
            <a:r>
              <a:rPr lang="en-US" altLang="ko-KR" b="1" dirty="0">
                <a:latin typeface="SamsungOne-400" panose="020B0503030303020204" pitchFamily="34" charset="0"/>
              </a:rPr>
              <a:t>]</a:t>
            </a:r>
          </a:p>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ko-KR" b="0" dirty="0">
                <a:latin typeface="SamsungOne-400" panose="020B0503030303020204" pitchFamily="34" charset="0"/>
              </a:rPr>
              <a:t>www.pmi.org</a:t>
            </a:r>
          </a:p>
          <a:p>
            <a:endParaRPr lang="ko-KR" altLang="en-US" dirty="0">
              <a:latin typeface="SamsungOne-400" panose="020B0503030303020204" pitchFamily="34" charset="0"/>
            </a:endParaRPr>
          </a:p>
        </p:txBody>
      </p:sp>
      <p:sp>
        <p:nvSpPr>
          <p:cNvPr id="4" name="슬라이드 번호 개체 틀 3"/>
          <p:cNvSpPr>
            <a:spLocks noGrp="1"/>
          </p:cNvSpPr>
          <p:nvPr>
            <p:ph type="sldNum" sz="quarter" idx="5"/>
          </p:nvPr>
        </p:nvSpPr>
        <p:spPr/>
        <p:txBody>
          <a:bodyPr/>
          <a:lstStyle/>
          <a:p>
            <a:pPr>
              <a:defRPr/>
            </a:pPr>
            <a:fld id="{3221EA08-7F27-45ED-A063-7875D0827887}" type="slidenum">
              <a:rPr lang="ko-KR" altLang="en-US" smtClean="0"/>
              <a:pPr>
                <a:defRPr/>
              </a:pPr>
              <a:t>30</a:t>
            </a:fld>
            <a:endParaRPr lang="ko-KR" altLang="en-US" dirty="0"/>
          </a:p>
        </p:txBody>
      </p:sp>
    </p:spTree>
    <p:extLst>
      <p:ext uri="{BB962C8B-B14F-4D97-AF65-F5344CB8AC3E}">
        <p14:creationId xmlns:p14="http://schemas.microsoft.com/office/powerpoint/2010/main" val="2101299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b="1" dirty="0">
                <a:latin typeface="SamsungOne-400" panose="020B0503030303020204" pitchFamily="34" charset="0"/>
              </a:rPr>
              <a:t>[Hướng dẫn của giảng viên] </a:t>
            </a:r>
            <a:endParaRPr lang="en-US" altLang="ko-KR" b="1" dirty="0">
              <a:latin typeface="SamsungOne-400" panose="020B0503030303020204" pitchFamily="34" charset="0"/>
            </a:endParaRPr>
          </a:p>
          <a:p>
            <a:r>
              <a:rPr lang="en-US" altLang="ko-KR" b="0" dirty="0" err="1">
                <a:latin typeface="SamsungOne-400" panose="020B0503030303020204" pitchFamily="34" charset="0"/>
              </a:rPr>
              <a:t>Thời</a:t>
            </a:r>
            <a:r>
              <a:rPr lang="en-US" altLang="ko-KR" b="0" dirty="0">
                <a:latin typeface="SamsungOne-400" panose="020B0503030303020204" pitchFamily="34" charset="0"/>
              </a:rPr>
              <a:t> </a:t>
            </a:r>
            <a:r>
              <a:rPr lang="en-US" altLang="ko-KR" b="0" dirty="0" err="1">
                <a:latin typeface="SamsungOne-400" panose="020B0503030303020204" pitchFamily="34" charset="0"/>
              </a:rPr>
              <a:t>hạn</a:t>
            </a:r>
            <a:r>
              <a:rPr lang="en-US" altLang="ko-KR" b="0" dirty="0">
                <a:latin typeface="SamsungOne-400" panose="020B0503030303020204" pitchFamily="34" charset="0"/>
              </a:rPr>
              <a:t> </a:t>
            </a:r>
            <a:r>
              <a:rPr lang="en-US" altLang="ko-KR" b="0" dirty="0" err="1">
                <a:latin typeface="SamsungOne-400" panose="020B0503030303020204" pitchFamily="34" charset="0"/>
              </a:rPr>
              <a:t>chính</a:t>
            </a:r>
            <a:r>
              <a:rPr lang="en-US" altLang="ko-KR" b="0" dirty="0">
                <a:latin typeface="SamsungOne-400" panose="020B0503030303020204" pitchFamily="34" charset="0"/>
              </a:rPr>
              <a:t> </a:t>
            </a:r>
            <a:r>
              <a:rPr lang="en-US" altLang="ko-KR" b="0" dirty="0" err="1">
                <a:latin typeface="SamsungOne-400" panose="020B0503030303020204" pitchFamily="34" charset="0"/>
              </a:rPr>
              <a:t>thức</a:t>
            </a:r>
            <a:r>
              <a:rPr lang="en-US" altLang="ko-KR" b="0" dirty="0">
                <a:latin typeface="SamsungOne-400" panose="020B0503030303020204" pitchFamily="34" charset="0"/>
              </a:rPr>
              <a:t> </a:t>
            </a:r>
            <a:r>
              <a:rPr lang="en-US" altLang="ko-KR" b="0" dirty="0" err="1">
                <a:latin typeface="SamsungOne-400" panose="020B0503030303020204" pitchFamily="34" charset="0"/>
              </a:rPr>
              <a:t>của</a:t>
            </a:r>
            <a:r>
              <a:rPr lang="en-US" altLang="ko-KR" b="0" dirty="0">
                <a:latin typeface="SamsungOne-400" panose="020B0503030303020204" pitchFamily="34" charset="0"/>
              </a:rPr>
              <a:t> </a:t>
            </a:r>
            <a:r>
              <a:rPr lang="en-US" altLang="ko-KR" b="0" dirty="0" err="1">
                <a:latin typeface="SamsungOne-400" panose="020B0503030303020204" pitchFamily="34" charset="0"/>
              </a:rPr>
              <a:t>dự</a:t>
            </a:r>
            <a:r>
              <a:rPr lang="en-US" altLang="ko-KR" b="0" dirty="0">
                <a:latin typeface="SamsungOne-400" panose="020B0503030303020204" pitchFamily="34" charset="0"/>
              </a:rPr>
              <a:t> </a:t>
            </a:r>
            <a:r>
              <a:rPr lang="en-US" altLang="ko-KR" b="0" dirty="0" err="1">
                <a:latin typeface="SamsungOne-400" panose="020B0503030303020204" pitchFamily="34" charset="0"/>
              </a:rPr>
              <a:t>án</a:t>
            </a:r>
            <a:r>
              <a:rPr lang="en-US" altLang="ko-KR" b="0" dirty="0">
                <a:latin typeface="SamsungOne-400" panose="020B0503030303020204" pitchFamily="34" charset="0"/>
              </a:rPr>
              <a:t> capstone </a:t>
            </a:r>
            <a:r>
              <a:rPr lang="en-US" altLang="ko-KR" b="0" dirty="0" err="1">
                <a:latin typeface="SamsungOne-400" panose="020B0503030303020204" pitchFamily="34" charset="0"/>
              </a:rPr>
              <a:t>là</a:t>
            </a:r>
            <a:r>
              <a:rPr lang="en-US" altLang="ko-KR" b="0" dirty="0">
                <a:latin typeface="SamsungOne-400" panose="020B0503030303020204" pitchFamily="34" charset="0"/>
              </a:rPr>
              <a:t> 20 </a:t>
            </a:r>
            <a:r>
              <a:rPr lang="en-US" altLang="ko-KR" b="0" dirty="0" err="1">
                <a:latin typeface="SamsungOne-400" panose="020B0503030303020204" pitchFamily="34" charset="0"/>
              </a:rPr>
              <a:t>ngày</a:t>
            </a:r>
            <a:r>
              <a:rPr lang="en-US" altLang="ko-KR" b="0" dirty="0">
                <a:latin typeface="SamsungOne-400" panose="020B0503030303020204" pitchFamily="34" charset="0"/>
              </a:rPr>
              <a:t>.</a:t>
            </a:r>
          </a:p>
          <a:p>
            <a:r>
              <a:rPr lang="en-US" altLang="ko-KR" b="0" dirty="0" err="1">
                <a:latin typeface="SamsungOne-400" panose="020B0503030303020204" pitchFamily="34" charset="0"/>
              </a:rPr>
              <a:t>Có</a:t>
            </a:r>
            <a:r>
              <a:rPr lang="en-US" altLang="ko-KR" b="0" dirty="0">
                <a:latin typeface="SamsungOne-400" panose="020B0503030303020204" pitchFamily="34" charset="0"/>
              </a:rPr>
              <a:t> 3 </a:t>
            </a:r>
            <a:r>
              <a:rPr lang="en-US" altLang="ko-KR" b="0" dirty="0" err="1">
                <a:latin typeface="SamsungOne-400" panose="020B0503030303020204" pitchFamily="34" charset="0"/>
              </a:rPr>
              <a:t>bài</a:t>
            </a:r>
            <a:r>
              <a:rPr lang="en-US" altLang="ko-KR" b="0" dirty="0">
                <a:latin typeface="SamsungOne-400" panose="020B0503030303020204" pitchFamily="34" charset="0"/>
              </a:rPr>
              <a:t> </a:t>
            </a:r>
            <a:r>
              <a:rPr lang="en-US" altLang="ko-KR" b="0" dirty="0" err="1">
                <a:latin typeface="SamsungOne-400" panose="020B0503030303020204" pitchFamily="34" charset="0"/>
              </a:rPr>
              <a:t>thuyết</a:t>
            </a:r>
            <a:r>
              <a:rPr lang="en-US" altLang="ko-KR" b="0" dirty="0">
                <a:latin typeface="SamsungOne-400" panose="020B0503030303020204" pitchFamily="34" charset="0"/>
              </a:rPr>
              <a:t> </a:t>
            </a:r>
            <a:r>
              <a:rPr lang="en-US" altLang="ko-KR" b="0" dirty="0" err="1">
                <a:latin typeface="SamsungOne-400" panose="020B0503030303020204" pitchFamily="34" charset="0"/>
              </a:rPr>
              <a:t>trình</a:t>
            </a:r>
            <a:r>
              <a:rPr lang="en-US" altLang="ko-KR" b="0" dirty="0">
                <a:latin typeface="SamsungOne-400" panose="020B0503030303020204" pitchFamily="34" charset="0"/>
              </a:rPr>
              <a:t> </a:t>
            </a:r>
            <a:r>
              <a:rPr lang="en-US" altLang="ko-KR" b="0" dirty="0" err="1">
                <a:latin typeface="SamsungOne-400" panose="020B0503030303020204" pitchFamily="34" charset="0"/>
              </a:rPr>
              <a:t>về</a:t>
            </a:r>
            <a:r>
              <a:rPr lang="en-US" altLang="ko-KR" b="0" dirty="0">
                <a:latin typeface="SamsungOne-400" panose="020B0503030303020204" pitchFamily="34" charset="0"/>
              </a:rPr>
              <a:t> </a:t>
            </a:r>
            <a:r>
              <a:rPr lang="vi-VN" altLang="ko-KR" b="0" dirty="0">
                <a:latin typeface="SamsungOne-400" panose="020B0503030303020204" pitchFamily="34" charset="0"/>
              </a:rPr>
              <a:t>khung</a:t>
            </a:r>
            <a:r>
              <a:rPr lang="en-US" altLang="ko-KR" b="0" dirty="0">
                <a:latin typeface="SamsungOne-400" panose="020B0503030303020204" pitchFamily="34" charset="0"/>
              </a:rPr>
              <a:t> </a:t>
            </a:r>
            <a:r>
              <a:rPr lang="en-US" altLang="ko-KR" b="0" dirty="0" err="1">
                <a:latin typeface="SamsungOne-400" panose="020B0503030303020204" pitchFamily="34" charset="0"/>
              </a:rPr>
              <a:t>thời</a:t>
            </a:r>
            <a:r>
              <a:rPr lang="en-US" altLang="ko-KR" b="0" dirty="0">
                <a:latin typeface="SamsungOne-400" panose="020B0503030303020204" pitchFamily="34" charset="0"/>
              </a:rPr>
              <a:t> </a:t>
            </a:r>
            <a:r>
              <a:rPr lang="en-US" altLang="ko-KR" b="0" dirty="0" err="1">
                <a:latin typeface="SamsungOne-400" panose="020B0503030303020204" pitchFamily="34" charset="0"/>
              </a:rPr>
              <a:t>gian</a:t>
            </a:r>
            <a:r>
              <a:rPr lang="en-US" altLang="ko-KR" b="0" dirty="0">
                <a:latin typeface="SamsungOne-400" panose="020B0503030303020204" pitchFamily="34" charset="0"/>
              </a:rPr>
              <a:t>:</a:t>
            </a:r>
            <a:endParaRPr lang="vi-VN" altLang="ko-KR" b="0" dirty="0">
              <a:latin typeface="SamsungOne-400" panose="020B0503030303020204" pitchFamily="34" charset="0"/>
            </a:endParaRPr>
          </a:p>
          <a:p>
            <a:r>
              <a:rPr lang="en" altLang="ko-KR" b="0" dirty="0">
                <a:latin typeface="SamsungOne-400" panose="020B0503030303020204" pitchFamily="34" charset="0"/>
              </a:rPr>
              <a:t>   - </a:t>
            </a:r>
            <a:r>
              <a:rPr lang="vi-VN" altLang="ko-KR" b="0" dirty="0">
                <a:latin typeface="SamsungOne-400" panose="020B0503030303020204" pitchFamily="34" charset="0"/>
              </a:rPr>
              <a:t>Trình bày sơ bộ về chủ đề dự án tại Ngày 5.</a:t>
            </a:r>
          </a:p>
          <a:p>
            <a:r>
              <a:rPr lang="vi-VN" altLang="ko-KR" b="0" dirty="0">
                <a:latin typeface="SamsungOne-400" panose="020B0503030303020204" pitchFamily="34" charset="0"/>
              </a:rPr>
              <a:t>    - Bản demo thử nghiệm trên Ngày 11.</a:t>
            </a:r>
          </a:p>
          <a:p>
            <a:r>
              <a:rPr lang="vi-VN" altLang="ko-KR" b="0" dirty="0">
                <a:latin typeface="SamsungOne-400" panose="020B0503030303020204" pitchFamily="34" charset="0"/>
              </a:rPr>
              <a:t>    - Trình bày cuối cùng vào ngày 20.</a:t>
            </a:r>
            <a:endParaRPr lang="en-US" altLang="ko-KR" b="1" dirty="0">
              <a:latin typeface="SamsungOne-400" panose="020B0503030303020204" pitchFamily="34" charset="0"/>
            </a:endParaRPr>
          </a:p>
          <a:p>
            <a:endParaRPr lang="ko-KR" altLang="en-US" dirty="0"/>
          </a:p>
        </p:txBody>
      </p:sp>
      <p:sp>
        <p:nvSpPr>
          <p:cNvPr id="4" name="슬라이드 번호 개체 틀 3"/>
          <p:cNvSpPr>
            <a:spLocks noGrp="1"/>
          </p:cNvSpPr>
          <p:nvPr>
            <p:ph type="sldNum" sz="quarter" idx="5"/>
          </p:nvPr>
        </p:nvSpPr>
        <p:spPr/>
        <p:txBody>
          <a:bodyPr/>
          <a:lstStyle/>
          <a:p>
            <a:pPr>
              <a:defRPr/>
            </a:pPr>
            <a:fld id="{3221EA08-7F27-45ED-A063-7875D0827887}" type="slidenum">
              <a:rPr lang="ko-KR" altLang="en-US" smtClean="0"/>
              <a:pPr>
                <a:defRPr/>
              </a:pPr>
              <a:t>31</a:t>
            </a:fld>
            <a:endParaRPr lang="ko-KR" altLang="en-US" dirty="0"/>
          </a:p>
        </p:txBody>
      </p:sp>
    </p:spTree>
    <p:extLst>
      <p:ext uri="{BB962C8B-B14F-4D97-AF65-F5344CB8AC3E}">
        <p14:creationId xmlns:p14="http://schemas.microsoft.com/office/powerpoint/2010/main" val="20321012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b="1" dirty="0">
                <a:latin typeface="SamsungOne-400" panose="020B0503030303020204" pitchFamily="34" charset="0"/>
              </a:rPr>
              <a:t>[Hướng dẫn của giảng viên] </a:t>
            </a:r>
            <a:endParaRPr lang="en-US" altLang="ko-KR" b="1" dirty="0">
              <a:latin typeface="SamsungOne-400" panose="020B0503030303020204" pitchFamily="34" charset="0"/>
            </a:endParaRPr>
          </a:p>
          <a:p>
            <a:r>
              <a:rPr lang="en-US" altLang="ko-KR" b="0" dirty="0" err="1">
                <a:latin typeface="SamsungOne-400" panose="020B0503030303020204" pitchFamily="34" charset="0"/>
              </a:rPr>
              <a:t>Thời</a:t>
            </a:r>
            <a:r>
              <a:rPr lang="en-US" altLang="ko-KR" b="0" dirty="0">
                <a:latin typeface="SamsungOne-400" panose="020B0503030303020204" pitchFamily="34" charset="0"/>
              </a:rPr>
              <a:t> </a:t>
            </a:r>
            <a:r>
              <a:rPr lang="en-US" altLang="ko-KR" b="0" dirty="0" err="1">
                <a:latin typeface="SamsungOne-400" panose="020B0503030303020204" pitchFamily="34" charset="0"/>
              </a:rPr>
              <a:t>hạn</a:t>
            </a:r>
            <a:r>
              <a:rPr lang="en-US" altLang="ko-KR" b="0" dirty="0">
                <a:latin typeface="SamsungOne-400" panose="020B0503030303020204" pitchFamily="34" charset="0"/>
              </a:rPr>
              <a:t> </a:t>
            </a:r>
            <a:r>
              <a:rPr lang="en-US" altLang="ko-KR" b="0" dirty="0" err="1">
                <a:latin typeface="SamsungOne-400" panose="020B0503030303020204" pitchFamily="34" charset="0"/>
              </a:rPr>
              <a:t>chính</a:t>
            </a:r>
            <a:r>
              <a:rPr lang="en-US" altLang="ko-KR" b="0" dirty="0">
                <a:latin typeface="SamsungOne-400" panose="020B0503030303020204" pitchFamily="34" charset="0"/>
              </a:rPr>
              <a:t> </a:t>
            </a:r>
            <a:r>
              <a:rPr lang="en-US" altLang="ko-KR" b="0" dirty="0" err="1">
                <a:latin typeface="SamsungOne-400" panose="020B0503030303020204" pitchFamily="34" charset="0"/>
              </a:rPr>
              <a:t>thức</a:t>
            </a:r>
            <a:r>
              <a:rPr lang="en-US" altLang="ko-KR" b="0" dirty="0">
                <a:latin typeface="SamsungOne-400" panose="020B0503030303020204" pitchFamily="34" charset="0"/>
              </a:rPr>
              <a:t> </a:t>
            </a:r>
            <a:r>
              <a:rPr lang="en-US" altLang="ko-KR" b="0" dirty="0" err="1">
                <a:latin typeface="SamsungOne-400" panose="020B0503030303020204" pitchFamily="34" charset="0"/>
              </a:rPr>
              <a:t>của</a:t>
            </a:r>
            <a:r>
              <a:rPr lang="en-US" altLang="ko-KR" b="0" dirty="0">
                <a:latin typeface="SamsungOne-400" panose="020B0503030303020204" pitchFamily="34" charset="0"/>
              </a:rPr>
              <a:t> </a:t>
            </a:r>
            <a:r>
              <a:rPr lang="en-US" altLang="ko-KR" b="0" dirty="0" err="1">
                <a:latin typeface="SamsungOne-400" panose="020B0503030303020204" pitchFamily="34" charset="0"/>
              </a:rPr>
              <a:t>dự</a:t>
            </a:r>
            <a:r>
              <a:rPr lang="en-US" altLang="ko-KR" b="0" dirty="0">
                <a:latin typeface="SamsungOne-400" panose="020B0503030303020204" pitchFamily="34" charset="0"/>
              </a:rPr>
              <a:t> </a:t>
            </a:r>
            <a:r>
              <a:rPr lang="en-US" altLang="ko-KR" b="0" dirty="0" err="1">
                <a:latin typeface="SamsungOne-400" panose="020B0503030303020204" pitchFamily="34" charset="0"/>
              </a:rPr>
              <a:t>án</a:t>
            </a:r>
            <a:r>
              <a:rPr lang="en-US" altLang="ko-KR" b="0" dirty="0">
                <a:latin typeface="SamsungOne-400" panose="020B0503030303020204" pitchFamily="34" charset="0"/>
              </a:rPr>
              <a:t> capstone </a:t>
            </a:r>
            <a:r>
              <a:rPr lang="en-US" altLang="ko-KR" b="0" dirty="0" err="1">
                <a:latin typeface="SamsungOne-400" panose="020B0503030303020204" pitchFamily="34" charset="0"/>
              </a:rPr>
              <a:t>là</a:t>
            </a:r>
            <a:r>
              <a:rPr lang="en-US" altLang="ko-KR" b="0" dirty="0">
                <a:latin typeface="SamsungOne-400" panose="020B0503030303020204" pitchFamily="34" charset="0"/>
              </a:rPr>
              <a:t> 20 </a:t>
            </a:r>
            <a:r>
              <a:rPr lang="en-US" altLang="ko-KR" b="0" dirty="0" err="1">
                <a:latin typeface="SamsungOne-400" panose="020B0503030303020204" pitchFamily="34" charset="0"/>
              </a:rPr>
              <a:t>ngày</a:t>
            </a:r>
            <a:r>
              <a:rPr lang="en-US" altLang="ko-KR" b="0" dirty="0">
                <a:latin typeface="SamsungOne-400" panose="020B0503030303020204" pitchFamily="34" charset="0"/>
              </a:rPr>
              <a:t>.</a:t>
            </a:r>
          </a:p>
          <a:p>
            <a:r>
              <a:rPr lang="en-US" altLang="ko-KR" b="0" dirty="0" err="1">
                <a:latin typeface="SamsungOne-400" panose="020B0503030303020204" pitchFamily="34" charset="0"/>
              </a:rPr>
              <a:t>Có</a:t>
            </a:r>
            <a:r>
              <a:rPr lang="en-US" altLang="ko-KR" b="0" dirty="0">
                <a:latin typeface="SamsungOne-400" panose="020B0503030303020204" pitchFamily="34" charset="0"/>
              </a:rPr>
              <a:t> 3 </a:t>
            </a:r>
            <a:r>
              <a:rPr lang="en-US" altLang="ko-KR" b="0" dirty="0" err="1">
                <a:latin typeface="SamsungOne-400" panose="020B0503030303020204" pitchFamily="34" charset="0"/>
              </a:rPr>
              <a:t>bài</a:t>
            </a:r>
            <a:r>
              <a:rPr lang="en-US" altLang="ko-KR" b="0" dirty="0">
                <a:latin typeface="SamsungOne-400" panose="020B0503030303020204" pitchFamily="34" charset="0"/>
              </a:rPr>
              <a:t> </a:t>
            </a:r>
            <a:r>
              <a:rPr lang="en-US" altLang="ko-KR" b="0" dirty="0" err="1">
                <a:latin typeface="SamsungOne-400" panose="020B0503030303020204" pitchFamily="34" charset="0"/>
              </a:rPr>
              <a:t>thuyết</a:t>
            </a:r>
            <a:r>
              <a:rPr lang="en-US" altLang="ko-KR" b="0" dirty="0">
                <a:latin typeface="SamsungOne-400" panose="020B0503030303020204" pitchFamily="34" charset="0"/>
              </a:rPr>
              <a:t> </a:t>
            </a:r>
            <a:r>
              <a:rPr lang="en-US" altLang="ko-KR" b="0" dirty="0" err="1">
                <a:latin typeface="SamsungOne-400" panose="020B0503030303020204" pitchFamily="34" charset="0"/>
              </a:rPr>
              <a:t>trình</a:t>
            </a:r>
            <a:r>
              <a:rPr lang="en-US" altLang="ko-KR" b="0" dirty="0">
                <a:latin typeface="SamsungOne-400" panose="020B0503030303020204" pitchFamily="34" charset="0"/>
              </a:rPr>
              <a:t> </a:t>
            </a:r>
            <a:r>
              <a:rPr lang="vi-VN" altLang="ko-KR" b="0" dirty="0">
                <a:latin typeface="SamsungOne-400" panose="020B0503030303020204" pitchFamily="34" charset="0"/>
              </a:rPr>
              <a:t>khung thời gian</a:t>
            </a:r>
            <a:r>
              <a:rPr lang="en-US" altLang="ko-KR" b="0" dirty="0">
                <a:latin typeface="SamsungOne-400" panose="020B0503030303020204" pitchFamily="34" charset="0"/>
              </a:rPr>
              <a:t>:</a:t>
            </a:r>
            <a:endParaRPr lang="vi-VN" altLang="ko-KR" b="0" dirty="0">
              <a:latin typeface="SamsungOne-400" panose="020B0503030303020204" pitchFamily="34" charset="0"/>
            </a:endParaRPr>
          </a:p>
          <a:p>
            <a:r>
              <a:rPr lang="en" altLang="ko-KR" b="0" dirty="0">
                <a:latin typeface="SamsungOne-400" panose="020B0503030303020204" pitchFamily="34" charset="0"/>
              </a:rPr>
              <a:t>   - </a:t>
            </a:r>
            <a:r>
              <a:rPr lang="vi-VN" altLang="ko-KR" b="0" dirty="0">
                <a:latin typeface="SamsungOne-400" panose="020B0503030303020204" pitchFamily="34" charset="0"/>
              </a:rPr>
              <a:t>Trình bày sơ bộ về chủ đề dự án vào Ngày thứ 5.</a:t>
            </a:r>
          </a:p>
          <a:p>
            <a:r>
              <a:rPr lang="vi-VN" altLang="ko-KR" b="0" dirty="0">
                <a:latin typeface="SamsungOne-400" panose="020B0503030303020204" pitchFamily="34" charset="0"/>
              </a:rPr>
              <a:t>    - Bản demo thử nghiệm vào Ngày 11.</a:t>
            </a:r>
          </a:p>
          <a:p>
            <a:r>
              <a:rPr lang="vi-VN" altLang="ko-KR" b="0" dirty="0">
                <a:latin typeface="SamsungOne-400" panose="020B0503030303020204" pitchFamily="34" charset="0"/>
              </a:rPr>
              <a:t>    - Thuyết trình cuối cùng vào ngày 20.</a:t>
            </a:r>
            <a:endParaRPr lang="en-US" altLang="ko-KR" b="1" dirty="0">
              <a:latin typeface="SamsungOne-400" panose="020B0503030303020204" pitchFamily="34" charset="0"/>
            </a:endParaRPr>
          </a:p>
          <a:p>
            <a:endParaRPr lang="ko-KR" altLang="en-US" dirty="0"/>
          </a:p>
        </p:txBody>
      </p:sp>
      <p:sp>
        <p:nvSpPr>
          <p:cNvPr id="4" name="슬라이드 번호 개체 틀 3"/>
          <p:cNvSpPr>
            <a:spLocks noGrp="1"/>
          </p:cNvSpPr>
          <p:nvPr>
            <p:ph type="sldNum" sz="quarter" idx="5"/>
          </p:nvPr>
        </p:nvSpPr>
        <p:spPr/>
        <p:txBody>
          <a:bodyPr/>
          <a:lstStyle/>
          <a:p>
            <a:pPr>
              <a:defRPr/>
            </a:pPr>
            <a:fld id="{3221EA08-7F27-45ED-A063-7875D0827887}" type="slidenum">
              <a:rPr lang="ko-KR" altLang="en-US" smtClean="0"/>
              <a:pPr>
                <a:defRPr/>
              </a:pPr>
              <a:t>32</a:t>
            </a:fld>
            <a:endParaRPr lang="ko-KR" altLang="en-US" dirty="0"/>
          </a:p>
        </p:txBody>
      </p:sp>
    </p:spTree>
    <p:extLst>
      <p:ext uri="{BB962C8B-B14F-4D97-AF65-F5344CB8AC3E}">
        <p14:creationId xmlns:p14="http://schemas.microsoft.com/office/powerpoint/2010/main" val="571566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pPr>
              <a:defRPr/>
            </a:pPr>
            <a:fld id="{3221EA08-7F27-45ED-A063-7875D0827887}" type="slidenum">
              <a:rPr lang="ko-KR" altLang="en-US" smtClean="0"/>
              <a:pPr>
                <a:defRPr/>
              </a:pPr>
              <a:t>5</a:t>
            </a:fld>
            <a:endParaRPr lang="ko-KR" altLang="en-US" dirty="0"/>
          </a:p>
        </p:txBody>
      </p:sp>
    </p:spTree>
    <p:extLst>
      <p:ext uri="{BB962C8B-B14F-4D97-AF65-F5344CB8AC3E}">
        <p14:creationId xmlns:p14="http://schemas.microsoft.com/office/powerpoint/2010/main" val="12785775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b="1" dirty="0">
                <a:latin typeface="SamsungOne-400" panose="020B0503030303020204" pitchFamily="34" charset="0"/>
              </a:rPr>
              <a:t>[Hướng dẫn của giảng viên] </a:t>
            </a:r>
            <a:endParaRPr lang="en-US" altLang="ko-KR" b="1" dirty="0">
              <a:latin typeface="SamsungOne-400" panose="020B0503030303020204" pitchFamily="34" charset="0"/>
            </a:endParaRPr>
          </a:p>
          <a:p>
            <a:r>
              <a:rPr lang="vi-VN" altLang="ko-KR" dirty="0">
                <a:latin typeface="SamsungOne-400" panose="020B0503030303020204" pitchFamily="34" charset="0"/>
              </a:rPr>
              <a:t>Trong giai đoạn tạo mẫu, sinh viên nên trình bày với người hướng dẫn, chiến lược và cấu trúc nhập dữ liệu và chuẩn bị dữ liệu của họ. Nó phải bao gồm các nguồn dữ liệu khác nhau (một dự án Kỹ thuật dữ liệu điển hình sẽ liên quan đến nhiều nguồn và định dạng dữ liệu) và quy trình nhập dữ liệu của chúng. Nó cũng nên bao gồm các biến đổi dự kiến cần thiết cho tập dữ liệu và các công cụ mà họ dự định sử dụng để thực hiện điều này. Cuối cùng, giai đoạn tạo mẫu KHÔNG có nghĩa là bao gồm bất kỳ mã hóa thực tế nào. Nó phải là một bản trình bày bao gồm các sơ đồ về quy trình tiêu hóa và quy trình chuyển đổi của chúng.</a:t>
            </a:r>
            <a:endParaRPr lang="ko-KR" altLang="en-US" dirty="0">
              <a:latin typeface="SamsungOne-400" panose="020B0503030303020204" pitchFamily="34" charset="0"/>
            </a:endParaRPr>
          </a:p>
        </p:txBody>
      </p:sp>
      <p:sp>
        <p:nvSpPr>
          <p:cNvPr id="4" name="슬라이드 번호 개체 틀 3"/>
          <p:cNvSpPr>
            <a:spLocks noGrp="1"/>
          </p:cNvSpPr>
          <p:nvPr>
            <p:ph type="sldNum" sz="quarter" idx="5"/>
          </p:nvPr>
        </p:nvSpPr>
        <p:spPr/>
        <p:txBody>
          <a:bodyPr/>
          <a:lstStyle/>
          <a:p>
            <a:pPr>
              <a:defRPr/>
            </a:pPr>
            <a:fld id="{3221EA08-7F27-45ED-A063-7875D0827887}" type="slidenum">
              <a:rPr lang="ko-KR" altLang="en-US" smtClean="0"/>
              <a:pPr>
                <a:defRPr/>
              </a:pPr>
              <a:t>33</a:t>
            </a:fld>
            <a:endParaRPr lang="ko-KR" altLang="en-US" dirty="0"/>
          </a:p>
        </p:txBody>
      </p:sp>
    </p:spTree>
    <p:extLst>
      <p:ext uri="{BB962C8B-B14F-4D97-AF65-F5344CB8AC3E}">
        <p14:creationId xmlns:p14="http://schemas.microsoft.com/office/powerpoint/2010/main" val="6605920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b="1" dirty="0">
                <a:latin typeface="SamsungOne-400" panose="020B0503030303020204" pitchFamily="34" charset="0"/>
              </a:rPr>
              <a:t>[Hướng dẫn của giảng viên] </a:t>
            </a:r>
            <a:endParaRPr lang="en-US" altLang="ko-KR" b="1" dirty="0">
              <a:latin typeface="SamsungOne-400" panose="020B0503030303020204" pitchFamily="34" charset="0"/>
            </a:endParaRPr>
          </a:p>
          <a:p>
            <a:r>
              <a:rPr lang="vi-VN" altLang="ko-KR" dirty="0"/>
              <a:t>Thời gian còn lại trong ngày đầu tiên, hãy để mỗi nhóm thảo luận về chủ đề mà họ sẽ thực hiện trong dự án cơ bản.</a:t>
            </a:r>
            <a:endParaRPr lang="ko-KR" altLang="en-US" dirty="0"/>
          </a:p>
        </p:txBody>
      </p:sp>
      <p:sp>
        <p:nvSpPr>
          <p:cNvPr id="4" name="슬라이드 번호 개체 틀 3"/>
          <p:cNvSpPr>
            <a:spLocks noGrp="1"/>
          </p:cNvSpPr>
          <p:nvPr>
            <p:ph type="sldNum" sz="quarter" idx="5"/>
          </p:nvPr>
        </p:nvSpPr>
        <p:spPr/>
        <p:txBody>
          <a:bodyPr/>
          <a:lstStyle/>
          <a:p>
            <a:pPr>
              <a:defRPr/>
            </a:pPr>
            <a:fld id="{3221EA08-7F27-45ED-A063-7875D0827887}" type="slidenum">
              <a:rPr lang="ko-KR" altLang="en-US" smtClean="0"/>
              <a:pPr>
                <a:defRPr/>
              </a:pPr>
              <a:t>34</a:t>
            </a:fld>
            <a:endParaRPr lang="ko-KR" altLang="en-US" dirty="0"/>
          </a:p>
        </p:txBody>
      </p:sp>
    </p:spTree>
    <p:extLst>
      <p:ext uri="{BB962C8B-B14F-4D97-AF65-F5344CB8AC3E}">
        <p14:creationId xmlns:p14="http://schemas.microsoft.com/office/powerpoint/2010/main" val="38679235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pPr>
              <a:defRPr/>
            </a:pPr>
            <a:fld id="{3221EA08-7F27-45ED-A063-7875D0827887}" type="slidenum">
              <a:rPr lang="ko-KR" altLang="en-US" smtClean="0"/>
              <a:pPr>
                <a:defRPr/>
              </a:pPr>
              <a:t>35</a:t>
            </a:fld>
            <a:endParaRPr lang="ko-KR" altLang="en-US" dirty="0"/>
          </a:p>
        </p:txBody>
      </p:sp>
    </p:spTree>
    <p:extLst>
      <p:ext uri="{BB962C8B-B14F-4D97-AF65-F5344CB8AC3E}">
        <p14:creationId xmlns:p14="http://schemas.microsoft.com/office/powerpoint/2010/main" val="546279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b="1" dirty="0">
                <a:latin typeface="SamsungOne-400" panose="020B0503030303020204" pitchFamily="34" charset="0"/>
              </a:rPr>
              <a:t>[Hướng dẫn của giảng viên] </a:t>
            </a:r>
            <a:endParaRPr lang="en-US" altLang="ko-KR" b="1" dirty="0">
              <a:latin typeface="SamsungOne-400" panose="020B0503030303020204" pitchFamily="34" charset="0"/>
            </a:endParaRPr>
          </a:p>
          <a:p>
            <a:r>
              <a:rPr lang="vi-VN" altLang="ko-KR" dirty="0">
                <a:latin typeface="SamsungOne-400" panose="020B0503030303020204" pitchFamily="34" charset="0"/>
              </a:rPr>
              <a:t>Trong dự án này, một nhóm dự án được thành lập xung quanh các nhiệm vụ do học sinh đề xuất và nó sẽ hữu ích khi nhóm không được tổ chức tốt.</a:t>
            </a:r>
          </a:p>
          <a:p>
            <a:endParaRPr lang="vi-VN" altLang="ko-KR" dirty="0">
              <a:latin typeface="SamsungOne-400" panose="020B0503030303020204" pitchFamily="34" charset="0"/>
            </a:endParaRPr>
          </a:p>
          <a:p>
            <a:r>
              <a:rPr lang="vi-VN" altLang="ko-KR" dirty="0">
                <a:latin typeface="SamsungOne-400" panose="020B0503030303020204" pitchFamily="34" charset="0"/>
              </a:rPr>
              <a:t>Trong thời gian dự án,</a:t>
            </a:r>
          </a:p>
          <a:p>
            <a:r>
              <a:rPr lang="vi-VN" altLang="ko-KR" dirty="0">
                <a:latin typeface="SamsungOne-400" panose="020B0503030303020204" pitchFamily="34" charset="0"/>
              </a:rPr>
              <a:t>Lập dự án, thiết kế</a:t>
            </a:r>
          </a:p>
          <a:p>
            <a:r>
              <a:rPr lang="vi-VN" altLang="ko-KR" dirty="0">
                <a:latin typeface="SamsungOne-400" panose="020B0503030303020204" pitchFamily="34" charset="0"/>
              </a:rPr>
              <a:t>Lập kế hoạch và thực hiện dự án</a:t>
            </a:r>
          </a:p>
          <a:p>
            <a:r>
              <a:rPr lang="vi-VN" altLang="ko-KR" dirty="0">
                <a:latin typeface="SamsungOne-400" panose="020B0503030303020204" pitchFamily="34" charset="0"/>
              </a:rPr>
              <a:t>Thực hiện và đánh giá</a:t>
            </a:r>
          </a:p>
          <a:p>
            <a:endParaRPr lang="vi-VN" altLang="ko-KR" dirty="0">
              <a:latin typeface="SamsungOne-400" panose="020B0503030303020204" pitchFamily="34" charset="0"/>
            </a:endParaRPr>
          </a:p>
          <a:p>
            <a:r>
              <a:rPr lang="vi-VN" altLang="ko-KR" dirty="0">
                <a:latin typeface="SamsungOne-400" panose="020B0503030303020204" pitchFamily="34" charset="0"/>
              </a:rPr>
              <a:t>Yêu cầu lập và trình bày các báo cáo liên quan cho từng giai đoạn.</a:t>
            </a:r>
            <a:endParaRPr lang="en" altLang="ko-KR" b="1" dirty="0">
              <a:latin typeface="SamsungOne-400" panose="020B0503030303020204" pitchFamily="34" charset="0"/>
            </a:endParaRPr>
          </a:p>
          <a:p>
            <a:endParaRPr lang="ko-KR" altLang="en-US" dirty="0">
              <a:latin typeface="SamsungOne-400" panose="020B0503030303020204" pitchFamily="34" charset="0"/>
            </a:endParaRPr>
          </a:p>
        </p:txBody>
      </p:sp>
      <p:sp>
        <p:nvSpPr>
          <p:cNvPr id="4" name="슬라이드 번호 개체 틀 3"/>
          <p:cNvSpPr>
            <a:spLocks noGrp="1"/>
          </p:cNvSpPr>
          <p:nvPr>
            <p:ph type="sldNum" sz="quarter" idx="5"/>
          </p:nvPr>
        </p:nvSpPr>
        <p:spPr/>
        <p:txBody>
          <a:bodyPr/>
          <a:lstStyle/>
          <a:p>
            <a:pPr>
              <a:defRPr/>
            </a:pPr>
            <a:fld id="{3221EA08-7F27-45ED-A063-7875D0827887}" type="slidenum">
              <a:rPr lang="ko-KR" altLang="en-US" smtClean="0"/>
              <a:pPr>
                <a:defRPr/>
              </a:pPr>
              <a:t>6</a:t>
            </a:fld>
            <a:endParaRPr lang="ko-KR" altLang="en-US" dirty="0"/>
          </a:p>
        </p:txBody>
      </p:sp>
    </p:spTree>
    <p:extLst>
      <p:ext uri="{BB962C8B-B14F-4D97-AF65-F5344CB8AC3E}">
        <p14:creationId xmlns:p14="http://schemas.microsoft.com/office/powerpoint/2010/main" val="3376315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pPr>
              <a:defRPr/>
            </a:pPr>
            <a:fld id="{3221EA08-7F27-45ED-A063-7875D0827887}" type="slidenum">
              <a:rPr lang="ko-KR" altLang="en-US" smtClean="0"/>
              <a:pPr>
                <a:defRPr/>
              </a:pPr>
              <a:t>7</a:t>
            </a:fld>
            <a:endParaRPr lang="ko-KR" altLang="en-US" dirty="0"/>
          </a:p>
        </p:txBody>
      </p:sp>
    </p:spTree>
    <p:extLst>
      <p:ext uri="{BB962C8B-B14F-4D97-AF65-F5344CB8AC3E}">
        <p14:creationId xmlns:p14="http://schemas.microsoft.com/office/powerpoint/2010/main" val="2274342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b="1" dirty="0">
                <a:latin typeface="SamsungOne-400" panose="020B0503030303020204" pitchFamily="34" charset="0"/>
              </a:rPr>
              <a:t>[Hướng dẫn của giảng viên] </a:t>
            </a:r>
            <a:endParaRPr lang="en-US" altLang="ko-KR" b="1" dirty="0">
              <a:latin typeface="SamsungOne-400" panose="020B0503030303020204" pitchFamily="34" charset="0"/>
            </a:endParaRPr>
          </a:p>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sz="1200" b="0" kern="1200" dirty="0">
                <a:solidFill>
                  <a:schemeClr val="tx1"/>
                </a:solidFill>
                <a:latin typeface="SamsungOne-400" panose="020B0503030303020204" pitchFamily="34" charset="0"/>
                <a:cs typeface="+mn-cs"/>
              </a:rPr>
              <a:t>Công cụ chia sẻ cho phép bạn tự do lựa chọn và chia sẻ với người cố vấn, hướng dẫn.</a:t>
            </a:r>
          </a:p>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sz="1200" b="0" kern="1200" dirty="0">
                <a:solidFill>
                  <a:schemeClr val="tx1"/>
                </a:solidFill>
                <a:latin typeface="SamsungOne-400" panose="020B0503030303020204" pitchFamily="34" charset="0"/>
                <a:cs typeface="+mn-cs"/>
              </a:rPr>
              <a:t>Khuyến nghị: Google Docs, Notion, Github..</a:t>
            </a:r>
          </a:p>
          <a:p>
            <a:pPr marL="0" marR="0" lvl="0" indent="0" algn="l" defTabSz="914400" rtl="0" eaLnBrk="0" fontAlgn="base" latinLnBrk="1" hangingPunct="0">
              <a:lnSpc>
                <a:spcPct val="100000"/>
              </a:lnSpc>
              <a:spcBef>
                <a:spcPct val="30000"/>
              </a:spcBef>
              <a:spcAft>
                <a:spcPct val="0"/>
              </a:spcAft>
              <a:buClrTx/>
              <a:buSzTx/>
              <a:buFontTx/>
              <a:buNone/>
              <a:tabLst/>
              <a:defRPr/>
            </a:pPr>
            <a:endParaRPr lang="en-US" altLang="ko-KR" sz="1200" b="1" kern="1200" dirty="0">
              <a:solidFill>
                <a:schemeClr val="tx1"/>
              </a:solidFill>
              <a:latin typeface="SamsungOne-400" panose="020B0503030303020204" pitchFamily="34" charset="0"/>
              <a:cs typeface="+mn-cs"/>
            </a:endParaRPr>
          </a:p>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ko-KR" sz="1200" b="1" kern="1200" dirty="0">
                <a:solidFill>
                  <a:schemeClr val="tx1"/>
                </a:solidFill>
                <a:latin typeface="SamsungOne-400" panose="020B0503030303020204" pitchFamily="34" charset="0"/>
                <a:cs typeface="+mn-cs"/>
              </a:rPr>
              <a:t>[</a:t>
            </a:r>
            <a:r>
              <a:rPr lang="en-US" altLang="ko-KR" sz="1200" b="1" kern="1200" dirty="0" err="1">
                <a:solidFill>
                  <a:schemeClr val="tx1"/>
                </a:solidFill>
                <a:latin typeface="SamsungOne-400" panose="020B0503030303020204" pitchFamily="34" charset="0"/>
                <a:cs typeface="+mn-cs"/>
              </a:rPr>
              <a:t>Tham</a:t>
            </a:r>
            <a:r>
              <a:rPr lang="en-US" altLang="ko-KR" sz="1200" b="1" kern="1200" dirty="0">
                <a:solidFill>
                  <a:schemeClr val="tx1"/>
                </a:solidFill>
                <a:latin typeface="SamsungOne-400" panose="020B0503030303020204" pitchFamily="34" charset="0"/>
                <a:cs typeface="+mn-cs"/>
              </a:rPr>
              <a:t> </a:t>
            </a:r>
            <a:r>
              <a:rPr lang="en-US" altLang="ko-KR" sz="1200" b="1" kern="1200" dirty="0" err="1">
                <a:solidFill>
                  <a:schemeClr val="tx1"/>
                </a:solidFill>
                <a:latin typeface="SamsungOne-400" panose="020B0503030303020204" pitchFamily="34" charset="0"/>
                <a:cs typeface="+mn-cs"/>
              </a:rPr>
              <a:t>khảo</a:t>
            </a:r>
            <a:r>
              <a:rPr lang="en-US" altLang="ko-KR" sz="1200" b="1" kern="1200" dirty="0">
                <a:solidFill>
                  <a:schemeClr val="tx1"/>
                </a:solidFill>
                <a:latin typeface="SamsungOne-400" panose="020B0503030303020204" pitchFamily="34" charset="0"/>
                <a:cs typeface="+mn-cs"/>
              </a:rPr>
              <a:t>]</a:t>
            </a:r>
            <a:endParaRPr lang="en-KR" altLang="ko-KR" dirty="0">
              <a:latin typeface="SamsungOne-400" panose="020B0503030303020204" pitchFamily="34" charset="0"/>
            </a:endParaRPr>
          </a:p>
          <a:p>
            <a:r>
              <a:rPr lang="en" altLang="ko-KR" dirty="0">
                <a:latin typeface="SamsungOne-400" panose="020B0503030303020204" pitchFamily="34" charset="0"/>
              </a:rPr>
              <a:t>https://</a:t>
            </a:r>
            <a:r>
              <a:rPr lang="en" altLang="ko-KR" dirty="0" err="1">
                <a:latin typeface="SamsungOne-400" panose="020B0503030303020204" pitchFamily="34" charset="0"/>
              </a:rPr>
              <a:t>www.notion.so</a:t>
            </a:r>
            <a:r>
              <a:rPr lang="en" altLang="ko-KR" dirty="0">
                <a:latin typeface="SamsungOne-400" panose="020B0503030303020204" pitchFamily="34" charset="0"/>
              </a:rPr>
              <a:t>/</a:t>
            </a:r>
            <a:endParaRPr lang="ko-KR" altLang="en-US" dirty="0">
              <a:latin typeface="SamsungOne-400" panose="020B0503030303020204" pitchFamily="34" charset="0"/>
            </a:endParaRPr>
          </a:p>
        </p:txBody>
      </p:sp>
      <p:sp>
        <p:nvSpPr>
          <p:cNvPr id="4" name="슬라이드 번호 개체 틀 3"/>
          <p:cNvSpPr>
            <a:spLocks noGrp="1"/>
          </p:cNvSpPr>
          <p:nvPr>
            <p:ph type="sldNum" sz="quarter" idx="5"/>
          </p:nvPr>
        </p:nvSpPr>
        <p:spPr/>
        <p:txBody>
          <a:bodyPr/>
          <a:lstStyle/>
          <a:p>
            <a:pPr>
              <a:defRPr/>
            </a:pPr>
            <a:fld id="{3221EA08-7F27-45ED-A063-7875D0827887}" type="slidenum">
              <a:rPr lang="ko-KR" altLang="en-US" smtClean="0"/>
              <a:pPr>
                <a:defRPr/>
              </a:pPr>
              <a:t>8</a:t>
            </a:fld>
            <a:endParaRPr lang="ko-KR" altLang="en-US" dirty="0"/>
          </a:p>
        </p:txBody>
      </p:sp>
    </p:spTree>
    <p:extLst>
      <p:ext uri="{BB962C8B-B14F-4D97-AF65-F5344CB8AC3E}">
        <p14:creationId xmlns:p14="http://schemas.microsoft.com/office/powerpoint/2010/main" val="2120201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pPr>
              <a:defRPr/>
            </a:pPr>
            <a:fld id="{3221EA08-7F27-45ED-A063-7875D0827887}" type="slidenum">
              <a:rPr lang="ko-KR" altLang="en-US" smtClean="0"/>
              <a:pPr>
                <a:defRPr/>
              </a:pPr>
              <a:t>9</a:t>
            </a:fld>
            <a:endParaRPr lang="ko-KR" altLang="en-US" dirty="0"/>
          </a:p>
        </p:txBody>
      </p:sp>
    </p:spTree>
    <p:extLst>
      <p:ext uri="{BB962C8B-B14F-4D97-AF65-F5344CB8AC3E}">
        <p14:creationId xmlns:p14="http://schemas.microsoft.com/office/powerpoint/2010/main" val="3452612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b="1" dirty="0">
                <a:latin typeface="SamsungOne-400" panose="020B0503030303020204" pitchFamily="34" charset="0"/>
              </a:rPr>
              <a:t>[Hướng dẫn của giảng viên] </a:t>
            </a:r>
            <a:endParaRPr lang="en-US" altLang="ko-KR" b="1" dirty="0">
              <a:latin typeface="SamsungOne-400" panose="020B0503030303020204" pitchFamily="34" charset="0"/>
            </a:endParaRPr>
          </a:p>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sz="1200" b="0" kern="1200" dirty="0">
                <a:solidFill>
                  <a:schemeClr val="tx1"/>
                </a:solidFill>
                <a:latin typeface="SamsungOne-400" panose="020B0503030303020204" pitchFamily="34" charset="0"/>
                <a:cs typeface="+mn-cs"/>
              </a:rPr>
              <a:t>Các buổi giao ban bổ sung có thể được tổ chức nếu cần thiết theo quyết định của người hướng dẫn.</a:t>
            </a:r>
          </a:p>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sz="1200" b="0" kern="1200" dirty="0">
                <a:solidFill>
                  <a:schemeClr val="tx1"/>
                </a:solidFill>
                <a:latin typeface="SamsungOne-400" panose="020B0503030303020204" pitchFamily="34" charset="0"/>
                <a:cs typeface="+mn-cs"/>
              </a:rPr>
              <a:t>Sau khi mô tả đơn vị này hoàn tất, hãy dành thời gian để tập hợp nhóm.</a:t>
            </a:r>
            <a:endParaRPr lang="ko-KR" altLang="en-US" dirty="0"/>
          </a:p>
        </p:txBody>
      </p:sp>
      <p:sp>
        <p:nvSpPr>
          <p:cNvPr id="4" name="슬라이드 번호 개체 틀 3"/>
          <p:cNvSpPr>
            <a:spLocks noGrp="1"/>
          </p:cNvSpPr>
          <p:nvPr>
            <p:ph type="sldNum" sz="quarter" idx="5"/>
          </p:nvPr>
        </p:nvSpPr>
        <p:spPr/>
        <p:txBody>
          <a:bodyPr/>
          <a:lstStyle/>
          <a:p>
            <a:pPr>
              <a:defRPr/>
            </a:pPr>
            <a:fld id="{3221EA08-7F27-45ED-A063-7875D0827887}" type="slidenum">
              <a:rPr lang="ko-KR" altLang="en-US" smtClean="0"/>
              <a:pPr>
                <a:defRPr/>
              </a:pPr>
              <a:t>10</a:t>
            </a:fld>
            <a:endParaRPr lang="ko-KR" altLang="en-US" dirty="0"/>
          </a:p>
        </p:txBody>
      </p:sp>
    </p:spTree>
    <p:extLst>
      <p:ext uri="{BB962C8B-B14F-4D97-AF65-F5344CB8AC3E}">
        <p14:creationId xmlns:p14="http://schemas.microsoft.com/office/powerpoint/2010/main" val="4279683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ko-KR" b="1" dirty="0">
                <a:latin typeface="SamsungOne-400" panose="020B0503030303020204" pitchFamily="34" charset="0"/>
              </a:rPr>
              <a:t>[</a:t>
            </a:r>
            <a:r>
              <a:rPr lang="en-US" altLang="ko-KR" b="1" dirty="0" err="1">
                <a:latin typeface="SamsungOne-400" panose="020B0503030303020204" pitchFamily="34" charset="0"/>
              </a:rPr>
              <a:t>Nội</a:t>
            </a:r>
            <a:r>
              <a:rPr lang="en-US" altLang="ko-KR" b="1" dirty="0">
                <a:latin typeface="SamsungOne-400" panose="020B0503030303020204" pitchFamily="34" charset="0"/>
              </a:rPr>
              <a:t> dung </a:t>
            </a:r>
            <a:r>
              <a:rPr lang="en-US" altLang="ko-KR" b="1" dirty="0" err="1">
                <a:latin typeface="SamsungOne-400" panose="020B0503030303020204" pitchFamily="34" charset="0"/>
              </a:rPr>
              <a:t>chính</a:t>
            </a:r>
            <a:r>
              <a:rPr lang="en-US" altLang="ko-KR" b="1" dirty="0">
                <a:latin typeface="SamsungOne-400" panose="020B0503030303020204" pitchFamily="34" charset="0"/>
              </a:rPr>
              <a:t>]</a:t>
            </a:r>
          </a:p>
          <a:p>
            <a:pPr marL="0" marR="0" lvl="0" indent="0" algn="l" defTabSz="914400" rtl="0" eaLnBrk="0" fontAlgn="base" latinLnBrk="1" hangingPunct="0">
              <a:lnSpc>
                <a:spcPct val="100000"/>
              </a:lnSpc>
              <a:spcBef>
                <a:spcPct val="30000"/>
              </a:spcBef>
              <a:spcAft>
                <a:spcPct val="0"/>
              </a:spcAft>
              <a:buClrTx/>
              <a:buSzTx/>
              <a:buFontTx/>
              <a:buNone/>
              <a:tabLst/>
              <a:defRPr/>
            </a:pPr>
            <a:r>
              <a:rPr lang="vi-VN" altLang="ko-KR" sz="1200" b="0" kern="1200" dirty="0">
                <a:solidFill>
                  <a:schemeClr val="tx1"/>
                </a:solidFill>
                <a:latin typeface="SamsungOne-400" panose="020B0503030303020204" pitchFamily="34" charset="0"/>
                <a:cs typeface="+mn-cs"/>
              </a:rPr>
              <a:t>Alex F. Osborn, chủ tịch của BBOD, một công ty quảng cáo của Mỹ, đã gợi ý cách làm cho việc lấy ý tưởng sáng tạo tại các cuộc họp trở nên dễ dàng hơn</a:t>
            </a:r>
            <a:endParaRPr lang="ko-KR" altLang="en-US" dirty="0"/>
          </a:p>
        </p:txBody>
      </p:sp>
      <p:sp>
        <p:nvSpPr>
          <p:cNvPr id="4" name="슬라이드 번호 개체 틀 3"/>
          <p:cNvSpPr>
            <a:spLocks noGrp="1"/>
          </p:cNvSpPr>
          <p:nvPr>
            <p:ph type="sldNum" sz="quarter" idx="5"/>
          </p:nvPr>
        </p:nvSpPr>
        <p:spPr/>
        <p:txBody>
          <a:bodyPr/>
          <a:lstStyle/>
          <a:p>
            <a:pPr>
              <a:defRPr/>
            </a:pPr>
            <a:fld id="{3221EA08-7F27-45ED-A063-7875D0827887}" type="slidenum">
              <a:rPr lang="ko-KR" altLang="en-US" smtClean="0"/>
              <a:pPr>
                <a:defRPr/>
              </a:pPr>
              <a:t>11</a:t>
            </a:fld>
            <a:endParaRPr lang="ko-KR" altLang="en-US" dirty="0"/>
          </a:p>
        </p:txBody>
      </p:sp>
    </p:spTree>
    <p:extLst>
      <p:ext uri="{BB962C8B-B14F-4D97-AF65-F5344CB8AC3E}">
        <p14:creationId xmlns:p14="http://schemas.microsoft.com/office/powerpoint/2010/main" val="31351148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6"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612" y="450000"/>
            <a:ext cx="1282433"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84406" tIns="42203" rIns="84406" bIns="42203" numCol="1" anchor="t" anchorCtr="0" compatLnSpc="1">
            <a:prstTxWarp prst="textNoShape">
              <a:avLst/>
            </a:prstTxWarp>
            <a:scene3d>
              <a:camera prst="orthographicFront"/>
              <a:lightRig rig="threePt" dir="t"/>
            </a:scene3d>
            <a:sp3d>
              <a:bevelT w="0" h="6350"/>
            </a:sp3d>
          </a:bodyPr>
          <a:lstStyle/>
          <a:p>
            <a:pPr marL="0" marR="0" lvl="0" indent="0" algn="l" defTabSz="844083" rtl="0" eaLnBrk="1" fontAlgn="auto" latinLnBrk="1" hangingPunct="1">
              <a:lnSpc>
                <a:spcPct val="100000"/>
              </a:lnSpc>
              <a:spcBef>
                <a:spcPts val="0"/>
              </a:spcBef>
              <a:spcAft>
                <a:spcPts val="0"/>
              </a:spcAft>
              <a:buClrTx/>
              <a:buSzTx/>
              <a:buFontTx/>
              <a:buNone/>
              <a:tabLst/>
              <a:defRPr/>
            </a:pPr>
            <a:endParaRPr lang="ko-KR" altLang="en-US" sz="1809" noProof="0" dirty="0">
              <a:latin typeface="SamsungOneKorean 400" panose="020B0503030303020204" pitchFamily="50" charset="-127"/>
              <a:ea typeface="SamsungOneKorean 400" panose="020B0503030303020204" pitchFamily="50" charset="-127"/>
            </a:endParaRPr>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6999" y="6141164"/>
            <a:ext cx="1372004" cy="450000"/>
          </a:xfrm>
          <a:prstGeom prst="rect">
            <a:avLst/>
          </a:prstGeom>
        </p:spPr>
      </p:pic>
      <p:sp>
        <p:nvSpPr>
          <p:cNvPr id="5" name="직사각형 133">
            <a:extLst>
              <a:ext uri="{FF2B5EF4-FFF2-40B4-BE49-F238E27FC236}">
                <a16:creationId xmlns:a16="http://schemas.microsoft.com/office/drawing/2014/main" id="{CC1F6A50-BBC0-462D-8DA9-7C7FC38270A1}"/>
              </a:ext>
            </a:extLst>
          </p:cNvPr>
          <p:cNvSpPr/>
          <p:nvPr userDrawn="1"/>
        </p:nvSpPr>
        <p:spPr>
          <a:xfrm>
            <a:off x="720000" y="1710000"/>
            <a:ext cx="8366984" cy="22159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defTabSz="844083" latinLnBrk="1">
              <a:defRPr/>
            </a:pPr>
            <a:r>
              <a:rPr lang="en-US" altLang="ko-KR" sz="4800" b="1" i="0" dirty="0">
                <a:solidFill>
                  <a:schemeClr val="tx1"/>
                </a:solidFill>
                <a:latin typeface="iCiel Samsung Sharp Sans Regular" pitchFamily="2" charset="77"/>
                <a:ea typeface="Samsung Sharp Sans Regular" pitchFamily="2" charset="0"/>
                <a:cs typeface="Samsung Sharp Sans Regular" pitchFamily="2" charset="0"/>
              </a:rPr>
              <a:t>Samsung </a:t>
            </a:r>
          </a:p>
          <a:p>
            <a:pPr defTabSz="844083" latinLnBrk="1">
              <a:defRPr/>
            </a:pPr>
            <a:r>
              <a:rPr lang="en-US" altLang="ko-KR" sz="4800" b="1" i="0" dirty="0">
                <a:solidFill>
                  <a:schemeClr val="tx1"/>
                </a:solidFill>
                <a:latin typeface="iCiel Samsung Sharp Sans Regular" pitchFamily="2" charset="77"/>
                <a:ea typeface="Samsung Sharp Sans Regular" pitchFamily="2" charset="0"/>
                <a:cs typeface="Samsung Sharp Sans Regular" pitchFamily="2" charset="0"/>
              </a:rPr>
              <a:t>Innovation </a:t>
            </a:r>
          </a:p>
          <a:p>
            <a:pPr defTabSz="844083" latinLnBrk="1">
              <a:defRPr/>
            </a:pPr>
            <a:r>
              <a:rPr lang="en-US" altLang="ko-KR" sz="4800" b="1" i="0" dirty="0">
                <a:solidFill>
                  <a:schemeClr val="tx1"/>
                </a:solidFill>
                <a:latin typeface="iCiel Samsung Sharp Sans Regular" pitchFamily="2" charset="77"/>
                <a:ea typeface="Samsung Sharp Sans Regular" pitchFamily="2" charset="0"/>
                <a:cs typeface="Samsung Sharp Sans Regular" pitchFamily="2" charset="0"/>
              </a:rPr>
              <a:t>Campus</a:t>
            </a:r>
          </a:p>
        </p:txBody>
      </p:sp>
      <p:sp>
        <p:nvSpPr>
          <p:cNvPr id="7" name="직사각형 133">
            <a:extLst>
              <a:ext uri="{FF2B5EF4-FFF2-40B4-BE49-F238E27FC236}">
                <a16:creationId xmlns:a16="http://schemas.microsoft.com/office/drawing/2014/main" id="{02AEFB84-D8D5-4B1A-B2DF-5F3512A32AE4}"/>
              </a:ext>
            </a:extLst>
          </p:cNvPr>
          <p:cNvSpPr/>
          <p:nvPr userDrawn="1"/>
        </p:nvSpPr>
        <p:spPr>
          <a:xfrm>
            <a:off x="990000" y="4320002"/>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844083" latinLnBrk="1">
              <a:defRPr/>
            </a:pPr>
            <a:r>
              <a:rPr lang="en-US" altLang="ko-KR" sz="2400" b="1" i="0" dirty="0" err="1">
                <a:solidFill>
                  <a:srgbClr val="1428A0"/>
                </a:solidFill>
                <a:latin typeface="iCiel Samsung Sharp Sans Regular" pitchFamily="2" charset="77"/>
                <a:ea typeface="Samsung Sharp Sans Regular" pitchFamily="2" charset="0"/>
                <a:cs typeface="Samsung Sharp Sans Regular" pitchFamily="2" charset="0"/>
              </a:rPr>
              <a:t>Khoá</a:t>
            </a:r>
            <a:r>
              <a:rPr lang="en-US" altLang="ko-KR" sz="2400" b="1" i="0" dirty="0">
                <a:solidFill>
                  <a:srgbClr val="1428A0"/>
                </a:solidFill>
                <a:latin typeface="iCiel Samsung Sharp Sans Regular" pitchFamily="2" charset="77"/>
                <a:ea typeface="Samsung Sharp Sans Regular" pitchFamily="2" charset="0"/>
                <a:cs typeface="Samsung Sharp Sans Regular" pitchFamily="2" charset="0"/>
              </a:rPr>
              <a:t> </a:t>
            </a:r>
            <a:r>
              <a:rPr lang="en-US" altLang="ko-KR" sz="2400" b="1" i="0" dirty="0" err="1">
                <a:solidFill>
                  <a:srgbClr val="1428A0"/>
                </a:solidFill>
                <a:latin typeface="iCiel Samsung Sharp Sans Regular" pitchFamily="2" charset="77"/>
                <a:ea typeface="Samsung Sharp Sans Regular" pitchFamily="2" charset="0"/>
                <a:cs typeface="Samsung Sharp Sans Regular" pitchFamily="2" charset="0"/>
              </a:rPr>
              <a:t>học</a:t>
            </a:r>
            <a:r>
              <a:rPr lang="en-US" altLang="ko-KR" sz="2400" b="1" i="0" dirty="0">
                <a:solidFill>
                  <a:srgbClr val="1428A0"/>
                </a:solidFill>
                <a:latin typeface="iCiel Samsung Sharp Sans Regular" pitchFamily="2" charset="77"/>
                <a:ea typeface="Samsung Sharp Sans Regular" pitchFamily="2" charset="0"/>
                <a:cs typeface="Samsung Sharp Sans Regular" pitchFamily="2" charset="0"/>
              </a:rPr>
              <a:t> Big Data</a:t>
            </a:r>
            <a:endParaRPr lang="ko-KR" altLang="en-US" sz="2400" b="1" i="0" dirty="0">
              <a:solidFill>
                <a:srgbClr val="1428A0"/>
              </a:solidFill>
              <a:latin typeface="iCiel Samsung Sharp Sans Regular" pitchFamily="2" charset="77"/>
              <a:ea typeface="Samsung Sharp Sans Regular" pitchFamily="2" charset="0"/>
              <a:cs typeface="Samsung Sharp Sans Regular" pitchFamily="2" charset="0"/>
            </a:endParaRPr>
          </a:p>
        </p:txBody>
      </p:sp>
      <p:sp>
        <p:nvSpPr>
          <p:cNvPr id="8" name="직사각형 7">
            <a:extLst>
              <a:ext uri="{FF2B5EF4-FFF2-40B4-BE49-F238E27FC236}">
                <a16:creationId xmlns:a16="http://schemas.microsoft.com/office/drawing/2014/main" id="{7EBFF305-BFA3-4CAF-A314-24C4D6B4F65B}"/>
              </a:ext>
            </a:extLst>
          </p:cNvPr>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22041">
              <a:defRPr/>
            </a:pPr>
            <a:endParaRPr lang="ko-KR" altLang="en-US" dirty="0">
              <a:solidFill>
                <a:prstClr val="white"/>
              </a:solidFill>
              <a:latin typeface="SamsungOne-400" panose="020B0503030303020204" pitchFamily="34" charset="0"/>
              <a:ea typeface="SamsungOneKorean 400" panose="020B0503030303020204" pitchFamily="50" charset="-127"/>
            </a:endParaRPr>
          </a:p>
        </p:txBody>
      </p:sp>
    </p:spTree>
    <p:extLst>
      <p:ext uri="{BB962C8B-B14F-4D97-AF65-F5344CB8AC3E}">
        <p14:creationId xmlns:p14="http://schemas.microsoft.com/office/powerpoint/2010/main" val="4165211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15" name="텍스트 개체 틀 3">
            <a:extLst>
              <a:ext uri="{FF2B5EF4-FFF2-40B4-BE49-F238E27FC236}">
                <a16:creationId xmlns:a16="http://schemas.microsoft.com/office/drawing/2014/main" id="{AC93F9AC-4BB5-4E2D-8093-19270B267164}"/>
              </a:ext>
            </a:extLst>
          </p:cNvPr>
          <p:cNvSpPr>
            <a:spLocks noGrp="1"/>
          </p:cNvSpPr>
          <p:nvPr>
            <p:ph type="body" sz="quarter" idx="10" hasCustomPrompt="1"/>
          </p:nvPr>
        </p:nvSpPr>
        <p:spPr>
          <a:xfrm>
            <a:off x="985323" y="2524714"/>
            <a:ext cx="4617720" cy="1329932"/>
          </a:xfrm>
          <a:prstGeom prst="rect">
            <a:avLst/>
          </a:prstGeom>
        </p:spPr>
        <p:txBody>
          <a:bodyPr lIns="0" tIns="0" rIns="0" bIns="0" anchor="t"/>
          <a:lstStyle>
            <a:lvl1pPr marL="0" indent="0">
              <a:lnSpc>
                <a:spcPct val="100000"/>
              </a:lnSpc>
              <a:spcBef>
                <a:spcPts val="0"/>
              </a:spcBef>
              <a:buNone/>
              <a:defRPr sz="4400" b="1" i="0">
                <a:latin typeface="iCiel Samsung Sharp Sans Regular" pitchFamily="2" charset="77"/>
              </a:defRPr>
            </a:lvl1pPr>
          </a:lstStyle>
          <a:p>
            <a:pPr lvl="0"/>
            <a:r>
              <a:rPr lang="en-US" dirty="0"/>
              <a:t>Title 1</a:t>
            </a:r>
          </a:p>
          <a:p>
            <a:pPr lvl="0"/>
            <a:r>
              <a:rPr lang="en-US" dirty="0"/>
              <a:t>Title 2</a:t>
            </a:r>
          </a:p>
        </p:txBody>
      </p:sp>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4"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9176" y="6498002"/>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300" panose="020B0303030303020204" pitchFamily="34" charset="0"/>
                <a:ea typeface="SamsungOne-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844053"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400" panose="020B0503030303020204" pitchFamily="34" charset="0"/>
                <a:ea typeface="SamsungOne-400" panose="020B0503030303020204" pitchFamily="34" charset="0"/>
              </a:rPr>
              <a:pPr marL="0" marR="0" lvl="0" indent="0" algn="r" defTabSz="844053"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400" panose="020B0503030303020204" pitchFamily="34" charset="0"/>
              <a:ea typeface="SamsungOne-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4"/>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1" i="0" dirty="0">
                <a:solidFill>
                  <a:schemeClr val="bg1">
                    <a:lumMod val="50000"/>
                  </a:schemeClr>
                </a:solidFill>
                <a:latin typeface="iCiel Samsung Sharp Sans Bold" pitchFamily="2" charset="77"/>
                <a:ea typeface="iCiel Samsung Sharp Sans Bold" pitchFamily="2" charset="77"/>
                <a:cs typeface="iCiel Samsung Sharp Sans Bold" pitchFamily="2" charset="77"/>
              </a:rPr>
              <a:t>Samsung Innovation Campus</a:t>
            </a:r>
          </a:p>
        </p:txBody>
      </p:sp>
      <p:sp>
        <p:nvSpPr>
          <p:cNvPr id="9" name="직사각형 8">
            <a:extLst>
              <a:ext uri="{FF2B5EF4-FFF2-40B4-BE49-F238E27FC236}">
                <a16:creationId xmlns:a16="http://schemas.microsoft.com/office/drawing/2014/main" id="{978045EE-4149-4D34-BDD0-4CED7F53CB86}"/>
              </a:ext>
            </a:extLst>
          </p:cNvPr>
          <p:cNvSpPr/>
          <p:nvPr userDrawn="1"/>
        </p:nvSpPr>
        <p:spPr>
          <a:xfrm>
            <a:off x="720000" y="2095279"/>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22041">
              <a:defRPr/>
            </a:pPr>
            <a:endParaRPr lang="ko-KR" altLang="en-US" sz="1662" dirty="0">
              <a:solidFill>
                <a:prstClr val="white"/>
              </a:solidFill>
              <a:latin typeface="SamsungOne-400" panose="020B0503030303020204" pitchFamily="34" charset="0"/>
              <a:ea typeface="SamsungOneKorean 400" panose="020B0503030303020204" pitchFamily="50" charset="-127"/>
            </a:endParaRPr>
          </a:p>
        </p:txBody>
      </p:sp>
      <p:sp>
        <p:nvSpPr>
          <p:cNvPr id="10" name="직사각형 9">
            <a:extLst>
              <a:ext uri="{FF2B5EF4-FFF2-40B4-BE49-F238E27FC236}">
                <a16:creationId xmlns:a16="http://schemas.microsoft.com/office/drawing/2014/main" id="{5D8DECC6-E1CF-42DF-AFF2-431EEB2BDEB9}"/>
              </a:ext>
            </a:extLst>
          </p:cNvPr>
          <p:cNvSpPr/>
          <p:nvPr userDrawn="1"/>
        </p:nvSpPr>
        <p:spPr>
          <a:xfrm>
            <a:off x="720000" y="4157761"/>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22041">
              <a:defRPr/>
            </a:pPr>
            <a:endParaRPr lang="ko-KR" altLang="en-US" sz="1662" dirty="0">
              <a:solidFill>
                <a:prstClr val="white"/>
              </a:solidFill>
              <a:latin typeface="SamsungOne-400" panose="020B0503030303020204" pitchFamily="34" charset="0"/>
              <a:ea typeface="SamsungOneKorean 400" panose="020B0503030303020204" pitchFamily="50" charset="-127"/>
            </a:endParaRPr>
          </a:p>
        </p:txBody>
      </p:sp>
      <p:sp>
        <p:nvSpPr>
          <p:cNvPr id="21" name="텍스트 개체 틀 19">
            <a:extLst>
              <a:ext uri="{FF2B5EF4-FFF2-40B4-BE49-F238E27FC236}">
                <a16:creationId xmlns:a16="http://schemas.microsoft.com/office/drawing/2014/main" id="{99B695B2-CFFD-4F01-8492-DC3B0949AD42}"/>
              </a:ext>
            </a:extLst>
          </p:cNvPr>
          <p:cNvSpPr>
            <a:spLocks noGrp="1"/>
          </p:cNvSpPr>
          <p:nvPr>
            <p:ph type="body" sz="quarter" idx="12" hasCustomPrompt="1"/>
          </p:nvPr>
        </p:nvSpPr>
        <p:spPr>
          <a:xfrm>
            <a:off x="985323" y="2066881"/>
            <a:ext cx="5477256" cy="310896"/>
          </a:xfrm>
          <a:prstGeom prst="rect">
            <a:avLst/>
          </a:prstGeom>
        </p:spPr>
        <p:txBody>
          <a:bodyPr lIns="0" tIns="0" rIns="0" anchor="ctr"/>
          <a:lstStyle>
            <a:lvl1pPr marL="0" indent="0">
              <a:lnSpc>
                <a:spcPct val="100000"/>
              </a:lnSpc>
              <a:spcBef>
                <a:spcPts val="0"/>
              </a:spcBef>
              <a:buNone/>
              <a:defRPr sz="2000" b="1" i="0">
                <a:solidFill>
                  <a:schemeClr val="bg1">
                    <a:lumMod val="50000"/>
                  </a:schemeClr>
                </a:solidFill>
                <a:latin typeface="iCiel Samsung Sharp Sans Regular" pitchFamily="2" charset="77"/>
              </a:defRPr>
            </a:lvl1pPr>
          </a:lstStyle>
          <a:p>
            <a:pPr lvl="0"/>
            <a:r>
              <a:rPr lang="en-US" dirty="0" err="1"/>
              <a:t>Chương</a:t>
            </a:r>
            <a:r>
              <a:rPr lang="en-US" dirty="0"/>
              <a:t> 1.</a:t>
            </a:r>
          </a:p>
        </p:txBody>
      </p:sp>
      <p:sp>
        <p:nvSpPr>
          <p:cNvPr id="18" name="직사각형 133">
            <a:extLst>
              <a:ext uri="{FF2B5EF4-FFF2-40B4-BE49-F238E27FC236}">
                <a16:creationId xmlns:a16="http://schemas.microsoft.com/office/drawing/2014/main" id="{E9FB640B-46E8-4BA3-B89E-CF58C8027238}"/>
              </a:ext>
            </a:extLst>
          </p:cNvPr>
          <p:cNvSpPr/>
          <p:nvPr userDrawn="1"/>
        </p:nvSpPr>
        <p:spPr>
          <a:xfrm>
            <a:off x="990000" y="4157757"/>
            <a:ext cx="2852158"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b="1" i="0" dirty="0" err="1">
                <a:solidFill>
                  <a:srgbClr val="1428A0"/>
                </a:solidFill>
                <a:latin typeface="iCiel Samsung Sharp Sans Regular" pitchFamily="2" charset="77"/>
                <a:ea typeface="iCiel Samsung Sharp Sans Regular" pitchFamily="2" charset="77"/>
                <a:cs typeface="iCiel Samsung Sharp Sans Regular" pitchFamily="2" charset="77"/>
              </a:rPr>
              <a:t>Khoá</a:t>
            </a:r>
            <a:r>
              <a:rPr lang="en-US" altLang="ko-KR" sz="2100" b="1" i="0" dirty="0">
                <a:solidFill>
                  <a:srgbClr val="1428A0"/>
                </a:solidFill>
                <a:latin typeface="iCiel Samsung Sharp Sans Regular" pitchFamily="2" charset="77"/>
                <a:ea typeface="iCiel Samsung Sharp Sans Regular" pitchFamily="2" charset="77"/>
                <a:cs typeface="iCiel Samsung Sharp Sans Regular" pitchFamily="2" charset="77"/>
              </a:rPr>
              <a:t> </a:t>
            </a:r>
            <a:r>
              <a:rPr lang="en-US" altLang="ko-KR" sz="2100" b="1" i="0" dirty="0" err="1">
                <a:solidFill>
                  <a:srgbClr val="1428A0"/>
                </a:solidFill>
                <a:latin typeface="iCiel Samsung Sharp Sans Regular" pitchFamily="2" charset="77"/>
                <a:ea typeface="iCiel Samsung Sharp Sans Regular" pitchFamily="2" charset="77"/>
                <a:cs typeface="iCiel Samsung Sharp Sans Regular" pitchFamily="2" charset="77"/>
              </a:rPr>
              <a:t>học</a:t>
            </a:r>
            <a:r>
              <a:rPr lang="en-US" altLang="ko-KR" sz="2100" b="1" i="0" dirty="0">
                <a:solidFill>
                  <a:srgbClr val="1428A0"/>
                </a:solidFill>
                <a:latin typeface="iCiel Samsung Sharp Sans Regular" pitchFamily="2" charset="77"/>
                <a:ea typeface="iCiel Samsung Sharp Sans Regular" pitchFamily="2" charset="77"/>
                <a:cs typeface="iCiel Samsung Sharp Sans Regular" pitchFamily="2" charset="77"/>
              </a:rPr>
              <a:t> Big Data</a:t>
            </a:r>
            <a:endParaRPr lang="ko-KR" altLang="en-US" sz="2100" b="1" i="0" dirty="0">
              <a:solidFill>
                <a:srgbClr val="1428A0"/>
              </a:solidFill>
              <a:latin typeface="iCiel Samsung Sharp Sans Regular" pitchFamily="2" charset="77"/>
              <a:ea typeface="Samsung Sharp Sans Regular" pitchFamily="2" charset="0"/>
              <a:cs typeface="iCiel Samsung Sharp Sans Regular" pitchFamily="2" charset="77"/>
            </a:endParaRPr>
          </a:p>
        </p:txBody>
      </p:sp>
    </p:spTree>
    <p:extLst>
      <p:ext uri="{BB962C8B-B14F-4D97-AF65-F5344CB8AC3E}">
        <p14:creationId xmlns:p14="http://schemas.microsoft.com/office/powerpoint/2010/main" val="3818615590"/>
      </p:ext>
    </p:extLst>
  </p:cSld>
  <p:clrMapOvr>
    <a:masterClrMapping/>
  </p:clrMapOvr>
  <p:extLst>
    <p:ext uri="{DCECCB84-F9BA-43D5-87BE-67443E8EF086}">
      <p15:sldGuideLst xmlns:p15="http://schemas.microsoft.com/office/powerpoint/2012/main">
        <p15:guide id="1" orient="horz" pos="2160">
          <p15:clr>
            <a:srgbClr val="FBAE40"/>
          </p15:clr>
        </p15:guide>
        <p15:guide id="2" pos="614">
          <p15:clr>
            <a:srgbClr val="FBAE40"/>
          </p15:clr>
        </p15:guide>
        <p15:guide id="3" pos="4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300" panose="020B0303030303020204" pitchFamily="34" charset="0"/>
                <a:ea typeface="SamsungOne-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844053"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400" panose="020B0503030303020204" pitchFamily="34" charset="0"/>
                <a:ea typeface="SamsungOne-400" panose="020B0503030303020204" pitchFamily="34" charset="0"/>
              </a:rPr>
              <a:pPr marL="0" marR="0" lvl="0" indent="0" algn="r" defTabSz="844053"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400" panose="020B0503030303020204" pitchFamily="34" charset="0"/>
              <a:ea typeface="SamsungOne-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2"/>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1" i="0" dirty="0">
                <a:solidFill>
                  <a:schemeClr val="bg1">
                    <a:lumMod val="50000"/>
                  </a:schemeClr>
                </a:solidFill>
                <a:latin typeface="iCiel Samsung Sharp Sans Bold" pitchFamily="2" charset="77"/>
                <a:ea typeface="iCiel Samsung Sharp Sans Bold" pitchFamily="2" charset="77"/>
                <a:cs typeface="iCiel Samsung Sharp Sans Bold" pitchFamily="2" charset="77"/>
              </a:rPr>
              <a:t>Samsung Innovation Campus</a:t>
            </a:r>
          </a:p>
        </p:txBody>
      </p:sp>
      <p:sp>
        <p:nvSpPr>
          <p:cNvPr id="6" name="직사각형 5">
            <a:extLst>
              <a:ext uri="{FF2B5EF4-FFF2-40B4-BE49-F238E27FC236}">
                <a16:creationId xmlns:a16="http://schemas.microsoft.com/office/drawing/2014/main" id="{453BE224-8817-43D0-8F20-6396ACB54A53}"/>
              </a:ext>
            </a:extLst>
          </p:cNvPr>
          <p:cNvSpPr/>
          <p:nvPr userDrawn="1"/>
        </p:nvSpPr>
        <p:spPr>
          <a:xfrm>
            <a:off x="450000" y="450000"/>
            <a:ext cx="3776943" cy="369332"/>
          </a:xfrm>
          <a:prstGeom prst="rect">
            <a:avLst/>
          </a:prstGeom>
        </p:spPr>
        <p:txBody>
          <a:bodyPr wrap="square" lIns="0" tIns="0" rIns="0" bIns="0">
            <a:spAutoFit/>
          </a:bodyPr>
          <a:lstStyle/>
          <a:p>
            <a:pPr defTabSz="457200">
              <a:defRPr/>
            </a:pPr>
            <a:r>
              <a:rPr lang="vi-VN" altLang="ko-KR" sz="2400" b="1" i="0" dirty="0">
                <a:solidFill>
                  <a:srgbClr val="002F8E"/>
                </a:solidFill>
                <a:latin typeface="iCiel Samsung Sharp Sans Regular" pitchFamily="2" charset="77"/>
                <a:ea typeface="iCiel Samsung Sharp Sans Regular" pitchFamily="2" charset="77"/>
                <a:cs typeface="iCiel Samsung Sharp Sans Regular" pitchFamily="2" charset="77"/>
              </a:rPr>
              <a:t>Mô tả chương</a:t>
            </a:r>
            <a:endParaRPr lang="en-US" altLang="ko-KR" sz="2400" b="1" i="0" dirty="0">
              <a:solidFill>
                <a:srgbClr val="002F8E"/>
              </a:solidFill>
              <a:latin typeface="iCiel Samsung Sharp Sans Regular" pitchFamily="2" charset="77"/>
              <a:ea typeface="iCiel Samsung Sharp Sans Regular" pitchFamily="2" charset="77"/>
              <a:cs typeface="iCiel Samsung Sharp Sans Regular" pitchFamily="2" charset="77"/>
            </a:endParaRPr>
          </a:p>
        </p:txBody>
      </p:sp>
      <p:cxnSp>
        <p:nvCxnSpPr>
          <p:cNvPr id="7" name="직선 연결선 6">
            <a:extLst>
              <a:ext uri="{FF2B5EF4-FFF2-40B4-BE49-F238E27FC236}">
                <a16:creationId xmlns:a16="http://schemas.microsoft.com/office/drawing/2014/main" id="{D5E653DE-04D0-4DD0-A32C-4D19B330508F}"/>
              </a:ext>
            </a:extLst>
          </p:cNvPr>
          <p:cNvCxnSpPr/>
          <p:nvPr userDrawn="1"/>
        </p:nvCxnSpPr>
        <p:spPr>
          <a:xfrm>
            <a:off x="4497572" y="630000"/>
            <a:ext cx="4954771" cy="0"/>
          </a:xfrm>
          <a:prstGeom prst="line">
            <a:avLst/>
          </a:prstGeom>
          <a:ln w="12700">
            <a:solidFill>
              <a:srgbClr val="1428A0"/>
            </a:solidFill>
          </a:ln>
        </p:spPr>
        <p:style>
          <a:lnRef idx="1">
            <a:schemeClr val="accent1"/>
          </a:lnRef>
          <a:fillRef idx="0">
            <a:schemeClr val="accent1"/>
          </a:fillRef>
          <a:effectRef idx="0">
            <a:schemeClr val="accent1"/>
          </a:effectRef>
          <a:fontRef idx="minor">
            <a:schemeClr val="tx1"/>
          </a:fontRef>
        </p:style>
      </p:cxnSp>
      <p:cxnSp>
        <p:nvCxnSpPr>
          <p:cNvPr id="36" name="직선 연결선 35">
            <a:extLst>
              <a:ext uri="{FF2B5EF4-FFF2-40B4-BE49-F238E27FC236}">
                <a16:creationId xmlns:a16="http://schemas.microsoft.com/office/drawing/2014/main" id="{42FB712D-23AC-4703-BDAE-60AA8C185F96}"/>
              </a:ext>
            </a:extLst>
          </p:cNvPr>
          <p:cNvCxnSpPr/>
          <p:nvPr userDrawn="1"/>
        </p:nvCxnSpPr>
        <p:spPr>
          <a:xfrm>
            <a:off x="449613"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텍스트 개체 틀 2">
            <a:extLst>
              <a:ext uri="{FF2B5EF4-FFF2-40B4-BE49-F238E27FC236}">
                <a16:creationId xmlns:a16="http://schemas.microsoft.com/office/drawing/2014/main" id="{699F00A8-8896-417F-B81D-A3D22F06A443}"/>
              </a:ext>
            </a:extLst>
          </p:cNvPr>
          <p:cNvSpPr>
            <a:spLocks noGrp="1"/>
          </p:cNvSpPr>
          <p:nvPr>
            <p:ph type="body" sz="quarter" idx="10" hasCustomPrompt="1"/>
          </p:nvPr>
        </p:nvSpPr>
        <p:spPr>
          <a:xfrm>
            <a:off x="711202" y="1597422"/>
            <a:ext cx="8632825" cy="1439736"/>
          </a:xfrm>
          <a:prstGeom prst="rect">
            <a:avLst/>
          </a:prstGeom>
          <a:ln w="19050">
            <a:solidFill>
              <a:schemeClr val="bg1">
                <a:lumMod val="95000"/>
              </a:schemeClr>
            </a:solidFill>
          </a:ln>
        </p:spPr>
        <p:txBody>
          <a:bodyPr lIns="144000" tIns="144000" rIns="144000" bIns="144000"/>
          <a:lstStyle>
            <a:lvl1pPr marL="285750" indent="-285750" algn="l" defTabSz="457200" rtl="0" fontAlgn="base" latinLnBrk="1">
              <a:lnSpc>
                <a:spcPct val="100000"/>
              </a:lnSpc>
              <a:spcBef>
                <a:spcPct val="0"/>
              </a:spcBef>
              <a:spcAft>
                <a:spcPts val="800"/>
              </a:spcAft>
              <a:buClr>
                <a:srgbClr val="A5A5A5"/>
              </a:buClr>
              <a:buFont typeface="Wingdings" panose="05000000000000000000" pitchFamily="2" charset="2"/>
              <a:buChar char="ü"/>
              <a:defRPr kumimoji="1" lang="ko-KR" altLang="en-US" sz="1300" kern="1200" dirty="0" smtClean="0">
                <a:solidFill>
                  <a:prstClr val="black">
                    <a:lumMod val="85000"/>
                    <a:lumOff val="15000"/>
                  </a:prstClr>
                </a:solidFill>
                <a:latin typeface="SamsungOne-400" panose="020B0503030303020204" pitchFamily="34" charset="0"/>
                <a:ea typeface="SamsungOne-400" panose="020B0503030303020204" pitchFamily="34" charset="0"/>
                <a:cs typeface="+mn-cs"/>
              </a:defRPr>
            </a:lvl1pPr>
            <a:lvl2pPr marL="800087" indent="-342900">
              <a:defRPr kumimoji="1" lang="ko-KR" altLang="en-US" sz="1300" kern="1200" dirty="0" smtClean="0">
                <a:solidFill>
                  <a:prstClr val="black">
                    <a:lumMod val="85000"/>
                    <a:lumOff val="15000"/>
                  </a:prstClr>
                </a:solidFill>
                <a:latin typeface="SamsungOne-400" panose="020B0503030303020204" pitchFamily="34" charset="0"/>
                <a:ea typeface="SamsungOne-400" panose="020B0503030303020204" pitchFamily="34" charset="0"/>
                <a:cs typeface="+mn-cs"/>
              </a:defRPr>
            </a:lvl2pPr>
          </a:lstStyle>
          <a:p>
            <a:pPr lvl="0"/>
            <a:r>
              <a:rPr lang="en-US" altLang="ko-KR" dirty="0"/>
              <a:t>LEVEL1</a:t>
            </a:r>
          </a:p>
          <a:p>
            <a:pPr marL="742937" lvl="1" indent="-285750" algn="l" defTabSz="457200" rtl="0" fontAlgn="base" latinLnBrk="1">
              <a:spcBef>
                <a:spcPct val="0"/>
              </a:spcBef>
              <a:spcAft>
                <a:spcPts val="800"/>
              </a:spcAft>
              <a:buClr>
                <a:srgbClr val="A5A5A5"/>
              </a:buClr>
              <a:buFont typeface="Arial" panose="020B0604020202020204" pitchFamily="34" charset="0"/>
              <a:buChar char="•"/>
              <a:defRPr/>
            </a:pPr>
            <a:r>
              <a:rPr lang="en-US" altLang="ko-KR" dirty="0"/>
              <a:t>LEVEL2</a:t>
            </a:r>
            <a:endParaRPr lang="ko-KR" altLang="en-US" dirty="0"/>
          </a:p>
        </p:txBody>
      </p:sp>
      <p:sp>
        <p:nvSpPr>
          <p:cNvPr id="39" name="직사각형 38">
            <a:extLst>
              <a:ext uri="{FF2B5EF4-FFF2-40B4-BE49-F238E27FC236}">
                <a16:creationId xmlns:a16="http://schemas.microsoft.com/office/drawing/2014/main" id="{7BB8DB97-E655-4CA1-84C5-BB4010191A58}"/>
              </a:ext>
            </a:extLst>
          </p:cNvPr>
          <p:cNvSpPr/>
          <p:nvPr/>
        </p:nvSpPr>
        <p:spPr>
          <a:xfrm>
            <a:off x="711202" y="4553330"/>
            <a:ext cx="8632825"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defTabSz="457200">
              <a:spcAft>
                <a:spcPts val="600"/>
              </a:spcAft>
              <a:defRPr/>
            </a:pPr>
            <a:r>
              <a:rPr lang="vi-VN" altLang="ko-KR" sz="1400" b="1" i="0" dirty="0">
                <a:solidFill>
                  <a:prstClr val="black">
                    <a:lumMod val="85000"/>
                    <a:lumOff val="15000"/>
                  </a:prstClr>
                </a:solidFill>
                <a:latin typeface="iCiel Samsung Sharp Sans Bold" pitchFamily="2" charset="77"/>
                <a:ea typeface="iCiel Samsung Sharp Sans Bold" pitchFamily="2" charset="77"/>
                <a:cs typeface="iCiel Samsung Sharp Sans Bold" pitchFamily="2" charset="77"/>
              </a:rPr>
              <a:t>Nội dung:</a:t>
            </a:r>
            <a:endParaRPr lang="en-US" altLang="ko-KR" sz="1400" b="1" i="0" dirty="0">
              <a:solidFill>
                <a:prstClr val="black">
                  <a:lumMod val="85000"/>
                  <a:lumOff val="15000"/>
                </a:prstClr>
              </a:solidFill>
              <a:latin typeface="iCiel Samsung Sharp Sans Bold" pitchFamily="2" charset="77"/>
              <a:ea typeface="iCiel Samsung Sharp Sans Bold" pitchFamily="2" charset="77"/>
              <a:cs typeface="iCiel Samsung Sharp Sans Bold" pitchFamily="2" charset="77"/>
            </a:endParaRPr>
          </a:p>
        </p:txBody>
      </p:sp>
      <p:sp>
        <p:nvSpPr>
          <p:cNvPr id="41" name="AutoShape 2">
            <a:extLst>
              <a:ext uri="{FF2B5EF4-FFF2-40B4-BE49-F238E27FC236}">
                <a16:creationId xmlns:a16="http://schemas.microsoft.com/office/drawing/2014/main" id="{83E50131-F39D-4D43-BB4C-20A45EE0E845}"/>
              </a:ext>
            </a:extLst>
          </p:cNvPr>
          <p:cNvSpPr>
            <a:spLocks noChangeAspect="1"/>
          </p:cNvSpPr>
          <p:nvPr userDrawn="1"/>
        </p:nvSpPr>
        <p:spPr bwMode="auto">
          <a:xfrm>
            <a:off x="441747" y="4545956"/>
            <a:ext cx="216000" cy="233767"/>
          </a:xfrm>
          <a:custGeom>
            <a:avLst/>
            <a:gdLst/>
            <a:ahLst/>
            <a:cxnLst/>
            <a:rect l="0" t="0" r="r" b="b"/>
            <a:pathLst>
              <a:path w="21600" h="21251">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chemeClr val="bg1">
              <a:lumMod val="85000"/>
            </a:schemeClr>
          </a:solidFill>
          <a:ln w="76200">
            <a:solidFill>
              <a:schemeClr val="bg1"/>
            </a:solidFill>
          </a:ln>
        </p:spPr>
        <p:txBody>
          <a:bodyPr lIns="0" tIns="0" rIns="0" bIns="0"/>
          <a:lstStyle/>
          <a:p>
            <a:endParaRPr lang="en-US" dirty="0">
              <a:latin typeface="SamsungOneKorean 400" panose="020B0503030303020204" pitchFamily="50" charset="-127"/>
              <a:ea typeface="SamsungOneKorean 400" panose="020B0503030303020204" pitchFamily="50" charset="-127"/>
            </a:endParaRPr>
          </a:p>
        </p:txBody>
      </p:sp>
      <p:sp>
        <p:nvSpPr>
          <p:cNvPr id="43" name="직사각형 42">
            <a:extLst>
              <a:ext uri="{FF2B5EF4-FFF2-40B4-BE49-F238E27FC236}">
                <a16:creationId xmlns:a16="http://schemas.microsoft.com/office/drawing/2014/main" id="{E3AFE288-260F-47D4-9AD3-6E45168C4860}"/>
              </a:ext>
            </a:extLst>
          </p:cNvPr>
          <p:cNvSpPr/>
          <p:nvPr userDrawn="1"/>
        </p:nvSpPr>
        <p:spPr>
          <a:xfrm>
            <a:off x="711203" y="1275649"/>
            <a:ext cx="8632825"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defTabSz="457200">
              <a:spcAft>
                <a:spcPts val="600"/>
              </a:spcAft>
              <a:defRPr/>
            </a:pPr>
            <a:r>
              <a:rPr lang="en-US" altLang="ko-KR" sz="1400" b="1" i="0" dirty="0" err="1">
                <a:solidFill>
                  <a:prstClr val="black">
                    <a:lumMod val="85000"/>
                    <a:lumOff val="15000"/>
                  </a:prstClr>
                </a:solidFill>
                <a:latin typeface="iCiel Samsung Sharp Sans Bold" pitchFamily="2" charset="77"/>
                <a:ea typeface="iCiel Samsung Sharp Sans Bold" pitchFamily="2" charset="77"/>
                <a:cs typeface="iCiel Samsung Sharp Sans Bold" pitchFamily="2" charset="77"/>
              </a:rPr>
              <a:t>Mục</a:t>
            </a:r>
            <a:r>
              <a:rPr lang="en-US" altLang="ko-KR" sz="1400" b="1" i="0" dirty="0">
                <a:solidFill>
                  <a:prstClr val="black">
                    <a:lumMod val="85000"/>
                    <a:lumOff val="15000"/>
                  </a:prstClr>
                </a:solidFill>
                <a:latin typeface="iCiel Samsung Sharp Sans Bold" pitchFamily="2" charset="77"/>
                <a:ea typeface="iCiel Samsung Sharp Sans Bold" pitchFamily="2" charset="77"/>
                <a:cs typeface="iCiel Samsung Sharp Sans Bold" pitchFamily="2" charset="77"/>
              </a:rPr>
              <a:t> </a:t>
            </a:r>
            <a:r>
              <a:rPr lang="en-US" altLang="ko-KR" sz="1400" b="1" i="0" dirty="0" err="1">
                <a:solidFill>
                  <a:prstClr val="black">
                    <a:lumMod val="85000"/>
                    <a:lumOff val="15000"/>
                  </a:prstClr>
                </a:solidFill>
                <a:latin typeface="iCiel Samsung Sharp Sans Bold" pitchFamily="2" charset="77"/>
                <a:ea typeface="iCiel Samsung Sharp Sans Bold" pitchFamily="2" charset="77"/>
                <a:cs typeface="iCiel Samsung Sharp Sans Bold" pitchFamily="2" charset="77"/>
              </a:rPr>
              <a:t>tiêu</a:t>
            </a:r>
            <a:r>
              <a:rPr lang="en-US" altLang="ko-KR" sz="1400" b="1" i="0" dirty="0">
                <a:solidFill>
                  <a:prstClr val="black">
                    <a:lumMod val="85000"/>
                    <a:lumOff val="15000"/>
                  </a:prstClr>
                </a:solidFill>
                <a:latin typeface="iCiel Samsung Sharp Sans Bold" pitchFamily="2" charset="77"/>
                <a:ea typeface="iCiel Samsung Sharp Sans Bold" pitchFamily="2" charset="77"/>
                <a:cs typeface="iCiel Samsung Sharp Sans Bold" pitchFamily="2" charset="77"/>
              </a:rPr>
              <a:t>:</a:t>
            </a:r>
          </a:p>
        </p:txBody>
      </p:sp>
      <p:sp>
        <p:nvSpPr>
          <p:cNvPr id="45" name="AutoShape 2">
            <a:extLst>
              <a:ext uri="{FF2B5EF4-FFF2-40B4-BE49-F238E27FC236}">
                <a16:creationId xmlns:a16="http://schemas.microsoft.com/office/drawing/2014/main" id="{40D29AD7-B516-47EC-8D62-D88F33ED2C4D}"/>
              </a:ext>
            </a:extLst>
          </p:cNvPr>
          <p:cNvSpPr>
            <a:spLocks noChangeAspect="1"/>
          </p:cNvSpPr>
          <p:nvPr userDrawn="1"/>
        </p:nvSpPr>
        <p:spPr bwMode="auto">
          <a:xfrm>
            <a:off x="441747" y="1266487"/>
            <a:ext cx="216000" cy="233767"/>
          </a:xfrm>
          <a:custGeom>
            <a:avLst/>
            <a:gdLst/>
            <a:ahLst/>
            <a:cxnLst/>
            <a:rect l="0" t="0" r="r" b="b"/>
            <a:pathLst>
              <a:path w="21600" h="21251">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chemeClr val="bg1">
              <a:lumMod val="85000"/>
            </a:schemeClr>
          </a:solidFill>
          <a:ln w="76200">
            <a:solidFill>
              <a:schemeClr val="bg1"/>
            </a:solidFill>
          </a:ln>
        </p:spPr>
        <p:txBody>
          <a:bodyPr lIns="0" tIns="0" rIns="0" bIns="0"/>
          <a:lstStyle/>
          <a:p>
            <a:endParaRPr lang="en-US" dirty="0">
              <a:latin typeface="SamsungOneKorean 400" panose="020B0503030303020204" pitchFamily="50" charset="-127"/>
              <a:ea typeface="SamsungOneKorean 400" panose="020B0503030303020204" pitchFamily="50" charset="-127"/>
            </a:endParaRPr>
          </a:p>
        </p:txBody>
      </p:sp>
      <p:sp>
        <p:nvSpPr>
          <p:cNvPr id="54" name="텍스트 개체 틀 2">
            <a:extLst>
              <a:ext uri="{FF2B5EF4-FFF2-40B4-BE49-F238E27FC236}">
                <a16:creationId xmlns:a16="http://schemas.microsoft.com/office/drawing/2014/main" id="{D722B8A3-2642-4544-AF62-31B55F002584}"/>
              </a:ext>
            </a:extLst>
          </p:cNvPr>
          <p:cNvSpPr>
            <a:spLocks noGrp="1"/>
          </p:cNvSpPr>
          <p:nvPr>
            <p:ph type="body" sz="quarter" idx="11" hasCustomPrompt="1"/>
          </p:nvPr>
        </p:nvSpPr>
        <p:spPr>
          <a:xfrm>
            <a:off x="711202" y="4875103"/>
            <a:ext cx="8632825" cy="345461"/>
          </a:xfrm>
          <a:prstGeom prst="rect">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44000" tIns="72000" rIns="144000" bIns="72000" rtlCol="0" anchor="t">
            <a:spAutoFit/>
            <a:scene3d>
              <a:camera prst="orthographicFront"/>
              <a:lightRig rig="threePt" dir="t"/>
            </a:scene3d>
            <a:sp3d>
              <a:bevelT w="0" h="6350"/>
            </a:sp3d>
          </a:bodyPr>
          <a:lstStyle>
            <a:lvl1pPr>
              <a:lnSpc>
                <a:spcPct val="100000"/>
              </a:lnSpc>
              <a:defRPr kumimoji="1" lang="en-US" altLang="ko-KR" sz="1300" dirty="0" smtClean="0">
                <a:solidFill>
                  <a:prstClr val="black">
                    <a:lumMod val="85000"/>
                    <a:lumOff val="15000"/>
                  </a:prstClr>
                </a:solidFill>
                <a:latin typeface="SamsungOne-400" panose="020B0503030303020204" pitchFamily="34" charset="0"/>
                <a:ea typeface="SamsungOne-400" panose="020B0503030303020204" pitchFamily="34" charset="0"/>
              </a:defRPr>
            </a:lvl1pPr>
            <a:lvl2pPr>
              <a:defRPr kumimoji="1" lang="ko-KR" altLang="en-US" dirty="0" smtClean="0">
                <a:solidFill>
                  <a:schemeClr val="lt1"/>
                </a:solidFill>
              </a:defRPr>
            </a:lvl2pPr>
          </a:lstStyle>
          <a:p>
            <a:pPr marL="342900" lvl="0" indent="-342900" defTabSz="457200" fontAlgn="base">
              <a:spcBef>
                <a:spcPct val="0"/>
              </a:spcBef>
              <a:spcAft>
                <a:spcPts val="800"/>
              </a:spcAft>
              <a:buClr>
                <a:srgbClr val="A5A5A5"/>
              </a:buClr>
              <a:buFont typeface="+mj-lt"/>
              <a:buAutoNum type="arabicPeriod"/>
            </a:pPr>
            <a:r>
              <a:rPr lang="en-US" altLang="ko-KR" dirty="0"/>
              <a:t>LEVEL1</a:t>
            </a:r>
            <a:endParaRPr lang="ko-KR" altLang="en-US" dirty="0"/>
          </a:p>
        </p:txBody>
      </p:sp>
      <p:sp>
        <p:nvSpPr>
          <p:cNvPr id="16" name="슬라이드 번호 개체 틀 15">
            <a:extLst>
              <a:ext uri="{FF2B5EF4-FFF2-40B4-BE49-F238E27FC236}">
                <a16:creationId xmlns:a16="http://schemas.microsoft.com/office/drawing/2014/main" id="{90781296-773E-4A0C-A9EC-164BF9F82AE8}"/>
              </a:ext>
            </a:extLst>
          </p:cNvPr>
          <p:cNvSpPr txBox="1">
            <a:spLocks/>
          </p:cNvSpPr>
          <p:nvPr userDrawn="1"/>
        </p:nvSpPr>
        <p:spPr>
          <a:xfrm>
            <a:off x="6849055" y="6498002"/>
            <a:ext cx="2350254"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300" panose="020B0303030303020204" pitchFamily="34" charset="0"/>
                <a:ea typeface="SamsungOne-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844053" latinLnBrk="1">
              <a:defRPr/>
            </a:pPr>
            <a:r>
              <a:rPr lang="vi-VN" altLang="ko-KR" sz="900" b="1" i="0" dirty="0">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Chương</a:t>
            </a:r>
            <a:r>
              <a:rPr lang="en-US" altLang="ko-KR" sz="900" b="1" i="0" dirty="0">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 10. </a:t>
            </a:r>
            <a:r>
              <a:rPr lang="en-US" altLang="ko-KR" sz="900" b="1" i="0" dirty="0" err="1">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Bắt</a:t>
            </a:r>
            <a:r>
              <a:rPr lang="en-US" altLang="ko-KR" sz="900" b="1" i="0" dirty="0">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 </a:t>
            </a:r>
            <a:r>
              <a:rPr lang="en-US" altLang="ko-KR" sz="900" b="1" i="0" dirty="0" err="1">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đầu</a:t>
            </a:r>
            <a:r>
              <a:rPr lang="en-US" altLang="ko-KR" sz="900" b="1" i="0" dirty="0">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 </a:t>
            </a:r>
            <a:r>
              <a:rPr lang="en-US" altLang="ko-KR" sz="900" b="1" i="0" dirty="0" err="1">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dự</a:t>
            </a:r>
            <a:r>
              <a:rPr lang="en-US" altLang="ko-KR" sz="900" b="1" i="0" dirty="0">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 </a:t>
            </a:r>
            <a:r>
              <a:rPr lang="en-US" altLang="ko-KR" sz="900" b="1" i="0" dirty="0" err="1">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án</a:t>
            </a:r>
            <a:r>
              <a:rPr lang="en-US" altLang="ko-KR" sz="900" b="1" i="0" dirty="0">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 </a:t>
            </a:r>
            <a:r>
              <a:rPr lang="en-US" altLang="ko-KR" sz="900" b="1" i="0" dirty="0" err="1">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về</a:t>
            </a:r>
            <a:r>
              <a:rPr lang="en-US" altLang="ko-KR" sz="900" b="1" i="0" dirty="0">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 </a:t>
            </a:r>
            <a:r>
              <a:rPr lang="en-US" altLang="ko-KR" sz="900" b="1" i="0" dirty="0" err="1">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dữ</a:t>
            </a:r>
            <a:r>
              <a:rPr lang="en-US" altLang="ko-KR" sz="900" b="1" i="0" dirty="0">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 </a:t>
            </a:r>
            <a:r>
              <a:rPr lang="en-US" altLang="ko-KR" sz="900" b="1" i="0" dirty="0" err="1">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liệu</a:t>
            </a:r>
            <a:r>
              <a:rPr lang="en-US" altLang="ko-KR" sz="900" b="1" i="0" dirty="0">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 </a:t>
            </a:r>
            <a:r>
              <a:rPr lang="en-US" altLang="ko-KR" sz="900" b="1" i="0" dirty="0" err="1">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lớn</a:t>
            </a:r>
            <a:endParaRPr lang="en-US" altLang="ko-KR" sz="900" b="1" i="0" dirty="0">
              <a:solidFill>
                <a:schemeClr val="bg1">
                  <a:lumMod val="50000"/>
                </a:schemeClr>
              </a:solidFill>
              <a:latin typeface="iCiel Samsung Sharp Sans Medium" pitchFamily="2" charset="77"/>
              <a:ea typeface="iCiel Samsung Sharp Sans Medium" pitchFamily="2" charset="77"/>
              <a:cs typeface="iCiel Samsung Sharp Sans Medium" pitchFamily="2" charset="77"/>
            </a:endParaRPr>
          </a:p>
        </p:txBody>
      </p:sp>
    </p:spTree>
    <p:extLst>
      <p:ext uri="{BB962C8B-B14F-4D97-AF65-F5344CB8AC3E}">
        <p14:creationId xmlns:p14="http://schemas.microsoft.com/office/powerpoint/2010/main" val="266036632"/>
      </p:ext>
    </p:extLst>
  </p:cSld>
  <p:clrMapOvr>
    <a:masterClrMapping/>
  </p:clrMapOvr>
  <p:extLst>
    <p:ext uri="{DCECCB84-F9BA-43D5-87BE-67443E8EF086}">
      <p15:sldGuideLst xmlns:p15="http://schemas.microsoft.com/office/powerpoint/2012/main">
        <p15:guide id="1" orient="horz" pos="391">
          <p15:clr>
            <a:srgbClr val="FBAE40"/>
          </p15:clr>
        </p15:guide>
        <p15:guide id="2" pos="285">
          <p15:clr>
            <a:srgbClr val="FBAE40"/>
          </p15:clr>
        </p15:guide>
        <p15:guide id="3" pos="5887">
          <p15:clr>
            <a:srgbClr val="FBAE40"/>
          </p15:clr>
        </p15:guide>
        <p15:guide id="4" orient="horz" pos="799">
          <p15:clr>
            <a:srgbClr val="FBAE40"/>
          </p15:clr>
        </p15:guide>
        <p15:guide id="5" orient="horz" pos="2863">
          <p15:clr>
            <a:srgbClr val="FBAE40"/>
          </p15:clr>
        </p15:guide>
        <p15:guide id="6" pos="444">
          <p15:clr>
            <a:srgbClr val="FBAE40"/>
          </p15:clr>
        </p15:guide>
        <p15:guide id="7" orient="horz" pos="38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NIT">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15" name="텍스트 개체 틀 3">
            <a:extLst>
              <a:ext uri="{FF2B5EF4-FFF2-40B4-BE49-F238E27FC236}">
                <a16:creationId xmlns:a16="http://schemas.microsoft.com/office/drawing/2014/main" id="{AC93F9AC-4BB5-4E2D-8093-19270B267164}"/>
              </a:ext>
            </a:extLst>
          </p:cNvPr>
          <p:cNvSpPr>
            <a:spLocks noGrp="1"/>
          </p:cNvSpPr>
          <p:nvPr>
            <p:ph type="body" sz="quarter" idx="10" hasCustomPrompt="1"/>
          </p:nvPr>
        </p:nvSpPr>
        <p:spPr>
          <a:xfrm>
            <a:off x="985323" y="2524714"/>
            <a:ext cx="4617720" cy="1329932"/>
          </a:xfrm>
          <a:prstGeom prst="rect">
            <a:avLst/>
          </a:prstGeom>
        </p:spPr>
        <p:txBody>
          <a:bodyPr lIns="0" tIns="0" rIns="0" bIns="0" anchor="t"/>
          <a:lstStyle>
            <a:lvl1pPr marL="0" indent="0">
              <a:lnSpc>
                <a:spcPct val="100000"/>
              </a:lnSpc>
              <a:spcBef>
                <a:spcPts val="0"/>
              </a:spcBef>
              <a:buNone/>
              <a:defRPr sz="4400" b="1" i="0">
                <a:latin typeface="iCiel Samsung Sharp Sans Regular" pitchFamily="2" charset="77"/>
                <a:cs typeface="iCiel Samsung Sharp Sans Regular" pitchFamily="2" charset="77"/>
              </a:defRPr>
            </a:lvl1pPr>
          </a:lstStyle>
          <a:p>
            <a:pPr lvl="0"/>
            <a:r>
              <a:rPr lang="en-US" dirty="0"/>
              <a:t>Title 1</a:t>
            </a:r>
          </a:p>
          <a:p>
            <a:pPr lvl="0"/>
            <a:r>
              <a:rPr lang="en-US" dirty="0"/>
              <a:t>Title 2</a:t>
            </a:r>
          </a:p>
        </p:txBody>
      </p:sp>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4"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9176" y="6503323"/>
            <a:ext cx="614036" cy="127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300" panose="020B0303030303020204" pitchFamily="34" charset="0"/>
                <a:ea typeface="SamsungOne-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844053"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831" smtClean="0">
                <a:solidFill>
                  <a:schemeClr val="bg1">
                    <a:lumMod val="50000"/>
                  </a:schemeClr>
                </a:solidFill>
                <a:latin typeface="SamsungOne-400" panose="020B0503030303020204" pitchFamily="34" charset="0"/>
                <a:ea typeface="SamsungOne-400" panose="020B0503030303020204" pitchFamily="34" charset="0"/>
              </a:rPr>
              <a:pPr marL="0" marR="0" lvl="0" indent="0" algn="r" defTabSz="844053" rtl="0" eaLnBrk="1" fontAlgn="auto" latinLnBrk="1" hangingPunct="1">
                <a:lnSpc>
                  <a:spcPct val="100000"/>
                </a:lnSpc>
                <a:spcBef>
                  <a:spcPts val="0"/>
                </a:spcBef>
                <a:spcAft>
                  <a:spcPts val="0"/>
                </a:spcAft>
                <a:buClrTx/>
                <a:buSzTx/>
                <a:buFontTx/>
                <a:buNone/>
                <a:tabLst/>
                <a:defRPr/>
              </a:pPr>
              <a:t>‹#›</a:t>
            </a:fld>
            <a:endParaRPr lang="en-US" altLang="ko-KR" sz="831" dirty="0">
              <a:solidFill>
                <a:schemeClr val="bg1">
                  <a:lumMod val="50000"/>
                </a:schemeClr>
              </a:solidFill>
              <a:latin typeface="SamsungOne-400" panose="020B0503030303020204" pitchFamily="34" charset="0"/>
              <a:ea typeface="SamsungOne-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4"/>
            <a:ext cx="2889714" cy="156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015" b="1" i="0" dirty="0">
                <a:solidFill>
                  <a:schemeClr val="bg1">
                    <a:lumMod val="50000"/>
                  </a:schemeClr>
                </a:solidFill>
                <a:latin typeface="iCiel Samsung Sharp Sans Bold" pitchFamily="2" charset="77"/>
                <a:ea typeface="iCiel Samsung Sharp Sans Bold" pitchFamily="2" charset="77"/>
                <a:cs typeface="iCiel Samsung Sharp Sans Bold" pitchFamily="2" charset="77"/>
              </a:rPr>
              <a:t>Samsung Innovation Campus</a:t>
            </a:r>
          </a:p>
        </p:txBody>
      </p:sp>
      <p:sp>
        <p:nvSpPr>
          <p:cNvPr id="9" name="직사각형 8">
            <a:extLst>
              <a:ext uri="{FF2B5EF4-FFF2-40B4-BE49-F238E27FC236}">
                <a16:creationId xmlns:a16="http://schemas.microsoft.com/office/drawing/2014/main" id="{978045EE-4149-4D34-BDD0-4CED7F53CB86}"/>
              </a:ext>
            </a:extLst>
          </p:cNvPr>
          <p:cNvSpPr/>
          <p:nvPr userDrawn="1"/>
        </p:nvSpPr>
        <p:spPr>
          <a:xfrm>
            <a:off x="720000" y="2095279"/>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22041">
              <a:defRPr/>
            </a:pPr>
            <a:endParaRPr lang="ko-KR" altLang="en-US" sz="1662" dirty="0">
              <a:solidFill>
                <a:prstClr val="white"/>
              </a:solidFill>
              <a:latin typeface="SamsungOne-400" panose="020B0503030303020204" pitchFamily="34" charset="0"/>
              <a:ea typeface="SamsungOneKorean 400" panose="020B0503030303020204" pitchFamily="50" charset="-127"/>
            </a:endParaRPr>
          </a:p>
        </p:txBody>
      </p:sp>
      <p:sp>
        <p:nvSpPr>
          <p:cNvPr id="10" name="직사각형 9">
            <a:extLst>
              <a:ext uri="{FF2B5EF4-FFF2-40B4-BE49-F238E27FC236}">
                <a16:creationId xmlns:a16="http://schemas.microsoft.com/office/drawing/2014/main" id="{5D8DECC6-E1CF-42DF-AFF2-431EEB2BDEB9}"/>
              </a:ext>
            </a:extLst>
          </p:cNvPr>
          <p:cNvSpPr/>
          <p:nvPr userDrawn="1"/>
        </p:nvSpPr>
        <p:spPr>
          <a:xfrm>
            <a:off x="720000" y="4157761"/>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22041">
              <a:defRPr/>
            </a:pPr>
            <a:endParaRPr lang="ko-KR" altLang="en-US" sz="1662" dirty="0">
              <a:solidFill>
                <a:prstClr val="white"/>
              </a:solidFill>
              <a:latin typeface="SamsungOne-400" panose="020B0503030303020204" pitchFamily="34" charset="0"/>
              <a:ea typeface="SamsungOneKorean 400" panose="020B0503030303020204" pitchFamily="50" charset="-127"/>
            </a:endParaRPr>
          </a:p>
        </p:txBody>
      </p:sp>
      <p:sp>
        <p:nvSpPr>
          <p:cNvPr id="21" name="텍스트 개체 틀 19">
            <a:extLst>
              <a:ext uri="{FF2B5EF4-FFF2-40B4-BE49-F238E27FC236}">
                <a16:creationId xmlns:a16="http://schemas.microsoft.com/office/drawing/2014/main" id="{99B695B2-CFFD-4F01-8492-DC3B0949AD42}"/>
              </a:ext>
            </a:extLst>
          </p:cNvPr>
          <p:cNvSpPr>
            <a:spLocks noGrp="1"/>
          </p:cNvSpPr>
          <p:nvPr>
            <p:ph type="body" sz="quarter" idx="12" hasCustomPrompt="1"/>
          </p:nvPr>
        </p:nvSpPr>
        <p:spPr>
          <a:xfrm>
            <a:off x="985323" y="2066881"/>
            <a:ext cx="5477256" cy="310896"/>
          </a:xfrm>
          <a:prstGeom prst="rect">
            <a:avLst/>
          </a:prstGeom>
        </p:spPr>
        <p:txBody>
          <a:bodyPr lIns="0" tIns="0" rIns="0" bIns="0" anchor="ctr"/>
          <a:lstStyle>
            <a:lvl1pPr marL="0" indent="0">
              <a:lnSpc>
                <a:spcPct val="100000"/>
              </a:lnSpc>
              <a:spcBef>
                <a:spcPts val="0"/>
              </a:spcBef>
              <a:buNone/>
              <a:defRPr sz="2000" b="1" i="0">
                <a:solidFill>
                  <a:schemeClr val="bg1">
                    <a:lumMod val="50000"/>
                  </a:schemeClr>
                </a:solidFill>
                <a:latin typeface="iCiel Samsung Sharp Sans Regular" pitchFamily="2" charset="77"/>
              </a:defRPr>
            </a:lvl1pPr>
          </a:lstStyle>
          <a:p>
            <a:pPr lvl="0"/>
            <a:r>
              <a:rPr lang="en-US" dirty="0" err="1"/>
              <a:t>Bài</a:t>
            </a:r>
            <a:r>
              <a:rPr lang="en-US" dirty="0"/>
              <a:t> 1.</a:t>
            </a:r>
          </a:p>
        </p:txBody>
      </p:sp>
      <p:sp>
        <p:nvSpPr>
          <p:cNvPr id="11" name="직사각형 133">
            <a:extLst>
              <a:ext uri="{FF2B5EF4-FFF2-40B4-BE49-F238E27FC236}">
                <a16:creationId xmlns:a16="http://schemas.microsoft.com/office/drawing/2014/main" id="{80D174AF-D8AB-4C5B-BCE1-B8A9DB4CA513}"/>
              </a:ext>
            </a:extLst>
          </p:cNvPr>
          <p:cNvSpPr/>
          <p:nvPr userDrawn="1"/>
        </p:nvSpPr>
        <p:spPr>
          <a:xfrm>
            <a:off x="990000" y="4157760"/>
            <a:ext cx="3178420"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b="1" i="0" dirty="0" err="1">
                <a:solidFill>
                  <a:srgbClr val="1428A0"/>
                </a:solidFill>
                <a:latin typeface="iCiel Samsung Sharp Sans Regular" pitchFamily="2" charset="77"/>
                <a:ea typeface="Samsung Sharp Sans Regular" pitchFamily="2" charset="0"/>
                <a:cs typeface="Samsung Sharp Sans Regular" pitchFamily="2" charset="0"/>
              </a:rPr>
              <a:t>Chuẩn</a:t>
            </a:r>
            <a:r>
              <a:rPr lang="en-US" altLang="ko-KR" sz="2100" b="1" i="0" dirty="0">
                <a:solidFill>
                  <a:srgbClr val="1428A0"/>
                </a:solidFill>
                <a:latin typeface="iCiel Samsung Sharp Sans Regular" pitchFamily="2" charset="77"/>
                <a:ea typeface="Samsung Sharp Sans Regular" pitchFamily="2" charset="0"/>
                <a:cs typeface="Samsung Sharp Sans Regular" pitchFamily="2" charset="0"/>
              </a:rPr>
              <a:t> </a:t>
            </a:r>
            <a:r>
              <a:rPr lang="en-US" altLang="ko-KR" sz="2100" b="1" i="0" dirty="0" err="1">
                <a:solidFill>
                  <a:srgbClr val="1428A0"/>
                </a:solidFill>
                <a:latin typeface="iCiel Samsung Sharp Sans Regular" pitchFamily="2" charset="77"/>
                <a:ea typeface="Samsung Sharp Sans Regular" pitchFamily="2" charset="0"/>
                <a:cs typeface="Samsung Sharp Sans Regular" pitchFamily="2" charset="0"/>
              </a:rPr>
              <a:t>bị</a:t>
            </a:r>
            <a:r>
              <a:rPr lang="en-US" altLang="ko-KR" sz="2100" b="1" i="0" dirty="0">
                <a:solidFill>
                  <a:srgbClr val="1428A0"/>
                </a:solidFill>
                <a:latin typeface="iCiel Samsung Sharp Sans Regular" pitchFamily="2" charset="77"/>
                <a:ea typeface="Samsung Sharp Sans Regular" pitchFamily="2" charset="0"/>
                <a:cs typeface="Samsung Sharp Sans Regular" pitchFamily="2" charset="0"/>
              </a:rPr>
              <a:t> </a:t>
            </a:r>
            <a:r>
              <a:rPr lang="en-US" altLang="ko-KR" sz="2100" b="1" i="0" dirty="0" err="1">
                <a:solidFill>
                  <a:srgbClr val="1428A0"/>
                </a:solidFill>
                <a:latin typeface="iCiel Samsung Sharp Sans Regular" pitchFamily="2" charset="77"/>
                <a:ea typeface="Samsung Sharp Sans Regular" pitchFamily="2" charset="0"/>
                <a:cs typeface="Samsung Sharp Sans Regular" pitchFamily="2" charset="0"/>
              </a:rPr>
              <a:t>dự</a:t>
            </a:r>
            <a:r>
              <a:rPr lang="en-US" altLang="ko-KR" sz="2100" b="1" i="0" dirty="0">
                <a:solidFill>
                  <a:srgbClr val="1428A0"/>
                </a:solidFill>
                <a:latin typeface="iCiel Samsung Sharp Sans Regular" pitchFamily="2" charset="77"/>
                <a:ea typeface="Samsung Sharp Sans Regular" pitchFamily="2" charset="0"/>
                <a:cs typeface="Samsung Sharp Sans Regular" pitchFamily="2" charset="0"/>
              </a:rPr>
              <a:t> </a:t>
            </a:r>
            <a:r>
              <a:rPr lang="en-US" altLang="ko-KR" sz="2100" b="1" i="0" dirty="0" err="1">
                <a:solidFill>
                  <a:srgbClr val="1428A0"/>
                </a:solidFill>
                <a:latin typeface="iCiel Samsung Sharp Sans Regular" pitchFamily="2" charset="77"/>
                <a:ea typeface="Samsung Sharp Sans Regular" pitchFamily="2" charset="0"/>
                <a:cs typeface="Samsung Sharp Sans Regular" pitchFamily="2" charset="0"/>
              </a:rPr>
              <a:t>án</a:t>
            </a:r>
            <a:endParaRPr lang="ko-KR" altLang="en-US" sz="2100" b="1" i="0" dirty="0">
              <a:solidFill>
                <a:srgbClr val="1428A0"/>
              </a:solidFill>
              <a:latin typeface="iCiel Samsung Sharp Sans Regular" pitchFamily="2" charset="77"/>
              <a:ea typeface="Samsung Sharp Sans Regular" pitchFamily="2" charset="0"/>
              <a:cs typeface="Samsung Sharp Sans Regular" pitchFamily="2" charset="0"/>
            </a:endParaRPr>
          </a:p>
        </p:txBody>
      </p:sp>
    </p:spTree>
    <p:extLst>
      <p:ext uri="{BB962C8B-B14F-4D97-AF65-F5344CB8AC3E}">
        <p14:creationId xmlns:p14="http://schemas.microsoft.com/office/powerpoint/2010/main" val="266544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NIT_Detail">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4"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9176" y="6498002"/>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300" panose="020B0303030303020204" pitchFamily="34" charset="0"/>
                <a:ea typeface="SamsungOne-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844053"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400" panose="020B0503030303020204" pitchFamily="34" charset="0"/>
                <a:ea typeface="SamsungOne-400" panose="020B0503030303020204" pitchFamily="34" charset="0"/>
              </a:rPr>
              <a:pPr marL="0" marR="0" lvl="0" indent="0" algn="r" defTabSz="844053"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400" panose="020B0503030303020204" pitchFamily="34" charset="0"/>
              <a:ea typeface="SamsungOne-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4"/>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1" i="0" dirty="0">
                <a:solidFill>
                  <a:schemeClr val="bg1">
                    <a:lumMod val="50000"/>
                  </a:schemeClr>
                </a:solidFill>
                <a:latin typeface="iCiel Samsung Sharp Sans Bold" pitchFamily="2" charset="77"/>
                <a:ea typeface="iCiel Samsung Sharp Sans Bold" pitchFamily="2" charset="77"/>
                <a:cs typeface="iCiel Samsung Sharp Sans Bold" pitchFamily="2" charset="77"/>
              </a:rPr>
              <a:t>Samsung Innovation Campus</a:t>
            </a:r>
          </a:p>
        </p:txBody>
      </p:sp>
      <p:sp>
        <p:nvSpPr>
          <p:cNvPr id="15"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6849055" y="6498002"/>
            <a:ext cx="2350254"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300" panose="020B0303030303020204" pitchFamily="34" charset="0"/>
                <a:ea typeface="SamsungOne-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844053" latinLnBrk="1">
              <a:defRPr/>
            </a:pPr>
            <a:r>
              <a:rPr lang="vi-VN" altLang="ko-KR" sz="900" b="1" i="0" dirty="0">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Chương</a:t>
            </a:r>
            <a:r>
              <a:rPr lang="en-US" altLang="ko-KR" sz="900" b="1" i="0" dirty="0">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 10. </a:t>
            </a:r>
            <a:r>
              <a:rPr lang="en-US" altLang="ko-KR" sz="900" b="1" i="0" dirty="0" err="1">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Bắt</a:t>
            </a:r>
            <a:r>
              <a:rPr lang="en-US" altLang="ko-KR" sz="900" b="1" i="0" dirty="0">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 </a:t>
            </a:r>
            <a:r>
              <a:rPr lang="en-US" altLang="ko-KR" sz="900" b="1" i="0" dirty="0" err="1">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đầu</a:t>
            </a:r>
            <a:r>
              <a:rPr lang="en-US" altLang="ko-KR" sz="900" b="1" i="0" dirty="0">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 </a:t>
            </a:r>
            <a:r>
              <a:rPr lang="en-US" altLang="ko-KR" sz="900" b="1" i="0" dirty="0" err="1">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dự</a:t>
            </a:r>
            <a:r>
              <a:rPr lang="en-US" altLang="ko-KR" sz="900" b="1" i="0" dirty="0">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 </a:t>
            </a:r>
            <a:r>
              <a:rPr lang="en-US" altLang="ko-KR" sz="900" b="1" i="0" dirty="0" err="1">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án</a:t>
            </a:r>
            <a:r>
              <a:rPr lang="en-US" altLang="ko-KR" sz="900" b="1" i="0" dirty="0">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 </a:t>
            </a:r>
            <a:r>
              <a:rPr lang="en-US" altLang="ko-KR" sz="900" b="1" i="0" dirty="0" err="1">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về</a:t>
            </a:r>
            <a:r>
              <a:rPr lang="en-US" altLang="ko-KR" sz="900" b="1" i="0" dirty="0">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 </a:t>
            </a:r>
            <a:r>
              <a:rPr lang="en-US" altLang="ko-KR" sz="900" b="1" i="0" dirty="0" err="1">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dữ</a:t>
            </a:r>
            <a:r>
              <a:rPr lang="en-US" altLang="ko-KR" sz="900" b="1" i="0" dirty="0">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 </a:t>
            </a:r>
            <a:r>
              <a:rPr lang="en-US" altLang="ko-KR" sz="900" b="1" i="0" dirty="0" err="1">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liệu</a:t>
            </a:r>
            <a:r>
              <a:rPr lang="en-US" altLang="ko-KR" sz="900" b="1" i="0" dirty="0">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 </a:t>
            </a:r>
            <a:r>
              <a:rPr lang="en-US" altLang="ko-KR" sz="900" b="1" i="0" dirty="0" err="1">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lớn</a:t>
            </a:r>
            <a:endParaRPr lang="en-US" altLang="ko-KR" sz="900" b="1" i="0" dirty="0">
              <a:solidFill>
                <a:schemeClr val="bg1">
                  <a:lumMod val="50000"/>
                </a:schemeClr>
              </a:solidFill>
              <a:latin typeface="iCiel Samsung Sharp Sans Medium" pitchFamily="2" charset="77"/>
              <a:ea typeface="iCiel Samsung Sharp Sans Medium" pitchFamily="2" charset="77"/>
              <a:cs typeface="iCiel Samsung Sharp Sans Medium" pitchFamily="2" charset="77"/>
            </a:endParaRPr>
          </a:p>
        </p:txBody>
      </p:sp>
      <p:sp>
        <p:nvSpPr>
          <p:cNvPr id="17" name="텍스트 개체 틀 5">
            <a:extLst>
              <a:ext uri="{FF2B5EF4-FFF2-40B4-BE49-F238E27FC236}">
                <a16:creationId xmlns:a16="http://schemas.microsoft.com/office/drawing/2014/main" id="{69025CEA-83E2-41C7-B92C-F9B435DD5554}"/>
              </a:ext>
            </a:extLst>
          </p:cNvPr>
          <p:cNvSpPr>
            <a:spLocks noGrp="1"/>
          </p:cNvSpPr>
          <p:nvPr>
            <p:ph type="body" sz="quarter" idx="10" hasCustomPrompt="1"/>
          </p:nvPr>
        </p:nvSpPr>
        <p:spPr>
          <a:xfrm>
            <a:off x="989700" y="3038807"/>
            <a:ext cx="8344800" cy="554400"/>
          </a:xfrm>
          <a:prstGeom prst="rect">
            <a:avLst/>
          </a:prstGeom>
        </p:spPr>
        <p:txBody>
          <a:bodyPr lIns="0" tIns="0" rIns="0" bIns="0" anchor="t"/>
          <a:lstStyle>
            <a:lvl1pPr marL="0" indent="0">
              <a:lnSpc>
                <a:spcPct val="100000"/>
              </a:lnSpc>
              <a:spcBef>
                <a:spcPts val="0"/>
              </a:spcBef>
              <a:buNone/>
              <a:defRPr sz="3600" b="1" i="0">
                <a:latin typeface="iCiel Samsung Sharp Sans Regular" pitchFamily="2" charset="77"/>
              </a:defRPr>
            </a:lvl1pPr>
          </a:lstStyle>
          <a:p>
            <a:pPr lvl="0"/>
            <a:r>
              <a:rPr lang="en-US" dirty="0"/>
              <a:t>Main Title</a:t>
            </a:r>
          </a:p>
        </p:txBody>
      </p:sp>
      <p:sp>
        <p:nvSpPr>
          <p:cNvPr id="19" name="텍스트 개체 틀 17">
            <a:extLst>
              <a:ext uri="{FF2B5EF4-FFF2-40B4-BE49-F238E27FC236}">
                <a16:creationId xmlns:a16="http://schemas.microsoft.com/office/drawing/2014/main" id="{0A6D8EE3-5C63-4B07-920D-72B719DC7C8F}"/>
              </a:ext>
            </a:extLst>
          </p:cNvPr>
          <p:cNvSpPr>
            <a:spLocks noGrp="1"/>
          </p:cNvSpPr>
          <p:nvPr>
            <p:ph type="body" sz="quarter" idx="11" hasCustomPrompt="1"/>
          </p:nvPr>
        </p:nvSpPr>
        <p:spPr>
          <a:xfrm>
            <a:off x="992455" y="2745358"/>
            <a:ext cx="5477256" cy="310896"/>
          </a:xfrm>
          <a:prstGeom prst="rect">
            <a:avLst/>
          </a:prstGeom>
        </p:spPr>
        <p:txBody>
          <a:bodyPr lIns="0" tIns="0" rIns="0" bIns="0" anchor="ctr"/>
          <a:lstStyle>
            <a:lvl1pPr marL="0" indent="0">
              <a:lnSpc>
                <a:spcPct val="100000"/>
              </a:lnSpc>
              <a:spcBef>
                <a:spcPts val="0"/>
              </a:spcBef>
              <a:buNone/>
              <a:defRPr lang="en-US" sz="2000" b="1" i="0" dirty="0">
                <a:solidFill>
                  <a:schemeClr val="bg1">
                    <a:lumMod val="50000"/>
                  </a:schemeClr>
                </a:solidFill>
                <a:latin typeface="iCiel Samsung Sharp Sans Regular" pitchFamily="2" charset="77"/>
              </a:defRPr>
            </a:lvl1pPr>
          </a:lstStyle>
          <a:p>
            <a:pPr lvl="0"/>
            <a:r>
              <a:rPr lang="en-US" dirty="0" err="1"/>
              <a:t>Bài</a:t>
            </a:r>
            <a:r>
              <a:rPr lang="en-US" dirty="0"/>
              <a:t> 1</a:t>
            </a:r>
          </a:p>
        </p:txBody>
      </p:sp>
    </p:spTree>
    <p:extLst>
      <p:ext uri="{BB962C8B-B14F-4D97-AF65-F5344CB8AC3E}">
        <p14:creationId xmlns:p14="http://schemas.microsoft.com/office/powerpoint/2010/main" val="1613295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dy">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2" y="0"/>
            <a:ext cx="9909172"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3"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300" panose="020B0303030303020204" pitchFamily="34" charset="0"/>
                <a:ea typeface="SamsungOne-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844053"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400" panose="020B0503030303020204" pitchFamily="34" charset="0"/>
                <a:ea typeface="SamsungOne-400" panose="020B0503030303020204" pitchFamily="34" charset="0"/>
              </a:rPr>
              <a:pPr marL="0" marR="0" lvl="0" indent="0" algn="r" defTabSz="844053"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400" panose="020B0503030303020204" pitchFamily="34" charset="0"/>
              <a:ea typeface="SamsungOne-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2"/>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1" i="0" dirty="0">
                <a:solidFill>
                  <a:schemeClr val="bg1">
                    <a:lumMod val="50000"/>
                  </a:schemeClr>
                </a:solidFill>
                <a:latin typeface="iCiel Samsung Sharp Sans Bold" pitchFamily="2" charset="77"/>
                <a:ea typeface="iCiel Samsung Sharp Sans Bold" pitchFamily="2" charset="77"/>
                <a:cs typeface="iCiel Samsung Sharp Sans Bold" pitchFamily="2" charset="77"/>
              </a:rPr>
              <a:t>Samsung Innovation Campus</a:t>
            </a:r>
          </a:p>
        </p:txBody>
      </p:sp>
      <p:sp>
        <p:nvSpPr>
          <p:cNvPr id="23" name="텍스트 개체 틀 2">
            <a:extLst>
              <a:ext uri="{FF2B5EF4-FFF2-40B4-BE49-F238E27FC236}">
                <a16:creationId xmlns:a16="http://schemas.microsoft.com/office/drawing/2014/main" id="{3A9C8AAB-57A1-412B-A64C-ED1AF858DDAC}"/>
              </a:ext>
            </a:extLst>
          </p:cNvPr>
          <p:cNvSpPr>
            <a:spLocks noGrp="1"/>
          </p:cNvSpPr>
          <p:nvPr>
            <p:ph type="body" sz="quarter" idx="10" hasCustomPrompt="1"/>
          </p:nvPr>
        </p:nvSpPr>
        <p:spPr>
          <a:xfrm>
            <a:off x="449611" y="447880"/>
            <a:ext cx="7670931" cy="274320"/>
          </a:xfrm>
          <a:prstGeom prst="rect">
            <a:avLst/>
          </a:prstGeom>
        </p:spPr>
        <p:txBody>
          <a:bodyPr lIns="0" tIns="0" rIns="0" bIns="0" anchor="ctr"/>
          <a:lstStyle>
            <a:lvl1pPr marL="0" indent="0">
              <a:lnSpc>
                <a:spcPct val="100000"/>
              </a:lnSpc>
              <a:spcBef>
                <a:spcPts val="0"/>
              </a:spcBef>
              <a:buNone/>
              <a:defRPr sz="1800" b="1" i="0">
                <a:solidFill>
                  <a:schemeClr val="bg1"/>
                </a:solidFill>
                <a:latin typeface="iCiel Samsung Sharp Sans Medium" pitchFamily="2" charset="77"/>
              </a:defRPr>
            </a:lvl1pPr>
          </a:lstStyle>
          <a:p>
            <a:pPr lvl="0"/>
            <a:r>
              <a:rPr lang="en-US" dirty="0"/>
              <a:t>Index Text</a:t>
            </a:r>
          </a:p>
        </p:txBody>
      </p:sp>
      <p:sp>
        <p:nvSpPr>
          <p:cNvPr id="26" name="텍스트 개체 틀 2">
            <a:extLst>
              <a:ext uri="{FF2B5EF4-FFF2-40B4-BE49-F238E27FC236}">
                <a16:creationId xmlns:a16="http://schemas.microsoft.com/office/drawing/2014/main" id="{DE49B7A2-0FFE-4D62-9A35-5CB006784148}"/>
              </a:ext>
            </a:extLst>
          </p:cNvPr>
          <p:cNvSpPr>
            <a:spLocks noGrp="1"/>
          </p:cNvSpPr>
          <p:nvPr>
            <p:ph type="body" sz="quarter" idx="11" hasCustomPrompt="1"/>
          </p:nvPr>
        </p:nvSpPr>
        <p:spPr>
          <a:xfrm>
            <a:off x="535872" y="1523052"/>
            <a:ext cx="8796528" cy="493776"/>
          </a:xfrm>
          <a:prstGeom prst="rect">
            <a:avLst/>
          </a:prstGeom>
        </p:spPr>
        <p:txBody>
          <a:bodyPr lIns="0" tIns="0" rIns="0" bIns="0" anchor="ctr"/>
          <a:lstStyle>
            <a:lvl1pPr marL="0" indent="0">
              <a:lnSpc>
                <a:spcPct val="100000"/>
              </a:lnSpc>
              <a:spcBef>
                <a:spcPts val="0"/>
              </a:spcBef>
              <a:buNone/>
              <a:defRPr sz="3200" b="1" i="0">
                <a:solidFill>
                  <a:srgbClr val="131313"/>
                </a:solidFill>
                <a:latin typeface="iCiel Samsung Sharp Sans Regular" pitchFamily="2" charset="77"/>
              </a:defRPr>
            </a:lvl1pPr>
          </a:lstStyle>
          <a:p>
            <a:pPr lvl="0"/>
            <a:r>
              <a:rPr lang="en-US" dirty="0"/>
              <a:t>Header 1</a:t>
            </a:r>
          </a:p>
        </p:txBody>
      </p:sp>
      <p:sp>
        <p:nvSpPr>
          <p:cNvPr id="33" name="텍스트 개체 틀 5">
            <a:extLst>
              <a:ext uri="{FF2B5EF4-FFF2-40B4-BE49-F238E27FC236}">
                <a16:creationId xmlns:a16="http://schemas.microsoft.com/office/drawing/2014/main" id="{05927D48-3D9A-47A5-BA41-F3AEE3811D7C}"/>
              </a:ext>
            </a:extLst>
          </p:cNvPr>
          <p:cNvSpPr>
            <a:spLocks noGrp="1"/>
          </p:cNvSpPr>
          <p:nvPr>
            <p:ph type="body" sz="quarter" idx="13" hasCustomPrompt="1"/>
          </p:nvPr>
        </p:nvSpPr>
        <p:spPr>
          <a:xfrm>
            <a:off x="8676000" y="482199"/>
            <a:ext cx="792000" cy="244800"/>
          </a:xfrm>
          <a:prstGeom prst="rect">
            <a:avLst/>
          </a:prstGeom>
        </p:spPr>
        <p:txBody>
          <a:bodyPr lIns="0" tIns="0" rIns="0" bIns="0"/>
          <a:lstStyle>
            <a:lvl1pPr marL="0" indent="0" algn="r">
              <a:lnSpc>
                <a:spcPct val="100000"/>
              </a:lnSpc>
              <a:spcBef>
                <a:spcPts val="0"/>
              </a:spcBef>
              <a:buNone/>
              <a:defRPr sz="1600" b="1" i="0">
                <a:solidFill>
                  <a:schemeClr val="bg1">
                    <a:lumMod val="85000"/>
                  </a:schemeClr>
                </a:solidFill>
                <a:latin typeface="iCiel Samsung Sharp Sans Medium" pitchFamily="2" charset="77"/>
              </a:defRPr>
            </a:lvl1pPr>
          </a:lstStyle>
          <a:p>
            <a:pPr lvl="0"/>
            <a:r>
              <a:rPr lang="en-US" dirty="0"/>
              <a:t>BÀI</a:t>
            </a:r>
          </a:p>
        </p:txBody>
      </p:sp>
      <p:sp>
        <p:nvSpPr>
          <p:cNvPr id="8" name="텍스트 개체 틀 7">
            <a:extLst>
              <a:ext uri="{FF2B5EF4-FFF2-40B4-BE49-F238E27FC236}">
                <a16:creationId xmlns:a16="http://schemas.microsoft.com/office/drawing/2014/main" id="{AB1162E7-A596-44B0-94F2-0B4AB35A2012}"/>
              </a:ext>
            </a:extLst>
          </p:cNvPr>
          <p:cNvSpPr>
            <a:spLocks noGrp="1"/>
          </p:cNvSpPr>
          <p:nvPr>
            <p:ph type="body" sz="quarter" idx="15" hasCustomPrompt="1"/>
          </p:nvPr>
        </p:nvSpPr>
        <p:spPr>
          <a:xfrm>
            <a:off x="535872" y="2226568"/>
            <a:ext cx="8796528" cy="914400"/>
          </a:xfrm>
          <a:prstGeom prst="rect">
            <a:avLst/>
          </a:prstGeom>
        </p:spPr>
        <p:txBody>
          <a:bodyPr lIns="0" tIns="0" rIns="0" bIns="0"/>
          <a:lstStyle>
            <a:lvl1pPr marL="177800" indent="-177800">
              <a:lnSpc>
                <a:spcPts val="1800"/>
              </a:lnSpc>
              <a:spcBef>
                <a:spcPts val="1000"/>
              </a:spcBef>
              <a:buFontTx/>
              <a:buBlip>
                <a:blip r:embed="rId3"/>
              </a:buBlip>
              <a:defRPr kumimoji="1" lang="en-US" altLang="ko-KR" sz="1400" kern="1200" smtClean="0">
                <a:solidFill>
                  <a:prstClr val="black">
                    <a:lumMod val="85000"/>
                    <a:lumOff val="15000"/>
                  </a:prstClr>
                </a:solidFill>
                <a:latin typeface="SamsungOne-400" panose="020B0503030303020204" pitchFamily="34" charset="0"/>
                <a:ea typeface="SamsungOne-400" panose="020B0503030303020204" pitchFamily="34" charset="0"/>
                <a:cs typeface="+mn-cs"/>
              </a:defRPr>
            </a:lvl1pPr>
            <a:lvl2pPr marL="360363" indent="-182563">
              <a:lnSpc>
                <a:spcPts val="1800"/>
              </a:lnSpc>
              <a:spcBef>
                <a:spcPts val="500"/>
              </a:spcBef>
              <a:buSzPct val="80000"/>
              <a:buFontTx/>
              <a:buBlip>
                <a:blip r:embed="rId4"/>
              </a:buBlip>
              <a:tabLst>
                <a:tab pos="447675" algn="l"/>
              </a:tabLst>
              <a:defRPr lang="en-US" altLang="ko-KR" sz="1300" kern="1200" dirty="0" smtClean="0">
                <a:solidFill>
                  <a:prstClr val="black">
                    <a:lumMod val="85000"/>
                    <a:lumOff val="15000"/>
                  </a:prstClr>
                </a:solidFill>
                <a:latin typeface="SamsungOne-400" panose="020B0503030303020204" pitchFamily="34" charset="0"/>
                <a:ea typeface="SamsungOne-400" panose="020B0503030303020204" pitchFamily="34" charset="0"/>
                <a:cs typeface="+mn-cs"/>
              </a:defRPr>
            </a:lvl2pPr>
          </a:lstStyle>
          <a:p>
            <a:pPr lvl="0"/>
            <a:r>
              <a:rPr lang="en-US" altLang="ko-KR" dirty="0"/>
              <a:t>text</a:t>
            </a:r>
          </a:p>
          <a:p>
            <a:pPr lvl="1"/>
            <a:r>
              <a:rPr lang="en-US" altLang="ko-KR" dirty="0"/>
              <a:t>text</a:t>
            </a:r>
          </a:p>
          <a:p>
            <a:pPr lvl="1"/>
            <a:endParaRPr lang="en-US" altLang="ko-KR" dirty="0"/>
          </a:p>
          <a:p>
            <a:pPr marL="628650" lvl="1" indent="-207963" algn="l" defTabSz="844083" rtl="0" eaLnBrk="1" latinLnBrk="1" hangingPunct="1">
              <a:lnSpc>
                <a:spcPct val="90000"/>
              </a:lnSpc>
              <a:spcBef>
                <a:spcPts val="462"/>
              </a:spcBef>
              <a:buSzPct val="90000"/>
              <a:buFontTx/>
              <a:buBlip>
                <a:blip r:embed="rId5"/>
              </a:buBlip>
            </a:pPr>
            <a:endParaRPr lang="en-US" altLang="ko-KR" dirty="0"/>
          </a:p>
          <a:p>
            <a:pPr lvl="1"/>
            <a:endParaRPr lang="ko-KR" altLang="en-US" dirty="0"/>
          </a:p>
        </p:txBody>
      </p:sp>
      <p:sp>
        <p:nvSpPr>
          <p:cNvPr id="11" name="슬라이드 번호 개체 틀 15">
            <a:extLst>
              <a:ext uri="{FF2B5EF4-FFF2-40B4-BE49-F238E27FC236}">
                <a16:creationId xmlns:a16="http://schemas.microsoft.com/office/drawing/2014/main" id="{4EB74450-9064-4350-A3DC-D3DD3146C487}"/>
              </a:ext>
            </a:extLst>
          </p:cNvPr>
          <p:cNvSpPr txBox="1">
            <a:spLocks/>
          </p:cNvSpPr>
          <p:nvPr userDrawn="1"/>
        </p:nvSpPr>
        <p:spPr>
          <a:xfrm>
            <a:off x="6849055" y="6498002"/>
            <a:ext cx="2350254"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300" panose="020B0303030303020204" pitchFamily="34" charset="0"/>
                <a:ea typeface="SamsungOne-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844053" latinLnBrk="1">
              <a:defRPr/>
            </a:pPr>
            <a:r>
              <a:rPr lang="vi-VN" altLang="ko-KR" sz="900" b="1" i="0" dirty="0">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Chương</a:t>
            </a:r>
            <a:r>
              <a:rPr lang="en-US" altLang="ko-KR" sz="900" b="1" i="0" dirty="0">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 10. </a:t>
            </a:r>
            <a:r>
              <a:rPr lang="en-US" altLang="ko-KR" sz="900" b="1" i="0" dirty="0" err="1">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Bắt</a:t>
            </a:r>
            <a:r>
              <a:rPr lang="en-US" altLang="ko-KR" sz="900" b="1" i="0" dirty="0">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 </a:t>
            </a:r>
            <a:r>
              <a:rPr lang="en-US" altLang="ko-KR" sz="900" b="1" i="0" dirty="0" err="1">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đầu</a:t>
            </a:r>
            <a:r>
              <a:rPr lang="en-US" altLang="ko-KR" sz="900" b="1" i="0" dirty="0">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 </a:t>
            </a:r>
            <a:r>
              <a:rPr lang="en-US" altLang="ko-KR" sz="900" b="1" i="0" dirty="0" err="1">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dự</a:t>
            </a:r>
            <a:r>
              <a:rPr lang="en-US" altLang="ko-KR" sz="900" b="1" i="0" dirty="0">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 </a:t>
            </a:r>
            <a:r>
              <a:rPr lang="en-US" altLang="ko-KR" sz="900" b="1" i="0" dirty="0" err="1">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án</a:t>
            </a:r>
            <a:r>
              <a:rPr lang="en-US" altLang="ko-KR" sz="900" b="1" i="0" dirty="0">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 </a:t>
            </a:r>
            <a:r>
              <a:rPr lang="en-US" altLang="ko-KR" sz="900" b="1" i="0" dirty="0" err="1">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về</a:t>
            </a:r>
            <a:r>
              <a:rPr lang="en-US" altLang="ko-KR" sz="900" b="1" i="0" dirty="0">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 </a:t>
            </a:r>
            <a:r>
              <a:rPr lang="en-US" altLang="ko-KR" sz="900" b="1" i="0" dirty="0" err="1">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dữ</a:t>
            </a:r>
            <a:r>
              <a:rPr lang="en-US" altLang="ko-KR" sz="900" b="1" i="0" dirty="0">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 </a:t>
            </a:r>
            <a:r>
              <a:rPr lang="en-US" altLang="ko-KR" sz="900" b="1" i="0" dirty="0" err="1">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liệu</a:t>
            </a:r>
            <a:r>
              <a:rPr lang="en-US" altLang="ko-KR" sz="900" b="1" i="0" dirty="0">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 </a:t>
            </a:r>
            <a:r>
              <a:rPr lang="en-US" altLang="ko-KR" sz="900" b="1" i="0" dirty="0" err="1">
                <a:solidFill>
                  <a:schemeClr val="bg1">
                    <a:lumMod val="50000"/>
                  </a:schemeClr>
                </a:solidFill>
                <a:latin typeface="iCiel Samsung Sharp Sans Medium" pitchFamily="2" charset="77"/>
                <a:ea typeface="iCiel Samsung Sharp Sans Medium" pitchFamily="2" charset="77"/>
                <a:cs typeface="iCiel Samsung Sharp Sans Medium" pitchFamily="2" charset="77"/>
              </a:rPr>
              <a:t>lớn</a:t>
            </a:r>
            <a:endParaRPr lang="en-US" altLang="ko-KR" sz="900" b="1" i="0" dirty="0">
              <a:solidFill>
                <a:schemeClr val="bg1">
                  <a:lumMod val="50000"/>
                </a:schemeClr>
              </a:solidFill>
              <a:latin typeface="iCiel Samsung Sharp Sans Medium" pitchFamily="2" charset="77"/>
              <a:ea typeface="iCiel Samsung Sharp Sans Medium" pitchFamily="2" charset="77"/>
              <a:cs typeface="iCiel Samsung Sharp Sans Medium" pitchFamily="2" charset="77"/>
            </a:endParaRPr>
          </a:p>
        </p:txBody>
      </p:sp>
    </p:spTree>
    <p:extLst>
      <p:ext uri="{BB962C8B-B14F-4D97-AF65-F5344CB8AC3E}">
        <p14:creationId xmlns:p14="http://schemas.microsoft.com/office/powerpoint/2010/main" val="1415996655"/>
      </p:ext>
    </p:extLst>
  </p:cSld>
  <p:clrMapOvr>
    <a:masterClrMapping/>
  </p:clrMapOvr>
  <p:extLst>
    <p:ext uri="{DCECCB84-F9BA-43D5-87BE-67443E8EF086}">
      <p15:sldGuideLst xmlns:p15="http://schemas.microsoft.com/office/powerpoint/2012/main">
        <p15:guide id="1" orient="horz" pos="1407">
          <p15:clr>
            <a:srgbClr val="FBAE40"/>
          </p15:clr>
        </p15:guide>
        <p15:guide id="2" pos="330">
          <p15:clr>
            <a:srgbClr val="FBAE40"/>
          </p15:clr>
        </p15:guide>
        <p15:guide id="3" pos="5887">
          <p15:clr>
            <a:srgbClr val="FBAE40"/>
          </p15:clr>
        </p15:guide>
        <p15:guide id="4" orient="horz" pos="1593">
          <p15:clr>
            <a:srgbClr val="FBAE40"/>
          </p15:clr>
        </p15:guide>
        <p15:guide id="5" orient="horz" pos="2795">
          <p15:clr>
            <a:srgbClr val="FBAE40"/>
          </p15:clr>
        </p15:guide>
        <p15:guide id="6" orient="horz" pos="3952">
          <p15:clr>
            <a:srgbClr val="FBAE40"/>
          </p15:clr>
        </p15:guide>
        <p15:guide id="7" orient="horz" pos="95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400" panose="020B0503030303020204" pitchFamily="34" charset="0"/>
                <a:ea typeface="SamsungOne-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400" panose="020B0503030303020204" pitchFamily="34" charset="0"/>
              <a:ea typeface="SamsungOne-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1" i="0" dirty="0">
                <a:solidFill>
                  <a:schemeClr val="bg1">
                    <a:lumMod val="50000"/>
                  </a:schemeClr>
                </a:solidFill>
                <a:latin typeface="iCiel Samsung Sharp Sans Bold" pitchFamily="2" charset="77"/>
                <a:ea typeface="iCiel Samsung Sharp Sans Bold" pitchFamily="2" charset="77"/>
                <a:cs typeface="iCiel Samsung Sharp Sans Bold" pitchFamily="2" charset="77"/>
              </a:rPr>
              <a:t>Samsung Innovation Campus</a:t>
            </a:r>
          </a:p>
        </p:txBody>
      </p:sp>
    </p:spTree>
    <p:extLst>
      <p:ext uri="{BB962C8B-B14F-4D97-AF65-F5344CB8AC3E}">
        <p14:creationId xmlns:p14="http://schemas.microsoft.com/office/powerpoint/2010/main" val="2164320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last">
    <p:spTree>
      <p:nvGrpSpPr>
        <p:cNvPr id="1" name=""/>
        <p:cNvGrpSpPr/>
        <p:nvPr/>
      </p:nvGrpSpPr>
      <p:grpSpPr>
        <a:xfrm>
          <a:off x="0" y="0"/>
          <a:ext cx="0" cy="0"/>
          <a:chOff x="0" y="0"/>
          <a:chExt cx="0" cy="0"/>
        </a:xfrm>
      </p:grpSpPr>
      <p:pic>
        <p:nvPicPr>
          <p:cNvPr id="6" name="그림 2">
            <a:extLst>
              <a:ext uri="{FF2B5EF4-FFF2-40B4-BE49-F238E27FC236}">
                <a16:creationId xmlns:a16="http://schemas.microsoft.com/office/drawing/2014/main" id="{C441AFAB-5BBF-465C-B7A8-FED86E6261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4395"/>
            <a:ext cx="9902825" cy="6853605"/>
          </a:xfrm>
          <a:prstGeom prst="rect">
            <a:avLst/>
          </a:prstGeom>
        </p:spPr>
      </p:pic>
      <p:sp>
        <p:nvSpPr>
          <p:cNvPr id="2" name="직사각형 1"/>
          <p:cNvSpPr/>
          <p:nvPr userDrawn="1"/>
        </p:nvSpPr>
        <p:spPr>
          <a:xfrm>
            <a:off x="1" y="0"/>
            <a:ext cx="9902825"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latin typeface="SamsungOne-400" panose="020B0503030303020204" pitchFamily="34" charset="0"/>
            </a:endParaRPr>
          </a:p>
        </p:txBody>
      </p:sp>
      <p:sp>
        <p:nvSpPr>
          <p:cNvPr id="7" name="직사각형 6">
            <a:extLst>
              <a:ext uri="{FF2B5EF4-FFF2-40B4-BE49-F238E27FC236}">
                <a16:creationId xmlns:a16="http://schemas.microsoft.com/office/drawing/2014/main" id="{782B242C-8600-47F0-98D5-6EA512C41BF2}"/>
              </a:ext>
            </a:extLst>
          </p:cNvPr>
          <p:cNvSpPr/>
          <p:nvPr userDrawn="1"/>
        </p:nvSpPr>
        <p:spPr>
          <a:xfrm>
            <a:off x="449612" y="5677031"/>
            <a:ext cx="9003600"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400" panose="020B0503030303020204" pitchFamily="34" charset="0"/>
                <a:cs typeface="+mn-cs"/>
              </a:rPr>
              <a:t>ⓒ</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2021 SAMSUNG. All rights reserved.</a:t>
            </a:r>
          </a:p>
          <a:p>
            <a:pPr marL="0" marR="0" lvl="0" indent="0" algn="l" defTabSz="914400" rtl="0" eaLnBrk="1" fontAlgn="auto" latinLnBrk="1" hangingPunct="1">
              <a:lnSpc>
                <a:spcPct val="100000"/>
              </a:lnSpc>
              <a:spcBef>
                <a:spcPts val="60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p>
          <a:p>
            <a:pPr marL="0" marR="0" lvl="0" indent="0" algn="l" defTabSz="914400" rtl="0" eaLnBrk="1" fontAlgn="auto" latinLnBrk="1" hangingPunct="1">
              <a:lnSpc>
                <a:spcPct val="100000"/>
              </a:lnSpc>
              <a:spcBef>
                <a:spcPts val="30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innovation Campus or to use the entire or part of this book, you must receive written consent from copyright holder.</a:t>
            </a:r>
          </a:p>
        </p:txBody>
      </p:sp>
      <p:pic>
        <p:nvPicPr>
          <p:cNvPr id="10" name="그림 3">
            <a:extLst>
              <a:ext uri="{FF2B5EF4-FFF2-40B4-BE49-F238E27FC236}">
                <a16:creationId xmlns:a16="http://schemas.microsoft.com/office/drawing/2014/main" id="{A977D3D7-ABF1-4BDD-B1E5-CCA79CC8184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3012" y="3022951"/>
            <a:ext cx="2476800" cy="812098"/>
          </a:xfrm>
          <a:prstGeom prst="rect">
            <a:avLst/>
          </a:prstGeom>
        </p:spPr>
      </p:pic>
      <p:sp>
        <p:nvSpPr>
          <p:cNvPr id="9"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612" y="450000"/>
            <a:ext cx="129098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40" tIns="45720" rIns="91440" bIns="45720" numCol="1" anchor="t" anchorCtr="0" compatLnSpc="1">
            <a:prstTxWarp prst="textNoShape">
              <a:avLst/>
            </a:prstTxWarp>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1960" noProof="0" dirty="0">
              <a:latin typeface="SamsungOneKorean 400" panose="020B0503030303020204" pitchFamily="50" charset="-127"/>
              <a:ea typeface="SamsungOneKorean 400" panose="020B0503030303020204" pitchFamily="50" charset="-127"/>
            </a:endParaRPr>
          </a:p>
        </p:txBody>
      </p:sp>
    </p:spTree>
    <p:extLst>
      <p:ext uri="{BB962C8B-B14F-4D97-AF65-F5344CB8AC3E}">
        <p14:creationId xmlns:p14="http://schemas.microsoft.com/office/powerpoint/2010/main" val="2788870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9013382"/>
      </p:ext>
    </p:extLst>
  </p:cSld>
  <p:clrMap bg1="lt1" tx1="dk1" bg2="lt2" tx2="dk2" accent1="accent1" accent2="accent2" accent3="accent3" accent4="accent4" accent5="accent5" accent6="accent6" hlink="hlink" folHlink="folHlink"/>
  <p:sldLayoutIdLst>
    <p:sldLayoutId id="2147484412" r:id="rId1"/>
    <p:sldLayoutId id="2147484413" r:id="rId2"/>
    <p:sldLayoutId id="2147484414" r:id="rId3"/>
    <p:sldLayoutId id="2147484415" r:id="rId4"/>
    <p:sldLayoutId id="2147484416" r:id="rId5"/>
    <p:sldLayoutId id="2147484417" r:id="rId6"/>
    <p:sldLayoutId id="2147484418" r:id="rId7"/>
    <p:sldLayoutId id="2147484419" r:id="rId8"/>
  </p:sldLayoutIdLst>
  <p:txStyles>
    <p:titleStyle>
      <a:lvl1pPr algn="l" defTabSz="844083" rtl="0" eaLnBrk="1" latinLnBrk="1" hangingPunct="1">
        <a:lnSpc>
          <a:spcPct val="90000"/>
        </a:lnSpc>
        <a:spcBef>
          <a:spcPct val="0"/>
        </a:spcBef>
        <a:buNone/>
        <a:defRPr sz="4062" kern="1200">
          <a:solidFill>
            <a:schemeClr val="tx1"/>
          </a:solidFill>
          <a:latin typeface="+mj-lt"/>
          <a:ea typeface="+mj-ea"/>
          <a:cs typeface="+mj-cs"/>
        </a:defRPr>
      </a:lvl1pPr>
    </p:titleStyle>
    <p:bodyStyle>
      <a:lvl1pPr marL="211021" indent="-211021" algn="l" defTabSz="844083" rtl="0" eaLnBrk="1" latinLnBrk="1" hangingPunct="1">
        <a:lnSpc>
          <a:spcPct val="90000"/>
        </a:lnSpc>
        <a:spcBef>
          <a:spcPts val="923"/>
        </a:spcBef>
        <a:buFont typeface="Arial" panose="020B0604020202020204" pitchFamily="34" charset="0"/>
        <a:buChar char="•"/>
        <a:defRPr sz="2585" kern="1200">
          <a:solidFill>
            <a:schemeClr val="tx1"/>
          </a:solidFill>
          <a:latin typeface="+mn-lt"/>
          <a:ea typeface="+mn-ea"/>
          <a:cs typeface="+mn-cs"/>
        </a:defRPr>
      </a:lvl1pPr>
      <a:lvl2pPr marL="633062" indent="-211021" algn="l" defTabSz="844083" rtl="0" eaLnBrk="1" latinLnBrk="1" hangingPunct="1">
        <a:lnSpc>
          <a:spcPct val="90000"/>
        </a:lnSpc>
        <a:spcBef>
          <a:spcPts val="462"/>
        </a:spcBef>
        <a:buFont typeface="Arial" panose="020B0604020202020204" pitchFamily="34" charset="0"/>
        <a:buChar char="•"/>
        <a:defRPr sz="2215" kern="1200">
          <a:solidFill>
            <a:schemeClr val="tx1"/>
          </a:solidFill>
          <a:latin typeface="+mn-lt"/>
          <a:ea typeface="+mn-ea"/>
          <a:cs typeface="+mn-cs"/>
        </a:defRPr>
      </a:lvl2pPr>
      <a:lvl3pPr marL="1055103" indent="-211021" algn="l" defTabSz="844083" rtl="0" eaLnBrk="1" latinLnBrk="1" hangingPunct="1">
        <a:lnSpc>
          <a:spcPct val="90000"/>
        </a:lnSpc>
        <a:spcBef>
          <a:spcPts val="462"/>
        </a:spcBef>
        <a:buFont typeface="Arial" panose="020B0604020202020204" pitchFamily="34" charset="0"/>
        <a:buChar char="•"/>
        <a:defRPr sz="1846" kern="1200">
          <a:solidFill>
            <a:schemeClr val="tx1"/>
          </a:solidFill>
          <a:latin typeface="+mn-lt"/>
          <a:ea typeface="+mn-ea"/>
          <a:cs typeface="+mn-cs"/>
        </a:defRPr>
      </a:lvl3pPr>
      <a:lvl4pPr marL="1477145" indent="-211021" algn="l" defTabSz="844083" rtl="0" eaLnBrk="1" latinLnBrk="1"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4pPr>
      <a:lvl5pPr marL="1899186" indent="-211021" algn="l" defTabSz="844083" rtl="0" eaLnBrk="1" latinLnBrk="1"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5pPr>
      <a:lvl6pPr marL="2321227" indent="-211021" algn="l" defTabSz="844083" rtl="0" eaLnBrk="1" latinLnBrk="1"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1"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1"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1"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p:bodyStyle>
    <p:otherStyle>
      <a:defPPr>
        <a:defRPr lang="en-US"/>
      </a:defPPr>
      <a:lvl1pPr marL="0" algn="l" defTabSz="844083" rtl="0" eaLnBrk="1" latinLnBrk="1" hangingPunct="1">
        <a:defRPr sz="1662" kern="1200">
          <a:solidFill>
            <a:schemeClr val="tx1"/>
          </a:solidFill>
          <a:latin typeface="+mn-lt"/>
          <a:ea typeface="+mn-ea"/>
          <a:cs typeface="+mn-cs"/>
        </a:defRPr>
      </a:lvl1pPr>
      <a:lvl2pPr marL="422041" algn="l" defTabSz="844083" rtl="0" eaLnBrk="1" latinLnBrk="1" hangingPunct="1">
        <a:defRPr sz="1662" kern="1200">
          <a:solidFill>
            <a:schemeClr val="tx1"/>
          </a:solidFill>
          <a:latin typeface="+mn-lt"/>
          <a:ea typeface="+mn-ea"/>
          <a:cs typeface="+mn-cs"/>
        </a:defRPr>
      </a:lvl2pPr>
      <a:lvl3pPr marL="844083" algn="l" defTabSz="844083" rtl="0" eaLnBrk="1" latinLnBrk="1" hangingPunct="1">
        <a:defRPr sz="1662" kern="1200">
          <a:solidFill>
            <a:schemeClr val="tx1"/>
          </a:solidFill>
          <a:latin typeface="+mn-lt"/>
          <a:ea typeface="+mn-ea"/>
          <a:cs typeface="+mn-cs"/>
        </a:defRPr>
      </a:lvl3pPr>
      <a:lvl4pPr marL="1266124" algn="l" defTabSz="844083" rtl="0" eaLnBrk="1" latinLnBrk="1" hangingPunct="1">
        <a:defRPr sz="1662" kern="1200">
          <a:solidFill>
            <a:schemeClr val="tx1"/>
          </a:solidFill>
          <a:latin typeface="+mn-lt"/>
          <a:ea typeface="+mn-ea"/>
          <a:cs typeface="+mn-cs"/>
        </a:defRPr>
      </a:lvl4pPr>
      <a:lvl5pPr marL="1688165" algn="l" defTabSz="844083" rtl="0" eaLnBrk="1" latinLnBrk="1" hangingPunct="1">
        <a:defRPr sz="1662" kern="1200">
          <a:solidFill>
            <a:schemeClr val="tx1"/>
          </a:solidFill>
          <a:latin typeface="+mn-lt"/>
          <a:ea typeface="+mn-ea"/>
          <a:cs typeface="+mn-cs"/>
        </a:defRPr>
      </a:lvl5pPr>
      <a:lvl6pPr marL="2110207" algn="l" defTabSz="844083" rtl="0" eaLnBrk="1" latinLnBrk="1" hangingPunct="1">
        <a:defRPr sz="1662" kern="1200">
          <a:solidFill>
            <a:schemeClr val="tx1"/>
          </a:solidFill>
          <a:latin typeface="+mn-lt"/>
          <a:ea typeface="+mn-ea"/>
          <a:cs typeface="+mn-cs"/>
        </a:defRPr>
      </a:lvl6pPr>
      <a:lvl7pPr marL="2532248" algn="l" defTabSz="844083" rtl="0" eaLnBrk="1" latinLnBrk="1" hangingPunct="1">
        <a:defRPr sz="1662" kern="1200">
          <a:solidFill>
            <a:schemeClr val="tx1"/>
          </a:solidFill>
          <a:latin typeface="+mn-lt"/>
          <a:ea typeface="+mn-ea"/>
          <a:cs typeface="+mn-cs"/>
        </a:defRPr>
      </a:lvl7pPr>
      <a:lvl8pPr marL="2954289" algn="l" defTabSz="844083" rtl="0" eaLnBrk="1" latinLnBrk="1" hangingPunct="1">
        <a:defRPr sz="1662" kern="1200">
          <a:solidFill>
            <a:schemeClr val="tx1"/>
          </a:solidFill>
          <a:latin typeface="+mn-lt"/>
          <a:ea typeface="+mn-ea"/>
          <a:cs typeface="+mn-cs"/>
        </a:defRPr>
      </a:lvl8pPr>
      <a:lvl9pPr marL="3376331" algn="l" defTabSz="844083" rtl="0" eaLnBrk="1" latinLnBrk="1"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345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671FC1F-94E7-460F-9A7D-01D28038047B}"/>
              </a:ext>
            </a:extLst>
          </p:cNvPr>
          <p:cNvSpPr>
            <a:spLocks noGrp="1"/>
          </p:cNvSpPr>
          <p:nvPr>
            <p:ph type="body" sz="quarter" idx="10"/>
          </p:nvPr>
        </p:nvSpPr>
        <p:spPr/>
        <p:txBody>
          <a:bodyPr/>
          <a:lstStyle/>
          <a:p>
            <a:r>
              <a:rPr lang="en-US" altLang="ko-KR" dirty="0"/>
              <a:t>1.2. Team building </a:t>
            </a:r>
            <a:r>
              <a:rPr lang="en-US" altLang="ko-KR" dirty="0" err="1"/>
              <a:t>và</a:t>
            </a:r>
            <a:r>
              <a:rPr lang="en-US" altLang="ko-KR" dirty="0"/>
              <a:t> ý </a:t>
            </a:r>
            <a:r>
              <a:rPr lang="en-US" altLang="ko-KR" dirty="0" err="1"/>
              <a:t>tưởng</a:t>
            </a:r>
            <a:endParaRPr lang="en-US" altLang="ko-KR" dirty="0"/>
          </a:p>
        </p:txBody>
      </p:sp>
      <p:sp>
        <p:nvSpPr>
          <p:cNvPr id="3" name="텍스트 개체 틀 2">
            <a:extLst>
              <a:ext uri="{FF2B5EF4-FFF2-40B4-BE49-F238E27FC236}">
                <a16:creationId xmlns:a16="http://schemas.microsoft.com/office/drawing/2014/main" id="{89EAE8C6-23C0-4757-98B4-2EB9FF0CC165}"/>
              </a:ext>
            </a:extLst>
          </p:cNvPr>
          <p:cNvSpPr>
            <a:spLocks noGrp="1"/>
          </p:cNvSpPr>
          <p:nvPr>
            <p:ph type="body" sz="quarter" idx="11"/>
          </p:nvPr>
        </p:nvSpPr>
        <p:spPr/>
        <p:txBody>
          <a:bodyPr/>
          <a:lstStyle/>
          <a:p>
            <a:r>
              <a:rPr lang="en-US" altLang="ko-KR" dirty="0"/>
              <a:t>Team Building</a:t>
            </a:r>
            <a:endParaRPr lang="ko-KR" altLang="en-US" dirty="0"/>
          </a:p>
        </p:txBody>
      </p:sp>
      <p:sp>
        <p:nvSpPr>
          <p:cNvPr id="4" name="텍스트 개체 틀 3">
            <a:extLst>
              <a:ext uri="{FF2B5EF4-FFF2-40B4-BE49-F238E27FC236}">
                <a16:creationId xmlns:a16="http://schemas.microsoft.com/office/drawing/2014/main" id="{DCDE637A-7A23-48A5-92D7-9AC02BBA40DF}"/>
              </a:ext>
            </a:extLst>
          </p:cNvPr>
          <p:cNvSpPr>
            <a:spLocks noGrp="1"/>
          </p:cNvSpPr>
          <p:nvPr>
            <p:ph type="body" sz="quarter" idx="13"/>
          </p:nvPr>
        </p:nvSpPr>
        <p:spPr/>
        <p:txBody>
          <a:bodyPr/>
          <a:lstStyle/>
          <a:p>
            <a:r>
              <a:rPr lang="en-US" altLang="ko-KR" sz="1600" b="1" dirty="0" err="1">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Bài</a:t>
            </a:r>
            <a:r>
              <a:rPr lang="en-US" altLang="ko-KR" sz="1600" b="1" dirty="0">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  </a:t>
            </a:r>
            <a:r>
              <a:rPr lang="en-US" altLang="ko-KR" sz="1600" b="1" dirty="0">
                <a:solidFill>
                  <a:schemeClr val="bg1">
                    <a:lumMod val="85000"/>
                  </a:schemeClr>
                </a:solidFill>
                <a:latin typeface="iCiel Samsung Sharp Sans Bold" pitchFamily="2" charset="77"/>
                <a:ea typeface="iCiel Samsung Sharp Sans Bold" pitchFamily="2" charset="77"/>
                <a:cs typeface="iCiel Samsung Sharp Sans Bold" pitchFamily="2" charset="77"/>
              </a:rPr>
              <a:t>01</a:t>
            </a:r>
          </a:p>
          <a:p>
            <a:endParaRPr lang="ko-KR" altLang="en-US" dirty="0"/>
          </a:p>
        </p:txBody>
      </p:sp>
      <p:sp>
        <p:nvSpPr>
          <p:cNvPr id="5" name="텍스트 개체 틀 4">
            <a:extLst>
              <a:ext uri="{FF2B5EF4-FFF2-40B4-BE49-F238E27FC236}">
                <a16:creationId xmlns:a16="http://schemas.microsoft.com/office/drawing/2014/main" id="{168CDABC-B093-411D-AF74-9211D3E6BB8A}"/>
              </a:ext>
            </a:extLst>
          </p:cNvPr>
          <p:cNvSpPr>
            <a:spLocks noGrp="1"/>
          </p:cNvSpPr>
          <p:nvPr>
            <p:ph type="body" sz="quarter" idx="15"/>
          </p:nvPr>
        </p:nvSpPr>
        <p:spPr>
          <a:xfrm>
            <a:off x="535872" y="2226568"/>
            <a:ext cx="8796528" cy="3914740"/>
          </a:xfrm>
        </p:spPr>
        <p:txBody>
          <a:bodyPr/>
          <a:lstStyle/>
          <a:p>
            <a:r>
              <a:rPr lang="vi-VN" altLang="ko-KR" dirty="0"/>
              <a:t>Bao gồm 3-4 học sinh mỗi đội (4 người nếu có thể)</a:t>
            </a:r>
            <a:endParaRPr lang="en" altLang="ko-KR" dirty="0"/>
          </a:p>
          <a:p>
            <a:r>
              <a:rPr lang="vi-VN" altLang="ko-KR" dirty="0"/>
              <a:t>H</a:t>
            </a:r>
            <a:r>
              <a:rPr lang="en-US" altLang="ko-KR" dirty="0" err="1"/>
              <a:t>ọp</a:t>
            </a:r>
            <a:r>
              <a:rPr lang="en-US" altLang="ko-KR" dirty="0"/>
              <a:t> </a:t>
            </a:r>
            <a:r>
              <a:rPr lang="en-US" altLang="ko-KR" dirty="0" err="1"/>
              <a:t>nhóm</a:t>
            </a:r>
            <a:endParaRPr lang="en" altLang="ko-KR" dirty="0"/>
          </a:p>
          <a:p>
            <a:pPr lvl="1"/>
            <a:r>
              <a:rPr lang="vi-VN" altLang="ko-KR" dirty="0"/>
              <a:t>Các cuộc họp về tiến độ nhiệm vụ của nhóm được tiến hành trực tiếp hoặc Zoom một cách tự động</a:t>
            </a:r>
          </a:p>
          <a:p>
            <a:pPr lvl="1"/>
            <a:r>
              <a:rPr lang="vi-VN" altLang="ko-KR" dirty="0"/>
              <a:t>Các cuộc họp và tiến độ được đăng trên trang chia sẻ (khái niệm?)</a:t>
            </a:r>
            <a:endParaRPr lang="en" altLang="ko-KR" dirty="0"/>
          </a:p>
          <a:p>
            <a:r>
              <a:rPr lang="vi-VN" altLang="ko-KR" dirty="0"/>
              <a:t>Thuyết trình giữa kỳ và cuối kỳ</a:t>
            </a:r>
            <a:endParaRPr lang="en" altLang="ko-KR" dirty="0"/>
          </a:p>
          <a:p>
            <a:pPr lvl="1"/>
            <a:r>
              <a:rPr lang="en-US" altLang="ko-KR" dirty="0" err="1"/>
              <a:t>Lựa</a:t>
            </a:r>
            <a:r>
              <a:rPr lang="en-US" altLang="ko-KR" dirty="0"/>
              <a:t> </a:t>
            </a:r>
            <a:r>
              <a:rPr lang="en-US" altLang="ko-KR" dirty="0" err="1"/>
              <a:t>chọn</a:t>
            </a:r>
            <a:r>
              <a:rPr lang="en-US" altLang="ko-KR" dirty="0"/>
              <a:t> </a:t>
            </a:r>
            <a:r>
              <a:rPr lang="en-US" altLang="ko-KR" dirty="0" err="1"/>
              <a:t>nhiệm</a:t>
            </a:r>
            <a:r>
              <a:rPr lang="en-US" altLang="ko-KR" dirty="0"/>
              <a:t> </a:t>
            </a:r>
            <a:r>
              <a:rPr lang="en-US" altLang="ko-KR" dirty="0" err="1"/>
              <a:t>vụ</a:t>
            </a:r>
            <a:r>
              <a:rPr lang="en-US" altLang="ko-KR" dirty="0"/>
              <a:t> &amp; </a:t>
            </a:r>
            <a:r>
              <a:rPr lang="en-US" altLang="ko-KR" dirty="0" err="1"/>
              <a:t>Lập</a:t>
            </a:r>
            <a:r>
              <a:rPr lang="en-US" altLang="ko-KR" dirty="0"/>
              <a:t> </a:t>
            </a:r>
            <a:r>
              <a:rPr lang="en-US" altLang="ko-KR" dirty="0" err="1"/>
              <a:t>kế</a:t>
            </a:r>
            <a:r>
              <a:rPr lang="en-US" altLang="ko-KR" dirty="0"/>
              <a:t> </a:t>
            </a:r>
            <a:r>
              <a:rPr lang="en-US" altLang="ko-KR" dirty="0" err="1"/>
              <a:t>hoạch</a:t>
            </a:r>
            <a:r>
              <a:rPr lang="en-US" altLang="ko-KR" dirty="0"/>
              <a:t> </a:t>
            </a:r>
            <a:r>
              <a:rPr lang="en-US" altLang="ko-KR" dirty="0" err="1"/>
              <a:t>dự</a:t>
            </a:r>
            <a:r>
              <a:rPr lang="en-US" altLang="ko-KR" dirty="0"/>
              <a:t> </a:t>
            </a:r>
            <a:r>
              <a:rPr lang="en-US" altLang="ko-KR" dirty="0" err="1"/>
              <a:t>án</a:t>
            </a:r>
            <a:endParaRPr lang="en-US" altLang="ko-KR" dirty="0"/>
          </a:p>
          <a:p>
            <a:pPr lvl="1"/>
            <a:r>
              <a:rPr lang="en-US" altLang="ko-KR" dirty="0"/>
              <a:t>Giai </a:t>
            </a:r>
            <a:r>
              <a:rPr lang="en-US" altLang="ko-KR" dirty="0" err="1"/>
              <a:t>đoạn</a:t>
            </a:r>
            <a:r>
              <a:rPr lang="en-US" altLang="ko-KR" dirty="0"/>
              <a:t> </a:t>
            </a:r>
            <a:r>
              <a:rPr lang="en-US" altLang="ko-KR" dirty="0" err="1"/>
              <a:t>lập</a:t>
            </a:r>
            <a:r>
              <a:rPr lang="en-US" altLang="ko-KR" dirty="0"/>
              <a:t> </a:t>
            </a:r>
            <a:r>
              <a:rPr lang="en-US" altLang="ko-KR" dirty="0" err="1"/>
              <a:t>kế</a:t>
            </a:r>
            <a:r>
              <a:rPr lang="en-US" altLang="ko-KR" dirty="0"/>
              <a:t> </a:t>
            </a:r>
            <a:r>
              <a:rPr lang="en-US" altLang="ko-KR" dirty="0" err="1"/>
              <a:t>hoạch</a:t>
            </a:r>
            <a:r>
              <a:rPr lang="en-US" altLang="ko-KR" dirty="0"/>
              <a:t> </a:t>
            </a:r>
            <a:r>
              <a:rPr lang="en-US" altLang="ko-KR" dirty="0" err="1"/>
              <a:t>nhiệm</a:t>
            </a:r>
            <a:r>
              <a:rPr lang="en-US" altLang="ko-KR" dirty="0"/>
              <a:t> </a:t>
            </a:r>
            <a:r>
              <a:rPr lang="en-US" altLang="ko-KR" dirty="0" err="1"/>
              <a:t>vụ</a:t>
            </a:r>
            <a:endParaRPr lang="en-US" altLang="ko-KR" dirty="0"/>
          </a:p>
          <a:p>
            <a:pPr lvl="1"/>
            <a:r>
              <a:rPr lang="en-US" altLang="ko-KR" dirty="0"/>
              <a:t>Thông </a:t>
            </a:r>
            <a:r>
              <a:rPr lang="en-US" altLang="ko-KR" dirty="0" err="1"/>
              <a:t>số</a:t>
            </a:r>
            <a:r>
              <a:rPr lang="en-US" altLang="ko-KR" dirty="0"/>
              <a:t> </a:t>
            </a:r>
            <a:r>
              <a:rPr lang="en-US" altLang="ko-KR" dirty="0" err="1"/>
              <a:t>kỹ</a:t>
            </a:r>
            <a:r>
              <a:rPr lang="en-US" altLang="ko-KR" dirty="0"/>
              <a:t> </a:t>
            </a:r>
            <a:r>
              <a:rPr lang="en-US" altLang="ko-KR" dirty="0" err="1"/>
              <a:t>thuật</a:t>
            </a:r>
            <a:r>
              <a:rPr lang="en-US" altLang="ko-KR" dirty="0"/>
              <a:t> </a:t>
            </a:r>
            <a:r>
              <a:rPr lang="en-US" altLang="ko-KR" dirty="0" err="1"/>
              <a:t>yêu</a:t>
            </a:r>
            <a:r>
              <a:rPr lang="en-US" altLang="ko-KR" dirty="0"/>
              <a:t> </a:t>
            </a:r>
            <a:r>
              <a:rPr lang="en-US" altLang="ko-KR" dirty="0" err="1"/>
              <a:t>cầu</a:t>
            </a:r>
            <a:endParaRPr lang="en-US" altLang="ko-KR" dirty="0"/>
          </a:p>
          <a:p>
            <a:pPr lvl="1"/>
            <a:r>
              <a:rPr lang="en-US" altLang="ko-KR" dirty="0"/>
              <a:t>Thông </a:t>
            </a:r>
            <a:r>
              <a:rPr lang="en-US" altLang="ko-KR" dirty="0" err="1"/>
              <a:t>số</a:t>
            </a:r>
            <a:r>
              <a:rPr lang="en-US" altLang="ko-KR" dirty="0"/>
              <a:t> </a:t>
            </a:r>
            <a:r>
              <a:rPr lang="en-US" altLang="ko-KR" dirty="0" err="1"/>
              <a:t>kỹ</a:t>
            </a:r>
            <a:r>
              <a:rPr lang="en-US" altLang="ko-KR" dirty="0"/>
              <a:t> </a:t>
            </a:r>
            <a:r>
              <a:rPr lang="en-US" altLang="ko-KR" dirty="0" err="1"/>
              <a:t>thuật</a:t>
            </a:r>
            <a:r>
              <a:rPr lang="en-US" altLang="ko-KR" dirty="0"/>
              <a:t> </a:t>
            </a:r>
            <a:r>
              <a:rPr lang="en-US" altLang="ko-KR" dirty="0" err="1"/>
              <a:t>thiết</a:t>
            </a:r>
            <a:r>
              <a:rPr lang="en-US" altLang="ko-KR" dirty="0"/>
              <a:t> </a:t>
            </a:r>
            <a:r>
              <a:rPr lang="en-US" altLang="ko-KR" dirty="0" err="1"/>
              <a:t>kế</a:t>
            </a:r>
            <a:r>
              <a:rPr lang="en-US" altLang="ko-KR" dirty="0"/>
              <a:t> </a:t>
            </a:r>
            <a:r>
              <a:rPr lang="en-US" altLang="ko-KR" dirty="0" err="1"/>
              <a:t>và</a:t>
            </a:r>
            <a:r>
              <a:rPr lang="en-US" altLang="ko-KR" dirty="0"/>
              <a:t> </a:t>
            </a:r>
            <a:r>
              <a:rPr lang="en-US" altLang="ko-KR" dirty="0" err="1"/>
              <a:t>kiến</a:t>
            </a:r>
            <a:r>
              <a:rPr lang="en-US" altLang="ko-KR" dirty="0"/>
              <a:t> </a:t>
            </a:r>
            <a:r>
              <a:rPr lang="en-US" altLang="ko-KR" dirty="0" err="1"/>
              <a:t>trúc</a:t>
            </a:r>
            <a:endParaRPr lang="en-US" altLang="ko-KR" dirty="0"/>
          </a:p>
          <a:p>
            <a:pPr lvl="1"/>
            <a:r>
              <a:rPr lang="en-US" altLang="ko-KR" dirty="0" err="1"/>
              <a:t>Báo</a:t>
            </a:r>
            <a:r>
              <a:rPr lang="en-US" altLang="ko-KR" dirty="0"/>
              <a:t> </a:t>
            </a:r>
            <a:r>
              <a:rPr lang="en-US" altLang="ko-KR" dirty="0" err="1"/>
              <a:t>cáo</a:t>
            </a:r>
            <a:r>
              <a:rPr lang="en-US" altLang="ko-KR" dirty="0"/>
              <a:t> </a:t>
            </a:r>
            <a:r>
              <a:rPr lang="en-US" altLang="ko-KR" dirty="0" err="1"/>
              <a:t>các</a:t>
            </a:r>
            <a:r>
              <a:rPr lang="en-US" altLang="ko-KR" dirty="0"/>
              <a:t> </a:t>
            </a:r>
            <a:r>
              <a:rPr lang="en-US" altLang="ko-KR" dirty="0" err="1"/>
              <a:t>sản</a:t>
            </a:r>
            <a:r>
              <a:rPr lang="en-US" altLang="ko-KR" dirty="0"/>
              <a:t> </a:t>
            </a:r>
            <a:r>
              <a:rPr lang="en-US" altLang="ko-KR" dirty="0" err="1"/>
              <a:t>phẩm</a:t>
            </a:r>
            <a:r>
              <a:rPr lang="en-US" altLang="ko-KR" dirty="0"/>
              <a:t> </a:t>
            </a:r>
            <a:r>
              <a:rPr lang="en-US" altLang="ko-KR" dirty="0" err="1"/>
              <a:t>phát</a:t>
            </a:r>
            <a:r>
              <a:rPr lang="en-US" altLang="ko-KR" dirty="0"/>
              <a:t> </a:t>
            </a:r>
            <a:r>
              <a:rPr lang="en-US" altLang="ko-KR" dirty="0" err="1"/>
              <a:t>triển</a:t>
            </a:r>
            <a:r>
              <a:rPr lang="en-US" altLang="ko-KR" dirty="0"/>
              <a:t> </a:t>
            </a:r>
            <a:r>
              <a:rPr lang="en-US" altLang="ko-KR" dirty="0" err="1"/>
              <a:t>và</a:t>
            </a:r>
            <a:r>
              <a:rPr lang="en-US" altLang="ko-KR" dirty="0"/>
              <a:t> </a:t>
            </a:r>
            <a:r>
              <a:rPr lang="en-US" altLang="ko-KR" dirty="0" err="1"/>
              <a:t>kết</a:t>
            </a:r>
            <a:r>
              <a:rPr lang="en-US" altLang="ko-KR" dirty="0"/>
              <a:t> </a:t>
            </a:r>
            <a:r>
              <a:rPr lang="en-US" altLang="ko-KR" dirty="0" err="1"/>
              <a:t>quả</a:t>
            </a:r>
            <a:r>
              <a:rPr lang="en-US" altLang="ko-KR" dirty="0"/>
              <a:t> </a:t>
            </a:r>
            <a:r>
              <a:rPr lang="en-US" altLang="ko-KR" dirty="0" err="1"/>
              <a:t>phát</a:t>
            </a:r>
            <a:r>
              <a:rPr lang="en-US" altLang="ko-KR" dirty="0"/>
              <a:t> </a:t>
            </a:r>
            <a:r>
              <a:rPr lang="en-US" altLang="ko-KR" dirty="0" err="1"/>
              <a:t>triển</a:t>
            </a:r>
            <a:endParaRPr lang="ko-KR" altLang="en-US" dirty="0"/>
          </a:p>
        </p:txBody>
      </p:sp>
    </p:spTree>
    <p:extLst>
      <p:ext uri="{BB962C8B-B14F-4D97-AF65-F5344CB8AC3E}">
        <p14:creationId xmlns:p14="http://schemas.microsoft.com/office/powerpoint/2010/main" val="1899855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671FC1F-94E7-460F-9A7D-01D28038047B}"/>
              </a:ext>
            </a:extLst>
          </p:cNvPr>
          <p:cNvSpPr>
            <a:spLocks noGrp="1"/>
          </p:cNvSpPr>
          <p:nvPr>
            <p:ph type="body" sz="quarter" idx="10"/>
          </p:nvPr>
        </p:nvSpPr>
        <p:spPr/>
        <p:txBody>
          <a:bodyPr/>
          <a:lstStyle/>
          <a:p>
            <a:r>
              <a:rPr lang="en-US" altLang="ko-KR" dirty="0"/>
              <a:t>1.2. Team building </a:t>
            </a:r>
            <a:r>
              <a:rPr lang="en-US" altLang="ko-KR" dirty="0" err="1"/>
              <a:t>và</a:t>
            </a:r>
            <a:r>
              <a:rPr lang="en-US" altLang="ko-KR" dirty="0"/>
              <a:t> ý </a:t>
            </a:r>
            <a:r>
              <a:rPr lang="en-US" altLang="ko-KR" dirty="0" err="1"/>
              <a:t>tưởng</a:t>
            </a:r>
            <a:endParaRPr lang="en-US" altLang="ko-KR" dirty="0"/>
          </a:p>
        </p:txBody>
      </p:sp>
      <p:sp>
        <p:nvSpPr>
          <p:cNvPr id="3" name="텍스트 개체 틀 2">
            <a:extLst>
              <a:ext uri="{FF2B5EF4-FFF2-40B4-BE49-F238E27FC236}">
                <a16:creationId xmlns:a16="http://schemas.microsoft.com/office/drawing/2014/main" id="{89EAE8C6-23C0-4757-98B4-2EB9FF0CC165}"/>
              </a:ext>
            </a:extLst>
          </p:cNvPr>
          <p:cNvSpPr>
            <a:spLocks noGrp="1"/>
          </p:cNvSpPr>
          <p:nvPr>
            <p:ph type="body" sz="quarter" idx="11"/>
          </p:nvPr>
        </p:nvSpPr>
        <p:spPr/>
        <p:txBody>
          <a:bodyPr/>
          <a:lstStyle/>
          <a:p>
            <a:r>
              <a:rPr lang="en-US" altLang="ko-KR" dirty="0"/>
              <a:t>Brain Storming (1/2)</a:t>
            </a:r>
            <a:endParaRPr lang="ko-KR" altLang="en-US" dirty="0"/>
          </a:p>
        </p:txBody>
      </p:sp>
      <p:sp>
        <p:nvSpPr>
          <p:cNvPr id="4" name="텍스트 개체 틀 3">
            <a:extLst>
              <a:ext uri="{FF2B5EF4-FFF2-40B4-BE49-F238E27FC236}">
                <a16:creationId xmlns:a16="http://schemas.microsoft.com/office/drawing/2014/main" id="{DCDE637A-7A23-48A5-92D7-9AC02BBA40DF}"/>
              </a:ext>
            </a:extLst>
          </p:cNvPr>
          <p:cNvSpPr>
            <a:spLocks noGrp="1"/>
          </p:cNvSpPr>
          <p:nvPr>
            <p:ph type="body" sz="quarter" idx="13"/>
          </p:nvPr>
        </p:nvSpPr>
        <p:spPr/>
        <p:txBody>
          <a:bodyPr/>
          <a:lstStyle/>
          <a:p>
            <a:r>
              <a:rPr lang="en-US" altLang="ko-KR" sz="1600" b="1" dirty="0" err="1">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Bài</a:t>
            </a:r>
            <a:r>
              <a:rPr lang="en-US" altLang="ko-KR" sz="1600" b="1" dirty="0">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  </a:t>
            </a:r>
            <a:r>
              <a:rPr lang="en-US" altLang="ko-KR" sz="1600" b="1" dirty="0">
                <a:solidFill>
                  <a:schemeClr val="bg1">
                    <a:lumMod val="85000"/>
                  </a:schemeClr>
                </a:solidFill>
                <a:latin typeface="iCiel Samsung Sharp Sans Bold" pitchFamily="2" charset="77"/>
                <a:ea typeface="iCiel Samsung Sharp Sans Bold" pitchFamily="2" charset="77"/>
                <a:cs typeface="iCiel Samsung Sharp Sans Bold" pitchFamily="2" charset="77"/>
              </a:rPr>
              <a:t>01</a:t>
            </a:r>
          </a:p>
          <a:p>
            <a:endParaRPr lang="ko-KR" altLang="en-US" dirty="0"/>
          </a:p>
        </p:txBody>
      </p:sp>
      <p:sp>
        <p:nvSpPr>
          <p:cNvPr id="5" name="텍스트 개체 틀 4">
            <a:extLst>
              <a:ext uri="{FF2B5EF4-FFF2-40B4-BE49-F238E27FC236}">
                <a16:creationId xmlns:a16="http://schemas.microsoft.com/office/drawing/2014/main" id="{168CDABC-B093-411D-AF74-9211D3E6BB8A}"/>
              </a:ext>
            </a:extLst>
          </p:cNvPr>
          <p:cNvSpPr>
            <a:spLocks noGrp="1"/>
          </p:cNvSpPr>
          <p:nvPr>
            <p:ph type="body" sz="quarter" idx="15"/>
          </p:nvPr>
        </p:nvSpPr>
        <p:spPr>
          <a:xfrm>
            <a:off x="535872" y="2226568"/>
            <a:ext cx="8796528" cy="3914740"/>
          </a:xfrm>
        </p:spPr>
        <p:txBody>
          <a:bodyPr/>
          <a:lstStyle/>
          <a:p>
            <a:r>
              <a:rPr lang="en-US" altLang="ko-KR" dirty="0" err="1"/>
              <a:t>Định</a:t>
            </a:r>
            <a:r>
              <a:rPr lang="en-US" altLang="ko-KR" dirty="0"/>
              <a:t> </a:t>
            </a:r>
            <a:r>
              <a:rPr lang="en-US" altLang="ko-KR" dirty="0" err="1"/>
              <a:t>nghĩa</a:t>
            </a:r>
            <a:r>
              <a:rPr lang="en-US" altLang="ko-KR" dirty="0"/>
              <a:t> </a:t>
            </a:r>
            <a:r>
              <a:rPr lang="en-US" altLang="ko-KR" dirty="0" err="1"/>
              <a:t>và</a:t>
            </a:r>
            <a:r>
              <a:rPr lang="en-US" altLang="ko-KR" dirty="0"/>
              <a:t> </a:t>
            </a:r>
            <a:r>
              <a:rPr lang="en-US" altLang="ko-KR" dirty="0" err="1"/>
              <a:t>sự</a:t>
            </a:r>
            <a:r>
              <a:rPr lang="en-US" altLang="ko-KR" dirty="0"/>
              <a:t> </a:t>
            </a:r>
            <a:r>
              <a:rPr lang="en-US" altLang="ko-KR" dirty="0" err="1"/>
              <a:t>cần</a:t>
            </a:r>
            <a:r>
              <a:rPr lang="en-US" altLang="ko-KR" dirty="0"/>
              <a:t> </a:t>
            </a:r>
            <a:r>
              <a:rPr lang="en-US" altLang="ko-KR" dirty="0" err="1"/>
              <a:t>thiết</a:t>
            </a:r>
            <a:r>
              <a:rPr lang="en-US" altLang="ko-KR" dirty="0"/>
              <a:t> </a:t>
            </a:r>
            <a:r>
              <a:rPr lang="en-US" altLang="ko-KR" dirty="0" err="1"/>
              <a:t>của</a:t>
            </a:r>
            <a:r>
              <a:rPr lang="en-US" altLang="ko-KR" dirty="0"/>
              <a:t> Brainstorming</a:t>
            </a:r>
          </a:p>
          <a:p>
            <a:pPr lvl="1"/>
            <a:r>
              <a:rPr lang="vi-VN" altLang="ko-KR" dirty="0"/>
              <a:t>Brainstorming là phương pháp đưa ra càng nhiều ý tưởng càng tốt như thể một cơn bão đang ập vào đầu bạn. Khi bạn chia sẻ ý tưởng với nhiều người, không nghĩ về nó một mình, bạn có thể sử dụng nhiều quan điểm khác nhau và đưa ra giải pháp tốt hơn bằng cách kết hợp các ý tưởng.</a:t>
            </a:r>
            <a:endParaRPr lang="en-US" altLang="ko-KR" dirty="0"/>
          </a:p>
          <a:p>
            <a:r>
              <a:rPr lang="pt-BR" altLang="ko-KR" dirty="0"/>
              <a:t>4 quy tắc động não</a:t>
            </a:r>
            <a:endParaRPr lang="en" altLang="ko-KR" dirty="0"/>
          </a:p>
          <a:p>
            <a:pPr lvl="1"/>
            <a:r>
              <a:rPr lang="vi-VN" altLang="ko-KR" dirty="0"/>
              <a:t>Số lượng hơn chất lượng - một lượng lớn ý tưởng được hình thành một cách vô điều kiện và việc cải thiện chất lượng sẽ được thảo luận sau trong phần đánh giá ý tưởng.</a:t>
            </a:r>
          </a:p>
          <a:p>
            <a:pPr lvl="1"/>
            <a:r>
              <a:rPr lang="vi-VN" altLang="ko-KR" dirty="0"/>
              <a:t>Không phản biện - chỉ trích làm nản lòng người tham gia, khó đề xuất ý tưởng sáng tạo.</a:t>
            </a:r>
          </a:p>
          <a:p>
            <a:pPr lvl="1"/>
            <a:r>
              <a:rPr lang="vi-VN" altLang="ko-KR" dirty="0"/>
              <a:t>Tự do - khuyến khích họ tự do đề xuất những ý tưởng hơi mơ hồ và phi thực tế.</a:t>
            </a:r>
          </a:p>
          <a:p>
            <a:pPr lvl="1"/>
            <a:r>
              <a:rPr lang="vi-VN" altLang="ko-KR" dirty="0"/>
              <a:t>Kết hợp và cải thiện - khuyến khích lắng nghe ý tưởng của người khác và đề xuất ý tưởng mới bằng cách kết hợp hoặc sửa đổi lẫn nhau</a:t>
            </a:r>
            <a:endParaRPr lang="ko-KR" altLang="en-US" dirty="0"/>
          </a:p>
        </p:txBody>
      </p:sp>
    </p:spTree>
    <p:extLst>
      <p:ext uri="{BB962C8B-B14F-4D97-AF65-F5344CB8AC3E}">
        <p14:creationId xmlns:p14="http://schemas.microsoft.com/office/powerpoint/2010/main" val="1668318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671FC1F-94E7-460F-9A7D-01D28038047B}"/>
              </a:ext>
            </a:extLst>
          </p:cNvPr>
          <p:cNvSpPr>
            <a:spLocks noGrp="1"/>
          </p:cNvSpPr>
          <p:nvPr>
            <p:ph type="body" sz="quarter" idx="10"/>
          </p:nvPr>
        </p:nvSpPr>
        <p:spPr/>
        <p:txBody>
          <a:bodyPr/>
          <a:lstStyle/>
          <a:p>
            <a:r>
              <a:rPr lang="en-US" altLang="ko-KR" dirty="0"/>
              <a:t>1.2. Team building </a:t>
            </a:r>
            <a:r>
              <a:rPr lang="en-US" altLang="ko-KR" dirty="0" err="1"/>
              <a:t>và</a:t>
            </a:r>
            <a:r>
              <a:rPr lang="en-US" altLang="ko-KR" dirty="0"/>
              <a:t> ý </a:t>
            </a:r>
            <a:r>
              <a:rPr lang="en-US" altLang="ko-KR" dirty="0" err="1"/>
              <a:t>tưởng</a:t>
            </a:r>
            <a:endParaRPr lang="en-US" altLang="ko-KR" dirty="0"/>
          </a:p>
        </p:txBody>
      </p:sp>
      <p:sp>
        <p:nvSpPr>
          <p:cNvPr id="3" name="텍스트 개체 틀 2">
            <a:extLst>
              <a:ext uri="{FF2B5EF4-FFF2-40B4-BE49-F238E27FC236}">
                <a16:creationId xmlns:a16="http://schemas.microsoft.com/office/drawing/2014/main" id="{89EAE8C6-23C0-4757-98B4-2EB9FF0CC165}"/>
              </a:ext>
            </a:extLst>
          </p:cNvPr>
          <p:cNvSpPr>
            <a:spLocks noGrp="1"/>
          </p:cNvSpPr>
          <p:nvPr>
            <p:ph type="body" sz="quarter" idx="11"/>
          </p:nvPr>
        </p:nvSpPr>
        <p:spPr/>
        <p:txBody>
          <a:bodyPr/>
          <a:lstStyle/>
          <a:p>
            <a:r>
              <a:rPr lang="en-US" altLang="ko-KR" dirty="0"/>
              <a:t>Brain Storming (2/2)</a:t>
            </a:r>
            <a:endParaRPr lang="ko-KR" altLang="en-US" dirty="0"/>
          </a:p>
        </p:txBody>
      </p:sp>
      <p:sp>
        <p:nvSpPr>
          <p:cNvPr id="4" name="텍스트 개체 틀 3">
            <a:extLst>
              <a:ext uri="{FF2B5EF4-FFF2-40B4-BE49-F238E27FC236}">
                <a16:creationId xmlns:a16="http://schemas.microsoft.com/office/drawing/2014/main" id="{DCDE637A-7A23-48A5-92D7-9AC02BBA40DF}"/>
              </a:ext>
            </a:extLst>
          </p:cNvPr>
          <p:cNvSpPr>
            <a:spLocks noGrp="1"/>
          </p:cNvSpPr>
          <p:nvPr>
            <p:ph type="body" sz="quarter" idx="13"/>
          </p:nvPr>
        </p:nvSpPr>
        <p:spPr/>
        <p:txBody>
          <a:bodyPr/>
          <a:lstStyle/>
          <a:p>
            <a:r>
              <a:rPr lang="en-US" altLang="ko-KR" sz="1600" b="1" dirty="0" err="1">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Bài</a:t>
            </a:r>
            <a:r>
              <a:rPr lang="en-US" altLang="ko-KR" sz="1600" b="1" dirty="0">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  </a:t>
            </a:r>
            <a:r>
              <a:rPr lang="en-US" altLang="ko-KR" sz="1600" b="1" dirty="0">
                <a:solidFill>
                  <a:schemeClr val="bg1">
                    <a:lumMod val="85000"/>
                  </a:schemeClr>
                </a:solidFill>
                <a:latin typeface="iCiel Samsung Sharp Sans Bold" pitchFamily="2" charset="77"/>
                <a:ea typeface="iCiel Samsung Sharp Sans Bold" pitchFamily="2" charset="77"/>
                <a:cs typeface="iCiel Samsung Sharp Sans Bold" pitchFamily="2" charset="77"/>
              </a:rPr>
              <a:t>01</a:t>
            </a:r>
          </a:p>
          <a:p>
            <a:endParaRPr lang="ko-KR" altLang="en-US" dirty="0"/>
          </a:p>
        </p:txBody>
      </p:sp>
      <p:sp>
        <p:nvSpPr>
          <p:cNvPr id="5" name="텍스트 개체 틀 4">
            <a:extLst>
              <a:ext uri="{FF2B5EF4-FFF2-40B4-BE49-F238E27FC236}">
                <a16:creationId xmlns:a16="http://schemas.microsoft.com/office/drawing/2014/main" id="{168CDABC-B093-411D-AF74-9211D3E6BB8A}"/>
              </a:ext>
            </a:extLst>
          </p:cNvPr>
          <p:cNvSpPr>
            <a:spLocks noGrp="1"/>
          </p:cNvSpPr>
          <p:nvPr>
            <p:ph type="body" sz="quarter" idx="15"/>
          </p:nvPr>
        </p:nvSpPr>
        <p:spPr>
          <a:xfrm>
            <a:off x="535872" y="2226568"/>
            <a:ext cx="8796528" cy="3914740"/>
          </a:xfrm>
        </p:spPr>
        <p:txBody>
          <a:bodyPr/>
          <a:lstStyle/>
          <a:p>
            <a:r>
              <a:rPr lang="vi-VN" altLang="ko-KR" dirty="0"/>
              <a:t>Những điều cần xem xét trong quá trình Brainstorming</a:t>
            </a:r>
            <a:endParaRPr lang="en-US" altLang="ko-KR" dirty="0"/>
          </a:p>
          <a:p>
            <a:pPr lvl="1">
              <a:lnSpc>
                <a:spcPct val="100000"/>
              </a:lnSpc>
              <a:spcBef>
                <a:spcPts val="800"/>
              </a:spcBef>
            </a:pPr>
            <a:r>
              <a:rPr lang="vi-VN" altLang="ko-KR" dirty="0"/>
              <a:t>Đặt càng nhiều ý tưởng càng tốt. Một ý tưởng có thể sinh ra một ý tưởng khác. Động não lại với ý tưởng mới nảy sinh và đưa ra nhiều ý tưởng hơn.</a:t>
            </a:r>
          </a:p>
          <a:p>
            <a:pPr lvl="1">
              <a:lnSpc>
                <a:spcPct val="100000"/>
              </a:lnSpc>
              <a:spcBef>
                <a:spcPts val="800"/>
              </a:spcBef>
            </a:pPr>
            <a:r>
              <a:rPr lang="vi-VN" altLang="ko-KR" dirty="0"/>
              <a:t>Khi đưa ý tưởng, hãy sử dụng 'Post-It'. Bạn có thể chia sẻ dễ dàng khi bạn viết ra một ý tưởng cho mỗi một phần của 'Đăng nó'. Quá trình nhóm và ưu tiên cũng có thể thuận tiện hơn. Ngoài ra, nếu cần, bạn có thể vẽ hình để thay cho lời giải chi tiết.</a:t>
            </a:r>
          </a:p>
          <a:p>
            <a:pPr lvl="1">
              <a:lnSpc>
                <a:spcPct val="100000"/>
              </a:lnSpc>
              <a:spcBef>
                <a:spcPts val="800"/>
              </a:spcBef>
            </a:pPr>
            <a:r>
              <a:rPr lang="vi-VN" altLang="ko-KR" dirty="0"/>
              <a:t>Tiến hành sau khi bạn quyết định thời hạn. Viết ra những ý tưởng không ngừng cho đến khi thời gian kết thúc.</a:t>
            </a:r>
          </a:p>
          <a:p>
            <a:pPr lvl="1">
              <a:lnSpc>
                <a:spcPct val="100000"/>
              </a:lnSpc>
              <a:spcBef>
                <a:spcPts val="800"/>
              </a:spcBef>
            </a:pPr>
            <a:r>
              <a:rPr lang="vi-VN" altLang="ko-KR" dirty="0"/>
              <a:t>Nếu dòng suy nghĩ bị chậm lại, hãy kiểm tra danh sách ý tưởng. Một số ý tưởng có thể được tinh chỉnh hơn và sinh ra một ý tưởng khác.</a:t>
            </a:r>
          </a:p>
          <a:p>
            <a:pPr lvl="1">
              <a:lnSpc>
                <a:spcPct val="100000"/>
              </a:lnSpc>
              <a:spcBef>
                <a:spcPts val="800"/>
              </a:spcBef>
            </a:pPr>
            <a:r>
              <a:rPr lang="vi-VN" altLang="ko-KR" dirty="0"/>
              <a:t>Bạn không cần phải suy ra kết luận trong khi đang động não. Đừng vội vàng trong giai đoạn ý tưởng. Hãy suy nghĩ xem có cách nào để biến nó thành một ý tưởng hay hơn không.</a:t>
            </a:r>
            <a:endParaRPr lang="en-US" altLang="ko-KR" dirty="0"/>
          </a:p>
        </p:txBody>
      </p:sp>
    </p:spTree>
    <p:extLst>
      <p:ext uri="{BB962C8B-B14F-4D97-AF65-F5344CB8AC3E}">
        <p14:creationId xmlns:p14="http://schemas.microsoft.com/office/powerpoint/2010/main" val="2044821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456880C0-FC1E-42C3-86C9-8426532B4646}"/>
              </a:ext>
            </a:extLst>
          </p:cNvPr>
          <p:cNvSpPr>
            <a:spLocks noGrp="1"/>
          </p:cNvSpPr>
          <p:nvPr>
            <p:ph type="body" sz="quarter" idx="10"/>
          </p:nvPr>
        </p:nvSpPr>
        <p:spPr/>
        <p:txBody>
          <a:bodyPr/>
          <a:lstStyle/>
          <a:p>
            <a:pPr defTabSz="457200">
              <a:defRPr/>
            </a:pPr>
            <a:r>
              <a:rPr lang="en-US" altLang="ko-KR" sz="3600" dirty="0" err="1">
                <a:solidFill>
                  <a:schemeClr val="tx1"/>
                </a:solidFill>
                <a:latin typeface="iCiel Samsung Sharp Sans Bold" pitchFamily="2" charset="0"/>
                <a:ea typeface="iCiel Samsung Sharp Sans Bold" pitchFamily="2" charset="0"/>
                <a:cs typeface="iCiel Samsung Sharp Sans Bold" pitchFamily="2" charset="0"/>
              </a:rPr>
              <a:t>Chuẩn</a:t>
            </a:r>
            <a:r>
              <a:rPr lang="en-US" altLang="ko-KR" sz="3600" dirty="0">
                <a:solidFill>
                  <a:schemeClr val="tx1"/>
                </a:solidFill>
                <a:latin typeface="iCiel Samsung Sharp Sans Bold" pitchFamily="2" charset="0"/>
                <a:ea typeface="iCiel Samsung Sharp Sans Bold" pitchFamily="2" charset="0"/>
                <a:cs typeface="iCiel Samsung Sharp Sans Bold" pitchFamily="2" charset="0"/>
              </a:rPr>
              <a:t> </a:t>
            </a:r>
            <a:r>
              <a:rPr lang="en-US" altLang="ko-KR" sz="3600" dirty="0" err="1">
                <a:solidFill>
                  <a:schemeClr val="tx1"/>
                </a:solidFill>
                <a:latin typeface="iCiel Samsung Sharp Sans Bold" pitchFamily="2" charset="0"/>
                <a:ea typeface="iCiel Samsung Sharp Sans Bold" pitchFamily="2" charset="0"/>
                <a:cs typeface="iCiel Samsung Sharp Sans Bold" pitchFamily="2" charset="0"/>
              </a:rPr>
              <a:t>bị</a:t>
            </a:r>
            <a:r>
              <a:rPr lang="en-US" altLang="ko-KR" sz="3600" dirty="0">
                <a:solidFill>
                  <a:schemeClr val="tx1"/>
                </a:solidFill>
                <a:latin typeface="iCiel Samsung Sharp Sans Bold" pitchFamily="2" charset="0"/>
                <a:ea typeface="iCiel Samsung Sharp Sans Bold" pitchFamily="2" charset="0"/>
                <a:cs typeface="iCiel Samsung Sharp Sans Bold" pitchFamily="2" charset="0"/>
              </a:rPr>
              <a:t> </a:t>
            </a:r>
            <a:r>
              <a:rPr lang="en-US" altLang="ko-KR" sz="3600" dirty="0" err="1">
                <a:solidFill>
                  <a:schemeClr val="tx1"/>
                </a:solidFill>
                <a:latin typeface="iCiel Samsung Sharp Sans Bold" pitchFamily="2" charset="0"/>
                <a:ea typeface="iCiel Samsung Sharp Sans Bold" pitchFamily="2" charset="0"/>
                <a:cs typeface="iCiel Samsung Sharp Sans Bold" pitchFamily="2" charset="0"/>
              </a:rPr>
              <a:t>dự</a:t>
            </a:r>
            <a:r>
              <a:rPr lang="en-US" altLang="ko-KR" sz="3600" dirty="0">
                <a:solidFill>
                  <a:schemeClr val="tx1"/>
                </a:solidFill>
                <a:latin typeface="iCiel Samsung Sharp Sans Bold" pitchFamily="2" charset="0"/>
                <a:ea typeface="iCiel Samsung Sharp Sans Bold" pitchFamily="2" charset="0"/>
                <a:cs typeface="iCiel Samsung Sharp Sans Bold" pitchFamily="2" charset="0"/>
              </a:rPr>
              <a:t> </a:t>
            </a:r>
            <a:r>
              <a:rPr lang="en-US" altLang="ko-KR" sz="3600" dirty="0" err="1">
                <a:solidFill>
                  <a:schemeClr val="tx1"/>
                </a:solidFill>
                <a:latin typeface="iCiel Samsung Sharp Sans Bold" pitchFamily="2" charset="0"/>
                <a:ea typeface="iCiel Samsung Sharp Sans Bold" pitchFamily="2" charset="0"/>
                <a:cs typeface="iCiel Samsung Sharp Sans Bold" pitchFamily="2" charset="0"/>
              </a:rPr>
              <a:t>án</a:t>
            </a:r>
            <a:endParaRPr lang="en-US" altLang="ko-KR" sz="3600" dirty="0">
              <a:solidFill>
                <a:schemeClr val="tx1"/>
              </a:solidFill>
              <a:latin typeface="iCiel Samsung Sharp Sans Bold" pitchFamily="2" charset="0"/>
              <a:ea typeface="iCiel Samsung Sharp Sans Bold" pitchFamily="2" charset="0"/>
              <a:cs typeface="iCiel Samsung Sharp Sans Bold" pitchFamily="2" charset="0"/>
            </a:endParaRPr>
          </a:p>
        </p:txBody>
      </p:sp>
      <p:sp>
        <p:nvSpPr>
          <p:cNvPr id="5" name="텍스트 개체 틀 4">
            <a:extLst>
              <a:ext uri="{FF2B5EF4-FFF2-40B4-BE49-F238E27FC236}">
                <a16:creationId xmlns:a16="http://schemas.microsoft.com/office/drawing/2014/main" id="{EA5B68FD-E540-412A-8CE8-35DC6EA405AD}"/>
              </a:ext>
            </a:extLst>
          </p:cNvPr>
          <p:cNvSpPr>
            <a:spLocks noGrp="1"/>
          </p:cNvSpPr>
          <p:nvPr>
            <p:ph type="body" sz="quarter" idx="11"/>
          </p:nvPr>
        </p:nvSpPr>
        <p:spPr/>
        <p:txBody>
          <a:bodyPr/>
          <a:lstStyle/>
          <a:p>
            <a:r>
              <a:rPr lang="en-US" altLang="ko-KR" dirty="0" err="1"/>
              <a:t>Bài</a:t>
            </a:r>
            <a:r>
              <a:rPr lang="en-US" altLang="ko-KR" dirty="0"/>
              <a:t> 1.</a:t>
            </a:r>
            <a:endParaRPr lang="ko-KR" altLang="en-US" dirty="0"/>
          </a:p>
        </p:txBody>
      </p:sp>
      <p:sp>
        <p:nvSpPr>
          <p:cNvPr id="6" name="직사각형 5">
            <a:extLst>
              <a:ext uri="{FF2B5EF4-FFF2-40B4-BE49-F238E27FC236}">
                <a16:creationId xmlns:a16="http://schemas.microsoft.com/office/drawing/2014/main" id="{13818A29-2D84-447C-BE43-3CC1B16AFD49}"/>
              </a:ext>
            </a:extLst>
          </p:cNvPr>
          <p:cNvSpPr/>
          <p:nvPr/>
        </p:nvSpPr>
        <p:spPr>
          <a:xfrm>
            <a:off x="1234524" y="4066410"/>
            <a:ext cx="5519420"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dirty="0">
                <a:solidFill>
                  <a:schemeClr val="bg1">
                    <a:lumMod val="65000"/>
                  </a:schemeClr>
                </a:solidFill>
                <a:latin typeface="SamsungOne-400" panose="020B0503030303020204" pitchFamily="34" charset="0"/>
                <a:ea typeface="SamsungOne-400" panose="020B0503030303020204" pitchFamily="34" charset="0"/>
              </a:rPr>
              <a:t>1.1. </a:t>
            </a:r>
            <a:r>
              <a:rPr lang="en-US" altLang="ko-KR" dirty="0" err="1">
                <a:solidFill>
                  <a:schemeClr val="bg1">
                    <a:lumMod val="65000"/>
                  </a:schemeClr>
                </a:solidFill>
                <a:latin typeface="SamsungOne-400" panose="020B0503030303020204" pitchFamily="34" charset="0"/>
                <a:ea typeface="SamsungOne-400" panose="020B0503030303020204" pitchFamily="34" charset="0"/>
              </a:rPr>
              <a:t>Hiểu</a:t>
            </a:r>
            <a:r>
              <a:rPr lang="en-US" altLang="ko-KR" dirty="0">
                <a:solidFill>
                  <a:schemeClr val="bg1">
                    <a:lumMod val="65000"/>
                  </a:schemeClr>
                </a:solidFill>
                <a:latin typeface="SamsungOne-400" panose="020B0503030303020204" pitchFamily="34" charset="0"/>
                <a:ea typeface="SamsungOne-400" panose="020B0503030303020204" pitchFamily="34" charset="0"/>
              </a:rPr>
              <a:t> </a:t>
            </a:r>
            <a:r>
              <a:rPr lang="en-US" altLang="ko-KR" dirty="0" err="1">
                <a:solidFill>
                  <a:schemeClr val="bg1">
                    <a:lumMod val="65000"/>
                  </a:schemeClr>
                </a:solidFill>
                <a:latin typeface="SamsungOne-400" panose="020B0503030303020204" pitchFamily="34" charset="0"/>
                <a:ea typeface="SamsungOne-400" panose="020B0503030303020204" pitchFamily="34" charset="0"/>
              </a:rPr>
              <a:t>về</a:t>
            </a:r>
            <a:r>
              <a:rPr lang="en-US" altLang="ko-KR" dirty="0">
                <a:solidFill>
                  <a:schemeClr val="bg1">
                    <a:lumMod val="65000"/>
                  </a:schemeClr>
                </a:solidFill>
                <a:latin typeface="SamsungOne-400" panose="020B0503030303020204" pitchFamily="34" charset="0"/>
                <a:ea typeface="SamsungOne-400" panose="020B0503030303020204" pitchFamily="34" charset="0"/>
              </a:rPr>
              <a:t> </a:t>
            </a:r>
            <a:r>
              <a:rPr lang="en-US" altLang="ko-KR" dirty="0" err="1">
                <a:solidFill>
                  <a:schemeClr val="bg1">
                    <a:lumMod val="65000"/>
                  </a:schemeClr>
                </a:solidFill>
                <a:latin typeface="SamsungOne-400" panose="020B0503030303020204" pitchFamily="34" charset="0"/>
                <a:ea typeface="SamsungOne-400" panose="020B0503030303020204" pitchFamily="34" charset="0"/>
              </a:rPr>
              <a:t>dự</a:t>
            </a:r>
            <a:r>
              <a:rPr lang="en-US" altLang="ko-KR" dirty="0">
                <a:solidFill>
                  <a:schemeClr val="bg1">
                    <a:lumMod val="65000"/>
                  </a:schemeClr>
                </a:solidFill>
                <a:latin typeface="SamsungOne-400" panose="020B0503030303020204" pitchFamily="34" charset="0"/>
                <a:ea typeface="SamsungOne-400" panose="020B0503030303020204" pitchFamily="34" charset="0"/>
              </a:rPr>
              <a:t> </a:t>
            </a:r>
            <a:r>
              <a:rPr lang="en-US" altLang="ko-KR" dirty="0" err="1">
                <a:solidFill>
                  <a:schemeClr val="bg1">
                    <a:lumMod val="65000"/>
                  </a:schemeClr>
                </a:solidFill>
                <a:latin typeface="SamsungOne-400" panose="020B0503030303020204" pitchFamily="34" charset="0"/>
                <a:ea typeface="SamsungOne-400" panose="020B0503030303020204" pitchFamily="34" charset="0"/>
              </a:rPr>
              <a:t>án</a:t>
            </a:r>
            <a:r>
              <a:rPr lang="en-US" altLang="ko-KR" dirty="0">
                <a:solidFill>
                  <a:schemeClr val="bg1">
                    <a:lumMod val="65000"/>
                  </a:schemeClr>
                </a:solidFill>
                <a:latin typeface="SamsungOne-400" panose="020B0503030303020204" pitchFamily="34" charset="0"/>
                <a:ea typeface="SamsungOne-400" panose="020B0503030303020204" pitchFamily="34" charset="0"/>
              </a:rPr>
              <a:t> Capstone</a:t>
            </a:r>
          </a:p>
        </p:txBody>
      </p:sp>
      <p:sp>
        <p:nvSpPr>
          <p:cNvPr id="7" name="직사각형 6">
            <a:extLst>
              <a:ext uri="{FF2B5EF4-FFF2-40B4-BE49-F238E27FC236}">
                <a16:creationId xmlns:a16="http://schemas.microsoft.com/office/drawing/2014/main" id="{CA5509B7-6BC8-4438-BC34-E89B26A1C26C}"/>
              </a:ext>
            </a:extLst>
          </p:cNvPr>
          <p:cNvSpPr/>
          <p:nvPr/>
        </p:nvSpPr>
        <p:spPr>
          <a:xfrm>
            <a:off x="1051644" y="4065237"/>
            <a:ext cx="36000" cy="252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rgbClr val="1429A0"/>
              </a:solidFill>
              <a:latin typeface="SamsungOne-400" panose="020B0503030303020204" pitchFamily="34" charset="0"/>
            </a:endParaRPr>
          </a:p>
        </p:txBody>
      </p:sp>
      <p:sp>
        <p:nvSpPr>
          <p:cNvPr id="8" name="직사각형 7">
            <a:extLst>
              <a:ext uri="{FF2B5EF4-FFF2-40B4-BE49-F238E27FC236}">
                <a16:creationId xmlns:a16="http://schemas.microsoft.com/office/drawing/2014/main" id="{593A8040-199C-4641-B222-C2E12EEB2989}"/>
              </a:ext>
            </a:extLst>
          </p:cNvPr>
          <p:cNvSpPr/>
          <p:nvPr/>
        </p:nvSpPr>
        <p:spPr>
          <a:xfrm>
            <a:off x="1234524" y="4496244"/>
            <a:ext cx="5519420"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dirty="0">
                <a:solidFill>
                  <a:schemeClr val="bg1">
                    <a:lumMod val="65000"/>
                  </a:schemeClr>
                </a:solidFill>
                <a:latin typeface="SamsungOne-400" panose="020B0503030303020204" pitchFamily="34" charset="0"/>
                <a:ea typeface="SamsungOne-400" panose="020B0503030303020204" pitchFamily="34" charset="0"/>
              </a:rPr>
              <a:t>1.2. Team Building </a:t>
            </a:r>
            <a:r>
              <a:rPr lang="en-US" altLang="ko-KR" dirty="0" err="1">
                <a:solidFill>
                  <a:schemeClr val="bg1">
                    <a:lumMod val="65000"/>
                  </a:schemeClr>
                </a:solidFill>
                <a:latin typeface="SamsungOne-400" panose="020B0503030303020204" pitchFamily="34" charset="0"/>
                <a:ea typeface="SamsungOne-400" panose="020B0503030303020204" pitchFamily="34" charset="0"/>
              </a:rPr>
              <a:t>và</a:t>
            </a:r>
            <a:r>
              <a:rPr lang="en-US" altLang="ko-KR" dirty="0">
                <a:solidFill>
                  <a:schemeClr val="bg1">
                    <a:lumMod val="65000"/>
                  </a:schemeClr>
                </a:solidFill>
                <a:latin typeface="SamsungOne-400" panose="020B0503030303020204" pitchFamily="34" charset="0"/>
                <a:ea typeface="SamsungOne-400" panose="020B0503030303020204" pitchFamily="34" charset="0"/>
              </a:rPr>
              <a:t> Brain Storming</a:t>
            </a:r>
          </a:p>
        </p:txBody>
      </p:sp>
      <p:sp>
        <p:nvSpPr>
          <p:cNvPr id="9" name="직사각형 8">
            <a:extLst>
              <a:ext uri="{FF2B5EF4-FFF2-40B4-BE49-F238E27FC236}">
                <a16:creationId xmlns:a16="http://schemas.microsoft.com/office/drawing/2014/main" id="{1C4C4ECF-887D-4A32-BCD4-23B5DC1E761E}"/>
              </a:ext>
            </a:extLst>
          </p:cNvPr>
          <p:cNvSpPr/>
          <p:nvPr/>
        </p:nvSpPr>
        <p:spPr>
          <a:xfrm>
            <a:off x="1051644" y="4495071"/>
            <a:ext cx="36000" cy="252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latin typeface="SamsungOne-400" panose="020B0503030303020204" pitchFamily="34" charset="0"/>
            </a:endParaRPr>
          </a:p>
        </p:txBody>
      </p:sp>
      <p:grpSp>
        <p:nvGrpSpPr>
          <p:cNvPr id="10" name="Group 2">
            <a:extLst>
              <a:ext uri="{FF2B5EF4-FFF2-40B4-BE49-F238E27FC236}">
                <a16:creationId xmlns:a16="http://schemas.microsoft.com/office/drawing/2014/main" id="{52B3521D-2182-4F6A-931A-5278A4FBCB03}"/>
              </a:ext>
            </a:extLst>
          </p:cNvPr>
          <p:cNvGrpSpPr/>
          <p:nvPr/>
        </p:nvGrpSpPr>
        <p:grpSpPr>
          <a:xfrm>
            <a:off x="1051644" y="4924905"/>
            <a:ext cx="5702300" cy="278172"/>
            <a:chOff x="571500" y="5165783"/>
            <a:chExt cx="5702300" cy="278172"/>
          </a:xfrm>
        </p:grpSpPr>
        <p:sp>
          <p:nvSpPr>
            <p:cNvPr id="11" name="직사각형 43">
              <a:extLst>
                <a:ext uri="{FF2B5EF4-FFF2-40B4-BE49-F238E27FC236}">
                  <a16:creationId xmlns:a16="http://schemas.microsoft.com/office/drawing/2014/main" id="{7A1B93C4-B9FE-4C54-95A7-B5F3B35D60C5}"/>
                </a:ext>
              </a:extLst>
            </p:cNvPr>
            <p:cNvSpPr/>
            <p:nvPr/>
          </p:nvSpPr>
          <p:spPr>
            <a:xfrm>
              <a:off x="754380" y="5166956"/>
              <a:ext cx="5519420"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187" latinLnBrk="0">
                <a:spcAft>
                  <a:spcPts val="600"/>
                </a:spcAft>
              </a:pPr>
              <a:r>
                <a:rPr lang="en-US" altLang="ko-KR" dirty="0">
                  <a:solidFill>
                    <a:schemeClr val="tx1">
                      <a:lumMod val="75000"/>
                      <a:lumOff val="25000"/>
                    </a:schemeClr>
                  </a:solidFill>
                  <a:latin typeface="SamsungOne-700" panose="020B0803030303020204" pitchFamily="34" charset="0"/>
                  <a:ea typeface="SamsungOne-700" panose="020B0803030303020204" pitchFamily="34" charset="0"/>
                </a:rPr>
                <a:t>1.3. </a:t>
              </a:r>
              <a:r>
                <a:rPr lang="en-US" altLang="ko-KR" dirty="0" err="1">
                  <a:solidFill>
                    <a:schemeClr val="tx1">
                      <a:lumMod val="75000"/>
                      <a:lumOff val="25000"/>
                    </a:schemeClr>
                  </a:solidFill>
                  <a:latin typeface="SamsungOne-700" panose="020B0803030303020204" pitchFamily="34" charset="0"/>
                  <a:ea typeface="SamsungOne-700" panose="020B0803030303020204" pitchFamily="34" charset="0"/>
                </a:rPr>
                <a:t>Các</a:t>
              </a:r>
              <a:r>
                <a:rPr lang="en-US" altLang="ko-KR"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ea typeface="SamsungOne-700" panose="020B0803030303020204" pitchFamily="34" charset="0"/>
                </a:rPr>
                <a:t>hoạt</a:t>
              </a:r>
              <a:r>
                <a:rPr lang="en-US" altLang="ko-KR"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ea typeface="SamsungOne-700" panose="020B0803030303020204" pitchFamily="34" charset="0"/>
                </a:rPr>
                <a:t>động</a:t>
              </a:r>
              <a:r>
                <a:rPr lang="en-US" altLang="ko-KR"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ea typeface="SamsungOne-700" panose="020B0803030303020204" pitchFamily="34" charset="0"/>
                </a:rPr>
                <a:t>và</a:t>
              </a:r>
              <a:r>
                <a:rPr lang="en-US" altLang="ko-KR"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ea typeface="SamsungOne-700" panose="020B0803030303020204" pitchFamily="34" charset="0"/>
                </a:rPr>
                <a:t>hoạt</a:t>
              </a:r>
              <a:r>
                <a:rPr lang="en-US" altLang="ko-KR"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ea typeface="SamsungOne-700" panose="020B0803030303020204" pitchFamily="34" charset="0"/>
                </a:rPr>
                <a:t>động</a:t>
              </a:r>
              <a:r>
                <a:rPr lang="en-US" altLang="ko-KR"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ea typeface="SamsungOne-700" panose="020B0803030303020204" pitchFamily="34" charset="0"/>
                </a:rPr>
                <a:t>làm</a:t>
              </a:r>
              <a:r>
                <a:rPr lang="en-US" altLang="ko-KR"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ea typeface="SamsungOne-700" panose="020B0803030303020204" pitchFamily="34" charset="0"/>
                </a:rPr>
                <a:t>việc</a:t>
              </a:r>
              <a:r>
                <a:rPr lang="en-US" altLang="ko-KR"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ea typeface="SamsungOne-700" panose="020B0803030303020204" pitchFamily="34" charset="0"/>
                </a:rPr>
                <a:t>theo</a:t>
              </a:r>
              <a:r>
                <a:rPr lang="en-US" altLang="ko-KR"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ea typeface="SamsungOne-700" panose="020B0803030303020204" pitchFamily="34" charset="0"/>
                </a:rPr>
                <a:t>nhóm</a:t>
              </a:r>
              <a:endParaRPr lang="en-US" altLang="ko-KR" dirty="0">
                <a:solidFill>
                  <a:schemeClr val="tx1">
                    <a:lumMod val="75000"/>
                    <a:lumOff val="25000"/>
                  </a:schemeClr>
                </a:solidFill>
                <a:latin typeface="SamsungOne-700" panose="020B0803030303020204" pitchFamily="34" charset="0"/>
                <a:ea typeface="SamsungOne-700" panose="020B0803030303020204" pitchFamily="34" charset="0"/>
              </a:endParaRPr>
            </a:p>
          </p:txBody>
        </p:sp>
        <p:sp>
          <p:nvSpPr>
            <p:cNvPr id="12" name="직사각형 44">
              <a:extLst>
                <a:ext uri="{FF2B5EF4-FFF2-40B4-BE49-F238E27FC236}">
                  <a16:creationId xmlns:a16="http://schemas.microsoft.com/office/drawing/2014/main" id="{4575087A-3A1E-45ED-B464-7A63D94D0B1E}"/>
                </a:ext>
              </a:extLst>
            </p:cNvPr>
            <p:cNvSpPr/>
            <p:nvPr/>
          </p:nvSpPr>
          <p:spPr>
            <a:xfrm>
              <a:off x="571500" y="5165783"/>
              <a:ext cx="36000" cy="252000"/>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latin typeface="SamsungOne-400" panose="020B0503030303020204" pitchFamily="34" charset="0"/>
              </a:endParaRPr>
            </a:p>
          </p:txBody>
        </p:sp>
      </p:grpSp>
    </p:spTree>
    <p:extLst>
      <p:ext uri="{BB962C8B-B14F-4D97-AF65-F5344CB8AC3E}">
        <p14:creationId xmlns:p14="http://schemas.microsoft.com/office/powerpoint/2010/main" val="3560482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671FC1F-94E7-460F-9A7D-01D28038047B}"/>
              </a:ext>
            </a:extLst>
          </p:cNvPr>
          <p:cNvSpPr>
            <a:spLocks noGrp="1"/>
          </p:cNvSpPr>
          <p:nvPr>
            <p:ph type="body" sz="quarter" idx="10"/>
          </p:nvPr>
        </p:nvSpPr>
        <p:spPr>
          <a:xfrm>
            <a:off x="449611" y="447880"/>
            <a:ext cx="6508537" cy="274320"/>
          </a:xfrm>
        </p:spPr>
        <p:txBody>
          <a:bodyPr/>
          <a:lstStyle/>
          <a:p>
            <a:r>
              <a:rPr lang="en-US" altLang="ko-KR" dirty="0"/>
              <a:t>1.3. </a:t>
            </a:r>
            <a:r>
              <a:rPr lang="en-US" altLang="ko-KR" dirty="0" err="1"/>
              <a:t>Các</a:t>
            </a:r>
            <a:r>
              <a:rPr lang="en-US" altLang="ko-KR" dirty="0"/>
              <a:t> </a:t>
            </a:r>
            <a:r>
              <a:rPr lang="en-US" altLang="ko-KR" dirty="0" err="1"/>
              <a:t>hoạt</a:t>
            </a:r>
            <a:r>
              <a:rPr lang="en-US" altLang="ko-KR" dirty="0"/>
              <a:t> </a:t>
            </a:r>
            <a:r>
              <a:rPr lang="en-US" altLang="ko-KR" dirty="0" err="1"/>
              <a:t>động</a:t>
            </a:r>
            <a:r>
              <a:rPr lang="en-US" altLang="ko-KR" dirty="0"/>
              <a:t> </a:t>
            </a:r>
            <a:r>
              <a:rPr lang="en-US" altLang="ko-KR" dirty="0" err="1"/>
              <a:t>và</a:t>
            </a:r>
            <a:r>
              <a:rPr lang="en-US" altLang="ko-KR" dirty="0"/>
              <a:t> </a:t>
            </a:r>
            <a:r>
              <a:rPr lang="en-US" altLang="ko-KR" dirty="0" err="1"/>
              <a:t>hoạt</a:t>
            </a:r>
            <a:r>
              <a:rPr lang="en-US" altLang="ko-KR" dirty="0"/>
              <a:t> </a:t>
            </a:r>
            <a:r>
              <a:rPr lang="en-US" altLang="ko-KR" dirty="0" err="1"/>
              <a:t>động</a:t>
            </a:r>
            <a:r>
              <a:rPr lang="en-US" altLang="ko-KR" dirty="0"/>
              <a:t> </a:t>
            </a:r>
            <a:r>
              <a:rPr lang="en-US" altLang="ko-KR" dirty="0" err="1"/>
              <a:t>làm</a:t>
            </a:r>
            <a:r>
              <a:rPr lang="en-US" altLang="ko-KR" dirty="0"/>
              <a:t> </a:t>
            </a:r>
            <a:r>
              <a:rPr lang="en-US" altLang="ko-KR" dirty="0" err="1"/>
              <a:t>việc</a:t>
            </a:r>
            <a:r>
              <a:rPr lang="en-US" altLang="ko-KR" dirty="0"/>
              <a:t> </a:t>
            </a:r>
            <a:r>
              <a:rPr lang="en-US" altLang="ko-KR" dirty="0" err="1"/>
              <a:t>theo</a:t>
            </a:r>
            <a:r>
              <a:rPr lang="en-US" altLang="ko-KR" dirty="0"/>
              <a:t> </a:t>
            </a:r>
            <a:r>
              <a:rPr lang="en-US" altLang="ko-KR" dirty="0" err="1"/>
              <a:t>nhóm</a:t>
            </a:r>
            <a:endParaRPr lang="en-US" altLang="ko-KR" dirty="0"/>
          </a:p>
        </p:txBody>
      </p:sp>
      <p:sp>
        <p:nvSpPr>
          <p:cNvPr id="3" name="텍스트 개체 틀 2">
            <a:extLst>
              <a:ext uri="{FF2B5EF4-FFF2-40B4-BE49-F238E27FC236}">
                <a16:creationId xmlns:a16="http://schemas.microsoft.com/office/drawing/2014/main" id="{89EAE8C6-23C0-4757-98B4-2EB9FF0CC165}"/>
              </a:ext>
            </a:extLst>
          </p:cNvPr>
          <p:cNvSpPr>
            <a:spLocks noGrp="1"/>
          </p:cNvSpPr>
          <p:nvPr>
            <p:ph type="body" sz="quarter" idx="11"/>
          </p:nvPr>
        </p:nvSpPr>
        <p:spPr/>
        <p:txBody>
          <a:bodyPr/>
          <a:lstStyle/>
          <a:p>
            <a:r>
              <a:rPr lang="en-US" altLang="ko-KR" dirty="0" err="1">
                <a:latin typeface="iCiel Samsung Sharp Sans Bold" pitchFamily="2" charset="0"/>
                <a:ea typeface="iCiel Samsung Sharp Sans Bold" pitchFamily="2" charset="0"/>
                <a:cs typeface="iCiel Samsung Sharp Sans Bold" pitchFamily="2" charset="0"/>
              </a:rPr>
              <a:t>Làm</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việc</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theo</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nhóm</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là</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gì</a:t>
            </a:r>
            <a:r>
              <a:rPr lang="en-US" altLang="ko-KR" dirty="0">
                <a:latin typeface="iCiel Samsung Sharp Sans Bold" pitchFamily="2" charset="0"/>
                <a:ea typeface="iCiel Samsung Sharp Sans Bold" pitchFamily="2" charset="0"/>
                <a:cs typeface="iCiel Samsung Sharp Sans Bold" pitchFamily="2" charset="0"/>
              </a:rPr>
              <a:t>?</a:t>
            </a:r>
            <a:endParaRPr lang="ko-KR" altLang="en-US" dirty="0">
              <a:latin typeface="iCiel Samsung Sharp Sans Bold" pitchFamily="2" charset="0"/>
              <a:cs typeface="iCiel Samsung Sharp Sans Bold" pitchFamily="2" charset="0"/>
            </a:endParaRPr>
          </a:p>
        </p:txBody>
      </p:sp>
      <p:sp>
        <p:nvSpPr>
          <p:cNvPr id="4" name="텍스트 개체 틀 3">
            <a:extLst>
              <a:ext uri="{FF2B5EF4-FFF2-40B4-BE49-F238E27FC236}">
                <a16:creationId xmlns:a16="http://schemas.microsoft.com/office/drawing/2014/main" id="{DCDE637A-7A23-48A5-92D7-9AC02BBA40DF}"/>
              </a:ext>
            </a:extLst>
          </p:cNvPr>
          <p:cNvSpPr>
            <a:spLocks noGrp="1"/>
          </p:cNvSpPr>
          <p:nvPr>
            <p:ph type="body" sz="quarter" idx="13"/>
          </p:nvPr>
        </p:nvSpPr>
        <p:spPr/>
        <p:txBody>
          <a:bodyPr/>
          <a:lstStyle/>
          <a:p>
            <a:r>
              <a:rPr lang="en-US" altLang="ko-KR" sz="1600" b="1" dirty="0" err="1">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Bài</a:t>
            </a:r>
            <a:r>
              <a:rPr lang="en-US" altLang="ko-KR" sz="1600" b="1" dirty="0">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  </a:t>
            </a:r>
            <a:r>
              <a:rPr lang="en-US" altLang="ko-KR" sz="1600" b="1" dirty="0">
                <a:solidFill>
                  <a:schemeClr val="bg1">
                    <a:lumMod val="85000"/>
                  </a:schemeClr>
                </a:solidFill>
                <a:latin typeface="iCiel Samsung Sharp Sans Bold" pitchFamily="2" charset="77"/>
                <a:ea typeface="iCiel Samsung Sharp Sans Bold" pitchFamily="2" charset="77"/>
                <a:cs typeface="iCiel Samsung Sharp Sans Bold" pitchFamily="2" charset="77"/>
              </a:rPr>
              <a:t>01</a:t>
            </a:r>
          </a:p>
          <a:p>
            <a:endParaRPr lang="ko-KR" altLang="en-US" dirty="0"/>
          </a:p>
        </p:txBody>
      </p:sp>
      <p:sp>
        <p:nvSpPr>
          <p:cNvPr id="5" name="텍스트 개체 틀 4">
            <a:extLst>
              <a:ext uri="{FF2B5EF4-FFF2-40B4-BE49-F238E27FC236}">
                <a16:creationId xmlns:a16="http://schemas.microsoft.com/office/drawing/2014/main" id="{168CDABC-B093-411D-AF74-9211D3E6BB8A}"/>
              </a:ext>
            </a:extLst>
          </p:cNvPr>
          <p:cNvSpPr>
            <a:spLocks noGrp="1"/>
          </p:cNvSpPr>
          <p:nvPr>
            <p:ph type="body" sz="quarter" idx="15"/>
          </p:nvPr>
        </p:nvSpPr>
        <p:spPr>
          <a:xfrm>
            <a:off x="535872" y="2226568"/>
            <a:ext cx="8796528" cy="3914740"/>
          </a:xfrm>
        </p:spPr>
        <p:txBody>
          <a:bodyPr/>
          <a:lstStyle/>
          <a:p>
            <a:r>
              <a:rPr lang="vi-VN" altLang="ko-KR" dirty="0"/>
              <a:t>Các thành viên nhóm đa dạng là cần thiết để đạt được một mục tiêu chung</a:t>
            </a:r>
          </a:p>
          <a:p>
            <a:r>
              <a:rPr lang="vi-VN" altLang="ko-KR" dirty="0"/>
              <a:t>Hành động hợp tác và chịu trách nhiệm về vai trò của nhau.</a:t>
            </a:r>
          </a:p>
          <a:p>
            <a:r>
              <a:rPr lang="vi-VN" altLang="ko-KR" dirty="0"/>
              <a:t>Cần phải hình thành sự đồng thuận giữa các thành viên trong nhóm, phân chia công việc rõ ràng, trách nhiệm phù hợp, quản lý thời gian hiệu quả và giao tiếp thông suốt.</a:t>
            </a:r>
          </a:p>
          <a:p>
            <a:r>
              <a:rPr lang="vi-VN" altLang="ko-KR" dirty="0"/>
              <a:t>Tại sao làm việc nhóm lại quan trọng</a:t>
            </a:r>
            <a:endParaRPr lang="en" altLang="ko-KR" dirty="0"/>
          </a:p>
          <a:p>
            <a:pPr lvl="1"/>
            <a:r>
              <a:rPr lang="vi-VN" altLang="ko-KR" dirty="0"/>
              <a:t>Cần thiết để nhanh chóng đáp ứng các nhu cầu khác nhau</a:t>
            </a:r>
          </a:p>
          <a:p>
            <a:pPr lvl="1"/>
            <a:r>
              <a:rPr lang="vi-VN" altLang="ko-KR" dirty="0"/>
              <a:t>Hầu như tất cả các công việc được vận hành trong một đơn vị nhóm.</a:t>
            </a:r>
          </a:p>
          <a:p>
            <a:pPr lvl="1"/>
            <a:r>
              <a:rPr lang="vi-VN" altLang="ko-KR" dirty="0"/>
              <a:t>Làm việc theo nhóm rất quan trọng vì tính sáng tạo cũng được khuếch đại thông qua các hoạt động nhóm. ((Gần đây, trí tuệ tập thể quan trọng hơn khả năng cá nhân)</a:t>
            </a:r>
            <a:endParaRPr lang="en-US" altLang="ko-KR" dirty="0"/>
          </a:p>
          <a:p>
            <a:r>
              <a:rPr lang="vi-VN" altLang="ko-KR" dirty="0"/>
              <a:t>Ví dụ</a:t>
            </a:r>
            <a:r>
              <a:rPr lang="en-US" altLang="ko-KR" dirty="0"/>
              <a:t>, </a:t>
            </a:r>
          </a:p>
          <a:p>
            <a:pPr lvl="1"/>
            <a:r>
              <a:rPr lang="vi-VN" altLang="ko-KR" dirty="0"/>
              <a:t>Trường hợp thành công mang tính đại diện: Khi phát triển một chiếc ô tô mới, tất cả các bộ phận như phát triển / tiếp thị / mua hàng đều được thực hiện với sự cộng tác.</a:t>
            </a:r>
            <a:endParaRPr lang="ko-KR" altLang="en-US" dirty="0"/>
          </a:p>
        </p:txBody>
      </p:sp>
    </p:spTree>
    <p:extLst>
      <p:ext uri="{BB962C8B-B14F-4D97-AF65-F5344CB8AC3E}">
        <p14:creationId xmlns:p14="http://schemas.microsoft.com/office/powerpoint/2010/main" val="2542969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671FC1F-94E7-460F-9A7D-01D28038047B}"/>
              </a:ext>
            </a:extLst>
          </p:cNvPr>
          <p:cNvSpPr>
            <a:spLocks noGrp="1"/>
          </p:cNvSpPr>
          <p:nvPr>
            <p:ph type="body" sz="quarter" idx="10"/>
          </p:nvPr>
        </p:nvSpPr>
        <p:spPr>
          <a:xfrm>
            <a:off x="449611" y="447879"/>
            <a:ext cx="6917839" cy="279119"/>
          </a:xfrm>
        </p:spPr>
        <p:txBody>
          <a:bodyPr/>
          <a:lstStyle/>
          <a:p>
            <a:r>
              <a:rPr lang="en-US" altLang="ko-KR" dirty="0"/>
              <a:t>1.3. </a:t>
            </a:r>
            <a:r>
              <a:rPr lang="en-US" altLang="ko-KR" dirty="0" err="1"/>
              <a:t>Các</a:t>
            </a:r>
            <a:r>
              <a:rPr lang="en-US" altLang="ko-KR" dirty="0"/>
              <a:t> </a:t>
            </a:r>
            <a:r>
              <a:rPr lang="en-US" altLang="ko-KR" dirty="0" err="1"/>
              <a:t>hoạt</a:t>
            </a:r>
            <a:r>
              <a:rPr lang="en-US" altLang="ko-KR" dirty="0"/>
              <a:t> </a:t>
            </a:r>
            <a:r>
              <a:rPr lang="en-US" altLang="ko-KR" dirty="0" err="1"/>
              <a:t>động</a:t>
            </a:r>
            <a:r>
              <a:rPr lang="en-US" altLang="ko-KR" dirty="0"/>
              <a:t> </a:t>
            </a:r>
            <a:r>
              <a:rPr lang="en-US" altLang="ko-KR" dirty="0" err="1"/>
              <a:t>và</a:t>
            </a:r>
            <a:r>
              <a:rPr lang="en-US" altLang="ko-KR" dirty="0"/>
              <a:t> </a:t>
            </a:r>
            <a:r>
              <a:rPr lang="en-US" altLang="ko-KR" dirty="0" err="1"/>
              <a:t>hoạt</a:t>
            </a:r>
            <a:r>
              <a:rPr lang="en-US" altLang="ko-KR" dirty="0"/>
              <a:t> </a:t>
            </a:r>
            <a:r>
              <a:rPr lang="en-US" altLang="ko-KR" dirty="0" err="1"/>
              <a:t>động</a:t>
            </a:r>
            <a:r>
              <a:rPr lang="en-US" altLang="ko-KR" dirty="0"/>
              <a:t> </a:t>
            </a:r>
            <a:r>
              <a:rPr lang="en-US" altLang="ko-KR" dirty="0" err="1"/>
              <a:t>làm</a:t>
            </a:r>
            <a:r>
              <a:rPr lang="en-US" altLang="ko-KR" dirty="0"/>
              <a:t> </a:t>
            </a:r>
            <a:r>
              <a:rPr lang="en-US" altLang="ko-KR" dirty="0" err="1"/>
              <a:t>việc</a:t>
            </a:r>
            <a:r>
              <a:rPr lang="en-US" altLang="ko-KR" dirty="0"/>
              <a:t> </a:t>
            </a:r>
            <a:r>
              <a:rPr lang="en-US" altLang="ko-KR" dirty="0" err="1"/>
              <a:t>theo</a:t>
            </a:r>
            <a:r>
              <a:rPr lang="en-US" altLang="ko-KR" dirty="0"/>
              <a:t> </a:t>
            </a:r>
            <a:r>
              <a:rPr lang="en-US" altLang="ko-KR" dirty="0" err="1"/>
              <a:t>nhóm</a:t>
            </a:r>
            <a:endParaRPr lang="en-US" altLang="ko-KR" dirty="0"/>
          </a:p>
        </p:txBody>
      </p:sp>
      <p:sp>
        <p:nvSpPr>
          <p:cNvPr id="3" name="텍스트 개체 틀 2">
            <a:extLst>
              <a:ext uri="{FF2B5EF4-FFF2-40B4-BE49-F238E27FC236}">
                <a16:creationId xmlns:a16="http://schemas.microsoft.com/office/drawing/2014/main" id="{89EAE8C6-23C0-4757-98B4-2EB9FF0CC165}"/>
              </a:ext>
            </a:extLst>
          </p:cNvPr>
          <p:cNvSpPr>
            <a:spLocks noGrp="1"/>
          </p:cNvSpPr>
          <p:nvPr>
            <p:ph type="body" sz="quarter" idx="11"/>
          </p:nvPr>
        </p:nvSpPr>
        <p:spPr/>
        <p:txBody>
          <a:bodyPr/>
          <a:lstStyle/>
          <a:p>
            <a:r>
              <a:rPr lang="vi-VN" altLang="ko-KR" dirty="0">
                <a:latin typeface="iCiel Samsung Sharp Sans Bold" pitchFamily="2" charset="0"/>
                <a:ea typeface="iCiel Samsung Sharp Sans Bold" pitchFamily="2" charset="0"/>
                <a:cs typeface="iCiel Samsung Sharp Sans Bold" pitchFamily="2" charset="0"/>
              </a:rPr>
              <a:t>Cách thức h</a:t>
            </a:r>
            <a:r>
              <a:rPr lang="en-US" altLang="ko-KR" dirty="0" err="1">
                <a:latin typeface="iCiel Samsung Sharp Sans Bold" pitchFamily="2" charset="0"/>
                <a:ea typeface="iCiel Samsung Sharp Sans Bold" pitchFamily="2" charset="0"/>
                <a:cs typeface="iCiel Samsung Sharp Sans Bold" pitchFamily="2" charset="0"/>
              </a:rPr>
              <a:t>oạt</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động</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đội</a:t>
            </a:r>
            <a:endParaRPr lang="ko-KR" altLang="en-US" dirty="0">
              <a:latin typeface="iCiel Samsung Sharp Sans Bold" pitchFamily="2" charset="0"/>
              <a:cs typeface="iCiel Samsung Sharp Sans Bold" pitchFamily="2" charset="0"/>
            </a:endParaRPr>
          </a:p>
        </p:txBody>
      </p:sp>
      <p:sp>
        <p:nvSpPr>
          <p:cNvPr id="4" name="텍스트 개체 틀 3">
            <a:extLst>
              <a:ext uri="{FF2B5EF4-FFF2-40B4-BE49-F238E27FC236}">
                <a16:creationId xmlns:a16="http://schemas.microsoft.com/office/drawing/2014/main" id="{DCDE637A-7A23-48A5-92D7-9AC02BBA40DF}"/>
              </a:ext>
            </a:extLst>
          </p:cNvPr>
          <p:cNvSpPr>
            <a:spLocks noGrp="1"/>
          </p:cNvSpPr>
          <p:nvPr>
            <p:ph type="body" sz="quarter" idx="13"/>
          </p:nvPr>
        </p:nvSpPr>
        <p:spPr/>
        <p:txBody>
          <a:bodyPr/>
          <a:lstStyle/>
          <a:p>
            <a:r>
              <a:rPr lang="en-US" altLang="ko-KR" sz="1600" b="1" dirty="0" err="1">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Bài</a:t>
            </a:r>
            <a:r>
              <a:rPr lang="en-US" altLang="ko-KR" sz="1600" b="1" dirty="0">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  </a:t>
            </a:r>
            <a:r>
              <a:rPr lang="en-US" altLang="ko-KR" sz="1600" b="1" dirty="0">
                <a:solidFill>
                  <a:schemeClr val="bg1">
                    <a:lumMod val="85000"/>
                  </a:schemeClr>
                </a:solidFill>
                <a:latin typeface="iCiel Samsung Sharp Sans Bold" pitchFamily="2" charset="77"/>
                <a:ea typeface="iCiel Samsung Sharp Sans Bold" pitchFamily="2" charset="77"/>
                <a:cs typeface="iCiel Samsung Sharp Sans Bold" pitchFamily="2" charset="77"/>
              </a:rPr>
              <a:t>02</a:t>
            </a:r>
          </a:p>
          <a:p>
            <a:endParaRPr lang="ko-KR" altLang="en-US" dirty="0"/>
          </a:p>
        </p:txBody>
      </p:sp>
      <p:sp>
        <p:nvSpPr>
          <p:cNvPr id="5" name="텍스트 개체 틀 4">
            <a:extLst>
              <a:ext uri="{FF2B5EF4-FFF2-40B4-BE49-F238E27FC236}">
                <a16:creationId xmlns:a16="http://schemas.microsoft.com/office/drawing/2014/main" id="{168CDABC-B093-411D-AF74-9211D3E6BB8A}"/>
              </a:ext>
            </a:extLst>
          </p:cNvPr>
          <p:cNvSpPr>
            <a:spLocks noGrp="1"/>
          </p:cNvSpPr>
          <p:nvPr>
            <p:ph type="body" sz="quarter" idx="15"/>
          </p:nvPr>
        </p:nvSpPr>
        <p:spPr>
          <a:xfrm>
            <a:off x="535872" y="2226568"/>
            <a:ext cx="8796528" cy="3914740"/>
          </a:xfrm>
        </p:spPr>
        <p:txBody>
          <a:bodyPr/>
          <a:lstStyle/>
          <a:p>
            <a:r>
              <a:rPr lang="en-US" altLang="ko-KR" dirty="0" err="1"/>
              <a:t>Giới</a:t>
            </a:r>
            <a:r>
              <a:rPr lang="en-US" altLang="ko-KR" dirty="0"/>
              <a:t> </a:t>
            </a:r>
            <a:r>
              <a:rPr lang="en-US" altLang="ko-KR" dirty="0" err="1"/>
              <a:t>thiệu</a:t>
            </a:r>
            <a:r>
              <a:rPr lang="en-US" altLang="ko-KR" dirty="0"/>
              <a:t> </a:t>
            </a:r>
            <a:r>
              <a:rPr lang="en-US" altLang="ko-KR" dirty="0" err="1"/>
              <a:t>nhau</a:t>
            </a:r>
            <a:r>
              <a:rPr lang="en-US" altLang="ko-KR" dirty="0"/>
              <a:t> </a:t>
            </a:r>
            <a:r>
              <a:rPr lang="en-US" altLang="ko-KR" dirty="0" err="1"/>
              <a:t>với</a:t>
            </a:r>
            <a:r>
              <a:rPr lang="en-US" altLang="ko-KR" dirty="0"/>
              <a:t> </a:t>
            </a:r>
            <a:r>
              <a:rPr lang="en-US" altLang="ko-KR" dirty="0" err="1"/>
              <a:t>các</a:t>
            </a:r>
            <a:r>
              <a:rPr lang="en-US" altLang="ko-KR" dirty="0"/>
              <a:t> </a:t>
            </a:r>
            <a:r>
              <a:rPr lang="en-US" altLang="ko-KR" dirty="0" err="1"/>
              <a:t>thành</a:t>
            </a:r>
            <a:r>
              <a:rPr lang="en-US" altLang="ko-KR" dirty="0"/>
              <a:t> </a:t>
            </a:r>
            <a:r>
              <a:rPr lang="en-US" altLang="ko-KR" dirty="0" err="1"/>
              <a:t>viên</a:t>
            </a:r>
            <a:r>
              <a:rPr lang="en-US" altLang="ko-KR" dirty="0"/>
              <a:t> </a:t>
            </a:r>
            <a:r>
              <a:rPr lang="en-US" altLang="ko-KR" dirty="0" err="1"/>
              <a:t>trong</a:t>
            </a:r>
            <a:r>
              <a:rPr lang="en-US" altLang="ko-KR" dirty="0"/>
              <a:t> </a:t>
            </a:r>
            <a:r>
              <a:rPr lang="en-US" altLang="ko-KR" dirty="0" err="1"/>
              <a:t>nhóm</a:t>
            </a:r>
            <a:endParaRPr lang="en-US" altLang="ko-KR" dirty="0"/>
          </a:p>
          <a:p>
            <a:r>
              <a:rPr lang="en-US" altLang="ko-KR" dirty="0" err="1"/>
              <a:t>Động</a:t>
            </a:r>
            <a:r>
              <a:rPr lang="en-US" altLang="ko-KR" dirty="0"/>
              <a:t> </a:t>
            </a:r>
            <a:r>
              <a:rPr lang="en-US" altLang="ko-KR" dirty="0" err="1"/>
              <a:t>não</a:t>
            </a:r>
            <a:r>
              <a:rPr lang="en-US" altLang="ko-KR" dirty="0"/>
              <a:t> </a:t>
            </a:r>
            <a:r>
              <a:rPr lang="en-US" altLang="ko-KR" dirty="0" err="1"/>
              <a:t>để</a:t>
            </a:r>
            <a:r>
              <a:rPr lang="en-US" altLang="ko-KR" dirty="0"/>
              <a:t> </a:t>
            </a:r>
            <a:r>
              <a:rPr lang="en-US" altLang="ko-KR" dirty="0" err="1"/>
              <a:t>đặt</a:t>
            </a:r>
            <a:r>
              <a:rPr lang="en-US" altLang="ko-KR" dirty="0"/>
              <a:t> </a:t>
            </a:r>
            <a:r>
              <a:rPr lang="en-US" altLang="ko-KR" dirty="0" err="1"/>
              <a:t>tên</a:t>
            </a:r>
            <a:r>
              <a:rPr lang="en-US" altLang="ko-KR" dirty="0"/>
              <a:t> </a:t>
            </a:r>
            <a:r>
              <a:rPr lang="en-US" altLang="ko-KR" dirty="0" err="1"/>
              <a:t>cho</a:t>
            </a:r>
            <a:r>
              <a:rPr lang="en-US" altLang="ko-KR" dirty="0"/>
              <a:t> </a:t>
            </a:r>
            <a:r>
              <a:rPr lang="en-US" altLang="ko-KR" dirty="0" err="1"/>
              <a:t>nhóm</a:t>
            </a:r>
            <a:r>
              <a:rPr lang="en-US" altLang="ko-KR" dirty="0"/>
              <a:t> </a:t>
            </a:r>
            <a:r>
              <a:rPr lang="en-US" altLang="ko-KR" dirty="0" err="1"/>
              <a:t>của</a:t>
            </a:r>
            <a:r>
              <a:rPr lang="en-US" altLang="ko-KR" dirty="0"/>
              <a:t> </a:t>
            </a:r>
            <a:r>
              <a:rPr lang="en-US" altLang="ko-KR" dirty="0" err="1"/>
              <a:t>bạn</a:t>
            </a:r>
            <a:endParaRPr lang="en" altLang="ko-KR" dirty="0"/>
          </a:p>
          <a:p>
            <a:pPr lvl="1"/>
            <a:r>
              <a:rPr lang="en-US" altLang="ko-KR" dirty="0" err="1"/>
              <a:t>Nên</a:t>
            </a:r>
            <a:r>
              <a:rPr lang="en-US" altLang="ko-KR" dirty="0"/>
              <a:t> </a:t>
            </a:r>
            <a:r>
              <a:rPr lang="en-US" altLang="ko-KR" dirty="0" err="1"/>
              <a:t>đặt</a:t>
            </a:r>
            <a:r>
              <a:rPr lang="en-US" altLang="ko-KR" dirty="0"/>
              <a:t> </a:t>
            </a:r>
            <a:r>
              <a:rPr lang="en-US" altLang="ko-KR" dirty="0" err="1"/>
              <a:t>tên</a:t>
            </a:r>
            <a:r>
              <a:rPr lang="en-US" altLang="ko-KR" dirty="0"/>
              <a:t> </a:t>
            </a:r>
            <a:r>
              <a:rPr lang="en-US" altLang="ko-KR" dirty="0" err="1"/>
              <a:t>dễ</a:t>
            </a:r>
            <a:r>
              <a:rPr lang="en-US" altLang="ko-KR" dirty="0"/>
              <a:t> </a:t>
            </a:r>
            <a:r>
              <a:rPr lang="en-US" altLang="ko-KR" dirty="0" err="1"/>
              <a:t>nhớ</a:t>
            </a:r>
            <a:r>
              <a:rPr lang="en-US" altLang="ko-KR" dirty="0"/>
              <a:t>, </a:t>
            </a:r>
            <a:r>
              <a:rPr lang="en-US" altLang="ko-KR" dirty="0" err="1"/>
              <a:t>sáng</a:t>
            </a:r>
            <a:r>
              <a:rPr lang="en-US" altLang="ko-KR" dirty="0"/>
              <a:t> </a:t>
            </a:r>
            <a:r>
              <a:rPr lang="en-US" altLang="ko-KR" dirty="0" err="1"/>
              <a:t>tạo</a:t>
            </a:r>
            <a:r>
              <a:rPr lang="en-US" altLang="ko-KR" dirty="0"/>
              <a:t> </a:t>
            </a:r>
            <a:r>
              <a:rPr lang="en-US" altLang="ko-KR" dirty="0" err="1"/>
              <a:t>và</a:t>
            </a:r>
            <a:r>
              <a:rPr lang="en-US" altLang="ko-KR" dirty="0"/>
              <a:t> </a:t>
            </a:r>
            <a:r>
              <a:rPr lang="en-US" altLang="ko-KR" dirty="0" err="1"/>
              <a:t>chuyên</a:t>
            </a:r>
            <a:r>
              <a:rPr lang="en-US" altLang="ko-KR" dirty="0"/>
              <a:t> </a:t>
            </a:r>
            <a:r>
              <a:rPr lang="en-US" altLang="ko-KR" dirty="0" err="1"/>
              <a:t>nghiệp</a:t>
            </a:r>
            <a:r>
              <a:rPr lang="en-US" altLang="ko-KR" dirty="0"/>
              <a:t>.</a:t>
            </a:r>
            <a:endParaRPr lang="en" altLang="ko-KR" dirty="0"/>
          </a:p>
          <a:p>
            <a:r>
              <a:rPr lang="vi-VN" altLang="ko-KR" dirty="0"/>
              <a:t>Chia sẻ mục đích xây dựng đội ngũ</a:t>
            </a:r>
          </a:p>
          <a:p>
            <a:r>
              <a:rPr lang="vi-VN" altLang="ko-KR" dirty="0"/>
              <a:t>Thảo luận về kiến thức và kỹ năng có được thông qua làm việc nhóm</a:t>
            </a:r>
          </a:p>
          <a:p>
            <a:r>
              <a:rPr lang="vi-VN" altLang="ko-KR" dirty="0"/>
              <a:t>Chọn làm Trưởng nhóm (có thể thay đổi định kỳ)</a:t>
            </a:r>
          </a:p>
          <a:p>
            <a:r>
              <a:rPr lang="vi-VN" altLang="ko-KR" dirty="0"/>
              <a:t>Điền vào Tuyên bố Nhiệm vụ của Thành viên Nhóm (có chữ ký)</a:t>
            </a:r>
          </a:p>
          <a:p>
            <a:r>
              <a:rPr lang="vi-VN" altLang="ko-KR" dirty="0"/>
              <a:t>Quyết định họp định kỳ thời gian để làm việc trên các dự án nhóm</a:t>
            </a:r>
          </a:p>
          <a:p>
            <a:r>
              <a:rPr lang="vi-VN" altLang="ko-KR" dirty="0"/>
              <a:t>Viết Nội Quy Đội (có chữ ký)</a:t>
            </a:r>
          </a:p>
          <a:p>
            <a:r>
              <a:rPr lang="vi-VN" altLang="ko-KR" dirty="0"/>
              <a:t>Viết báo cáo team building</a:t>
            </a:r>
            <a:endParaRPr lang="ko-KR" altLang="en-US" dirty="0"/>
          </a:p>
        </p:txBody>
      </p:sp>
    </p:spTree>
    <p:extLst>
      <p:ext uri="{BB962C8B-B14F-4D97-AF65-F5344CB8AC3E}">
        <p14:creationId xmlns:p14="http://schemas.microsoft.com/office/powerpoint/2010/main" val="239151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671FC1F-94E7-460F-9A7D-01D28038047B}"/>
              </a:ext>
            </a:extLst>
          </p:cNvPr>
          <p:cNvSpPr>
            <a:spLocks noGrp="1"/>
          </p:cNvSpPr>
          <p:nvPr>
            <p:ph type="body" sz="quarter" idx="10"/>
          </p:nvPr>
        </p:nvSpPr>
        <p:spPr>
          <a:xfrm>
            <a:off x="449612" y="447879"/>
            <a:ext cx="6351782" cy="279119"/>
          </a:xfrm>
        </p:spPr>
        <p:txBody>
          <a:bodyPr/>
          <a:lstStyle/>
          <a:p>
            <a:r>
              <a:rPr lang="en-US" altLang="ko-KR" dirty="0"/>
              <a:t>1.3. </a:t>
            </a:r>
            <a:r>
              <a:rPr lang="en-US" altLang="ko-KR" dirty="0" err="1"/>
              <a:t>Các</a:t>
            </a:r>
            <a:r>
              <a:rPr lang="en-US" altLang="ko-KR" dirty="0"/>
              <a:t> </a:t>
            </a:r>
            <a:r>
              <a:rPr lang="en-US" altLang="ko-KR" dirty="0" err="1"/>
              <a:t>hoạt</a:t>
            </a:r>
            <a:r>
              <a:rPr lang="en-US" altLang="ko-KR" dirty="0"/>
              <a:t> </a:t>
            </a:r>
            <a:r>
              <a:rPr lang="en-US" altLang="ko-KR" dirty="0" err="1"/>
              <a:t>động</a:t>
            </a:r>
            <a:r>
              <a:rPr lang="en-US" altLang="ko-KR" dirty="0"/>
              <a:t> </a:t>
            </a:r>
            <a:r>
              <a:rPr lang="en-US" altLang="ko-KR" dirty="0" err="1"/>
              <a:t>và</a:t>
            </a:r>
            <a:r>
              <a:rPr lang="en-US" altLang="ko-KR" dirty="0"/>
              <a:t> </a:t>
            </a:r>
            <a:r>
              <a:rPr lang="en-US" altLang="ko-KR" dirty="0" err="1"/>
              <a:t>hoạt</a:t>
            </a:r>
            <a:r>
              <a:rPr lang="en-US" altLang="ko-KR" dirty="0"/>
              <a:t> </a:t>
            </a:r>
            <a:r>
              <a:rPr lang="en-US" altLang="ko-KR" dirty="0" err="1"/>
              <a:t>động</a:t>
            </a:r>
            <a:r>
              <a:rPr lang="en-US" altLang="ko-KR" dirty="0"/>
              <a:t> </a:t>
            </a:r>
            <a:r>
              <a:rPr lang="en-US" altLang="ko-KR" dirty="0" err="1"/>
              <a:t>làm</a:t>
            </a:r>
            <a:r>
              <a:rPr lang="en-US" altLang="ko-KR" dirty="0"/>
              <a:t> </a:t>
            </a:r>
            <a:r>
              <a:rPr lang="en-US" altLang="ko-KR" dirty="0" err="1"/>
              <a:t>việc</a:t>
            </a:r>
            <a:r>
              <a:rPr lang="en-US" altLang="ko-KR" dirty="0"/>
              <a:t> </a:t>
            </a:r>
            <a:r>
              <a:rPr lang="en-US" altLang="ko-KR" dirty="0" err="1"/>
              <a:t>theo</a:t>
            </a:r>
            <a:r>
              <a:rPr lang="en-US" altLang="ko-KR" dirty="0"/>
              <a:t> </a:t>
            </a:r>
            <a:r>
              <a:rPr lang="en-US" altLang="ko-KR" dirty="0" err="1"/>
              <a:t>nhóm</a:t>
            </a:r>
            <a:endParaRPr lang="en-US" altLang="ko-KR" dirty="0"/>
          </a:p>
        </p:txBody>
      </p:sp>
      <p:sp>
        <p:nvSpPr>
          <p:cNvPr id="3" name="텍스트 개체 틀 2">
            <a:extLst>
              <a:ext uri="{FF2B5EF4-FFF2-40B4-BE49-F238E27FC236}">
                <a16:creationId xmlns:a16="http://schemas.microsoft.com/office/drawing/2014/main" id="{89EAE8C6-23C0-4757-98B4-2EB9FF0CC165}"/>
              </a:ext>
            </a:extLst>
          </p:cNvPr>
          <p:cNvSpPr>
            <a:spLocks noGrp="1"/>
          </p:cNvSpPr>
          <p:nvPr>
            <p:ph type="body" sz="quarter" idx="11"/>
          </p:nvPr>
        </p:nvSpPr>
        <p:spPr/>
        <p:txBody>
          <a:bodyPr/>
          <a:lstStyle/>
          <a:p>
            <a:r>
              <a:rPr lang="en-US" altLang="ko-KR" dirty="0" err="1"/>
              <a:t>đào</a:t>
            </a:r>
            <a:r>
              <a:rPr lang="en-US" altLang="ko-KR" dirty="0"/>
              <a:t> </a:t>
            </a:r>
            <a:r>
              <a:rPr lang="en-US" altLang="ko-KR" dirty="0" err="1"/>
              <a:t>tạo</a:t>
            </a:r>
            <a:r>
              <a:rPr lang="en-US" altLang="ko-KR" dirty="0"/>
              <a:t> </a:t>
            </a:r>
            <a:r>
              <a:rPr lang="en-US" altLang="ko-KR" dirty="0" err="1"/>
              <a:t>làm</a:t>
            </a:r>
            <a:r>
              <a:rPr lang="en-US" altLang="ko-KR" dirty="0"/>
              <a:t> </a:t>
            </a:r>
            <a:r>
              <a:rPr lang="en-US" altLang="ko-KR" dirty="0" err="1"/>
              <a:t>việc</a:t>
            </a:r>
            <a:r>
              <a:rPr lang="en-US" altLang="ko-KR" dirty="0"/>
              <a:t> </a:t>
            </a:r>
            <a:r>
              <a:rPr lang="en-US" altLang="ko-KR" dirty="0" err="1"/>
              <a:t>theo</a:t>
            </a:r>
            <a:r>
              <a:rPr lang="en-US" altLang="ko-KR" dirty="0"/>
              <a:t> </a:t>
            </a:r>
            <a:r>
              <a:rPr lang="en-US" altLang="ko-KR" dirty="0" err="1"/>
              <a:t>nhóm</a:t>
            </a:r>
            <a:endParaRPr lang="ko-KR" altLang="en-US" dirty="0"/>
          </a:p>
        </p:txBody>
      </p:sp>
      <p:sp>
        <p:nvSpPr>
          <p:cNvPr id="4" name="텍스트 개체 틀 3">
            <a:extLst>
              <a:ext uri="{FF2B5EF4-FFF2-40B4-BE49-F238E27FC236}">
                <a16:creationId xmlns:a16="http://schemas.microsoft.com/office/drawing/2014/main" id="{DCDE637A-7A23-48A5-92D7-9AC02BBA40DF}"/>
              </a:ext>
            </a:extLst>
          </p:cNvPr>
          <p:cNvSpPr>
            <a:spLocks noGrp="1"/>
          </p:cNvSpPr>
          <p:nvPr>
            <p:ph type="body" sz="quarter" idx="13"/>
          </p:nvPr>
        </p:nvSpPr>
        <p:spPr/>
        <p:txBody>
          <a:bodyPr/>
          <a:lstStyle/>
          <a:p>
            <a:r>
              <a:rPr lang="en-US" altLang="ko-KR" sz="1600" b="1" dirty="0" err="1">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Bài</a:t>
            </a:r>
            <a:r>
              <a:rPr lang="en-US" altLang="ko-KR" sz="1600" b="1" dirty="0">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  </a:t>
            </a:r>
            <a:r>
              <a:rPr lang="en-US" altLang="ko-KR" sz="1600" b="1" dirty="0">
                <a:solidFill>
                  <a:schemeClr val="bg1">
                    <a:lumMod val="85000"/>
                  </a:schemeClr>
                </a:solidFill>
                <a:latin typeface="iCiel Samsung Sharp Sans Bold" pitchFamily="2" charset="77"/>
                <a:ea typeface="iCiel Samsung Sharp Sans Bold" pitchFamily="2" charset="77"/>
                <a:cs typeface="iCiel Samsung Sharp Sans Bold" pitchFamily="2" charset="77"/>
              </a:rPr>
              <a:t>02</a:t>
            </a:r>
          </a:p>
          <a:p>
            <a:endParaRPr lang="ko-KR" altLang="en-US" dirty="0"/>
          </a:p>
        </p:txBody>
      </p:sp>
      <p:sp>
        <p:nvSpPr>
          <p:cNvPr id="5" name="텍스트 개체 틀 4">
            <a:extLst>
              <a:ext uri="{FF2B5EF4-FFF2-40B4-BE49-F238E27FC236}">
                <a16:creationId xmlns:a16="http://schemas.microsoft.com/office/drawing/2014/main" id="{168CDABC-B093-411D-AF74-9211D3E6BB8A}"/>
              </a:ext>
            </a:extLst>
          </p:cNvPr>
          <p:cNvSpPr>
            <a:spLocks noGrp="1"/>
          </p:cNvSpPr>
          <p:nvPr>
            <p:ph type="body" sz="quarter" idx="15"/>
          </p:nvPr>
        </p:nvSpPr>
        <p:spPr>
          <a:xfrm>
            <a:off x="535872" y="2226568"/>
            <a:ext cx="8796528" cy="3914740"/>
          </a:xfrm>
        </p:spPr>
        <p:txBody>
          <a:bodyPr/>
          <a:lstStyle/>
          <a:p>
            <a:r>
              <a:rPr lang="vi-VN" altLang="ko-KR" dirty="0"/>
              <a:t>Sau khi tên nhóm, thành viên nhóm và trưởng nhóm được quyết định, Thử thách Marshmallow được tiến hành để nâng cao tinh thần đồng đội.</a:t>
            </a:r>
            <a:endParaRPr lang="ko-KR" altLang="en-US" dirty="0"/>
          </a:p>
        </p:txBody>
      </p:sp>
      <p:pic>
        <p:nvPicPr>
          <p:cNvPr id="8" name="그림 7">
            <a:extLst>
              <a:ext uri="{FF2B5EF4-FFF2-40B4-BE49-F238E27FC236}">
                <a16:creationId xmlns:a16="http://schemas.microsoft.com/office/drawing/2014/main" id="{61964AD4-F18C-4EBD-B3F9-0C1CEF2738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35386" y="2894301"/>
            <a:ext cx="5397500" cy="3228794"/>
          </a:xfrm>
          <a:prstGeom prst="rect">
            <a:avLst/>
          </a:prstGeom>
        </p:spPr>
      </p:pic>
    </p:spTree>
    <p:extLst>
      <p:ext uri="{BB962C8B-B14F-4D97-AF65-F5344CB8AC3E}">
        <p14:creationId xmlns:p14="http://schemas.microsoft.com/office/powerpoint/2010/main" val="1779563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671FC1F-94E7-460F-9A7D-01D28038047B}"/>
              </a:ext>
            </a:extLst>
          </p:cNvPr>
          <p:cNvSpPr>
            <a:spLocks noGrp="1"/>
          </p:cNvSpPr>
          <p:nvPr>
            <p:ph type="body" sz="quarter" idx="10"/>
          </p:nvPr>
        </p:nvSpPr>
        <p:spPr>
          <a:xfrm>
            <a:off x="449611" y="447879"/>
            <a:ext cx="6386618" cy="279119"/>
          </a:xfrm>
        </p:spPr>
        <p:txBody>
          <a:bodyPr/>
          <a:lstStyle/>
          <a:p>
            <a:r>
              <a:rPr lang="en-US" altLang="ko-KR" dirty="0"/>
              <a:t>1.3. </a:t>
            </a:r>
            <a:r>
              <a:rPr lang="en-US" altLang="ko-KR" dirty="0" err="1"/>
              <a:t>Các</a:t>
            </a:r>
            <a:r>
              <a:rPr lang="en-US" altLang="ko-KR" dirty="0"/>
              <a:t> </a:t>
            </a:r>
            <a:r>
              <a:rPr lang="en-US" altLang="ko-KR" dirty="0" err="1"/>
              <a:t>hoạt</a:t>
            </a:r>
            <a:r>
              <a:rPr lang="en-US" altLang="ko-KR" dirty="0"/>
              <a:t> </a:t>
            </a:r>
            <a:r>
              <a:rPr lang="en-US" altLang="ko-KR" dirty="0" err="1"/>
              <a:t>động</a:t>
            </a:r>
            <a:r>
              <a:rPr lang="en-US" altLang="ko-KR" dirty="0"/>
              <a:t> </a:t>
            </a:r>
            <a:r>
              <a:rPr lang="en-US" altLang="ko-KR" dirty="0" err="1"/>
              <a:t>và</a:t>
            </a:r>
            <a:r>
              <a:rPr lang="en-US" altLang="ko-KR" dirty="0"/>
              <a:t> </a:t>
            </a:r>
            <a:r>
              <a:rPr lang="en-US" altLang="ko-KR" dirty="0" err="1"/>
              <a:t>hoạt</a:t>
            </a:r>
            <a:r>
              <a:rPr lang="en-US" altLang="ko-KR" dirty="0"/>
              <a:t> </a:t>
            </a:r>
            <a:r>
              <a:rPr lang="en-US" altLang="ko-KR" dirty="0" err="1"/>
              <a:t>động</a:t>
            </a:r>
            <a:r>
              <a:rPr lang="en-US" altLang="ko-KR" dirty="0"/>
              <a:t> </a:t>
            </a:r>
            <a:r>
              <a:rPr lang="en-US" altLang="ko-KR" dirty="0" err="1"/>
              <a:t>làm</a:t>
            </a:r>
            <a:r>
              <a:rPr lang="en-US" altLang="ko-KR" dirty="0"/>
              <a:t> </a:t>
            </a:r>
            <a:r>
              <a:rPr lang="en-US" altLang="ko-KR" dirty="0" err="1"/>
              <a:t>việc</a:t>
            </a:r>
            <a:r>
              <a:rPr lang="en-US" altLang="ko-KR" dirty="0"/>
              <a:t> </a:t>
            </a:r>
            <a:r>
              <a:rPr lang="en-US" altLang="ko-KR" dirty="0" err="1"/>
              <a:t>theo</a:t>
            </a:r>
            <a:r>
              <a:rPr lang="en-US" altLang="ko-KR" dirty="0"/>
              <a:t> </a:t>
            </a:r>
            <a:r>
              <a:rPr lang="en-US" altLang="ko-KR" dirty="0" err="1"/>
              <a:t>nhóm</a:t>
            </a:r>
            <a:endParaRPr lang="en-US" altLang="ko-KR" dirty="0"/>
          </a:p>
        </p:txBody>
      </p:sp>
      <p:sp>
        <p:nvSpPr>
          <p:cNvPr id="3" name="텍스트 개체 틀 2">
            <a:extLst>
              <a:ext uri="{FF2B5EF4-FFF2-40B4-BE49-F238E27FC236}">
                <a16:creationId xmlns:a16="http://schemas.microsoft.com/office/drawing/2014/main" id="{89EAE8C6-23C0-4757-98B4-2EB9FF0CC165}"/>
              </a:ext>
            </a:extLst>
          </p:cNvPr>
          <p:cNvSpPr>
            <a:spLocks noGrp="1"/>
          </p:cNvSpPr>
          <p:nvPr>
            <p:ph type="body" sz="quarter" idx="11"/>
          </p:nvPr>
        </p:nvSpPr>
        <p:spPr/>
        <p:txBody>
          <a:bodyPr/>
          <a:lstStyle/>
          <a:p>
            <a:r>
              <a:rPr lang="en-US" altLang="ko-KR" dirty="0" err="1">
                <a:latin typeface="iCiel Samsung Sharp Sans Bold" pitchFamily="2" charset="0"/>
                <a:ea typeface="iCiel Samsung Sharp Sans Bold" pitchFamily="2" charset="0"/>
                <a:cs typeface="iCiel Samsung Sharp Sans Bold" pitchFamily="2" charset="0"/>
              </a:rPr>
              <a:t>Thử</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thách</a:t>
            </a:r>
            <a:r>
              <a:rPr lang="en-US" altLang="ko-KR" dirty="0">
                <a:latin typeface="iCiel Samsung Sharp Sans Bold" pitchFamily="2" charset="0"/>
                <a:ea typeface="iCiel Samsung Sharp Sans Bold" pitchFamily="2" charset="0"/>
                <a:cs typeface="iCiel Samsung Sharp Sans Bold" pitchFamily="2" charset="0"/>
              </a:rPr>
              <a:t> Marshmallow </a:t>
            </a:r>
            <a:r>
              <a:rPr lang="en-US" altLang="ko-KR" dirty="0" err="1">
                <a:latin typeface="iCiel Samsung Sharp Sans Bold" pitchFamily="2" charset="0"/>
                <a:ea typeface="iCiel Samsung Sharp Sans Bold" pitchFamily="2" charset="0"/>
                <a:cs typeface="iCiel Samsung Sharp Sans Bold" pitchFamily="2" charset="0"/>
              </a:rPr>
              <a:t>là</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gì</a:t>
            </a:r>
            <a:r>
              <a:rPr lang="en-US" altLang="ko-KR" dirty="0">
                <a:latin typeface="iCiel Samsung Sharp Sans Bold" pitchFamily="2" charset="0"/>
                <a:ea typeface="iCiel Samsung Sharp Sans Bold" pitchFamily="2" charset="0"/>
                <a:cs typeface="iCiel Samsung Sharp Sans Bold" pitchFamily="2" charset="0"/>
              </a:rPr>
              <a:t>?</a:t>
            </a:r>
            <a:endParaRPr lang="ko-KR" altLang="en-US" dirty="0">
              <a:latin typeface="iCiel Samsung Sharp Sans Bold" pitchFamily="2" charset="0"/>
              <a:cs typeface="iCiel Samsung Sharp Sans Bold" pitchFamily="2" charset="0"/>
            </a:endParaRPr>
          </a:p>
        </p:txBody>
      </p:sp>
      <p:sp>
        <p:nvSpPr>
          <p:cNvPr id="4" name="텍스트 개체 틀 3">
            <a:extLst>
              <a:ext uri="{FF2B5EF4-FFF2-40B4-BE49-F238E27FC236}">
                <a16:creationId xmlns:a16="http://schemas.microsoft.com/office/drawing/2014/main" id="{DCDE637A-7A23-48A5-92D7-9AC02BBA40DF}"/>
              </a:ext>
            </a:extLst>
          </p:cNvPr>
          <p:cNvSpPr>
            <a:spLocks noGrp="1"/>
          </p:cNvSpPr>
          <p:nvPr>
            <p:ph type="body" sz="quarter" idx="13"/>
          </p:nvPr>
        </p:nvSpPr>
        <p:spPr/>
        <p:txBody>
          <a:bodyPr/>
          <a:lstStyle/>
          <a:p>
            <a:r>
              <a:rPr lang="en-US" altLang="ko-KR" sz="1600" b="1" dirty="0" err="1">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Bài</a:t>
            </a:r>
            <a:r>
              <a:rPr lang="en-US" altLang="ko-KR" sz="1600" b="1" dirty="0">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  </a:t>
            </a:r>
            <a:r>
              <a:rPr lang="en-US" altLang="ko-KR" sz="1600" b="1" dirty="0">
                <a:solidFill>
                  <a:schemeClr val="bg1">
                    <a:lumMod val="85000"/>
                  </a:schemeClr>
                </a:solidFill>
                <a:latin typeface="iCiel Samsung Sharp Sans Bold" pitchFamily="2" charset="77"/>
                <a:ea typeface="iCiel Samsung Sharp Sans Bold" pitchFamily="2" charset="77"/>
                <a:cs typeface="iCiel Samsung Sharp Sans Bold" pitchFamily="2" charset="77"/>
              </a:rPr>
              <a:t>02</a:t>
            </a:r>
          </a:p>
          <a:p>
            <a:endParaRPr lang="ko-KR" altLang="en-US" dirty="0"/>
          </a:p>
        </p:txBody>
      </p:sp>
      <p:sp>
        <p:nvSpPr>
          <p:cNvPr id="5" name="텍스트 개체 틀 4">
            <a:extLst>
              <a:ext uri="{FF2B5EF4-FFF2-40B4-BE49-F238E27FC236}">
                <a16:creationId xmlns:a16="http://schemas.microsoft.com/office/drawing/2014/main" id="{168CDABC-B093-411D-AF74-9211D3E6BB8A}"/>
              </a:ext>
            </a:extLst>
          </p:cNvPr>
          <p:cNvSpPr>
            <a:spLocks noGrp="1"/>
          </p:cNvSpPr>
          <p:nvPr>
            <p:ph type="body" sz="quarter" idx="15"/>
          </p:nvPr>
        </p:nvSpPr>
        <p:spPr>
          <a:xfrm>
            <a:off x="535872" y="2226568"/>
            <a:ext cx="8796528" cy="3914740"/>
          </a:xfrm>
        </p:spPr>
        <p:txBody>
          <a:bodyPr/>
          <a:lstStyle/>
          <a:p>
            <a:r>
              <a:rPr lang="vi-VN" altLang="ko-KR" dirty="0"/>
              <a:t>Thử thách kẹo dẻo là một trò chơi trong đó bạn xây tháp kẹo dẻo càng cao càng tốt bằng cách sử dụng kẹo dẻo, chỉ, mì ống và băng dính.</a:t>
            </a:r>
          </a:p>
          <a:p>
            <a:r>
              <a:rPr lang="vi-VN" altLang="ko-KR" dirty="0"/>
              <a:t>Đây là một trò chơi mà các thành viên trong nhóm cùng nhau xây dựng một tòa tháp trong thời gian giới hạn, và nếu mặt bị phá vỡ, hết thời gian hoặc nếu tòa tháp được xây dựng thấp hơn đối thủ, trò chơi sẽ thua.</a:t>
            </a:r>
          </a:p>
          <a:p>
            <a:r>
              <a:rPr lang="vi-VN" altLang="ko-KR" dirty="0"/>
              <a:t>Chuẩn bị cho mỗi đội</a:t>
            </a:r>
            <a:endParaRPr lang="en" altLang="ko-KR" dirty="0"/>
          </a:p>
          <a:p>
            <a:pPr lvl="1"/>
            <a:r>
              <a:rPr lang="en-US" altLang="ko-KR" dirty="0" err="1"/>
              <a:t>mì</a:t>
            </a:r>
            <a:r>
              <a:rPr lang="en-US" altLang="ko-KR" dirty="0"/>
              <a:t> spaghetti que 20ea</a:t>
            </a:r>
          </a:p>
          <a:p>
            <a:pPr lvl="1"/>
            <a:r>
              <a:rPr lang="en-US" altLang="ko-KR" dirty="0" err="1"/>
              <a:t>Chuỗi</a:t>
            </a:r>
            <a:r>
              <a:rPr lang="en-US" altLang="ko-KR" dirty="0"/>
              <a:t> (</a:t>
            </a:r>
            <a:r>
              <a:rPr lang="en-US" altLang="ko-KR" dirty="0" err="1"/>
              <a:t>sợi</a:t>
            </a:r>
            <a:r>
              <a:rPr lang="en-US" altLang="ko-KR" dirty="0"/>
              <a:t>) 1 m</a:t>
            </a:r>
          </a:p>
          <a:p>
            <a:pPr lvl="1"/>
            <a:r>
              <a:rPr lang="en-US" altLang="ko-KR" dirty="0" err="1"/>
              <a:t>kẹo</a:t>
            </a:r>
            <a:r>
              <a:rPr lang="en-US" altLang="ko-KR" dirty="0"/>
              <a:t> </a:t>
            </a:r>
            <a:r>
              <a:rPr lang="en-US" altLang="ko-KR" dirty="0" err="1"/>
              <a:t>dẻo</a:t>
            </a:r>
            <a:r>
              <a:rPr lang="en-US" altLang="ko-KR" dirty="0"/>
              <a:t> 1ea</a:t>
            </a:r>
          </a:p>
          <a:p>
            <a:pPr lvl="1"/>
            <a:r>
              <a:rPr lang="en-US" altLang="ko-KR" dirty="0" err="1"/>
              <a:t>băng</a:t>
            </a:r>
            <a:r>
              <a:rPr lang="en-US" altLang="ko-KR" dirty="0"/>
              <a:t> </a:t>
            </a:r>
            <a:r>
              <a:rPr lang="en-US" altLang="ko-KR" dirty="0" err="1"/>
              <a:t>dính</a:t>
            </a:r>
            <a:r>
              <a:rPr lang="en-US" altLang="ko-KR" dirty="0"/>
              <a:t> 1m</a:t>
            </a:r>
            <a:endParaRPr lang="ko-KR" altLang="en-US" dirty="0"/>
          </a:p>
        </p:txBody>
      </p:sp>
    </p:spTree>
    <p:extLst>
      <p:ext uri="{BB962C8B-B14F-4D97-AF65-F5344CB8AC3E}">
        <p14:creationId xmlns:p14="http://schemas.microsoft.com/office/powerpoint/2010/main" val="3313344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671FC1F-94E7-460F-9A7D-01D28038047B}"/>
              </a:ext>
            </a:extLst>
          </p:cNvPr>
          <p:cNvSpPr>
            <a:spLocks noGrp="1"/>
          </p:cNvSpPr>
          <p:nvPr>
            <p:ph type="body" sz="quarter" idx="10"/>
          </p:nvPr>
        </p:nvSpPr>
        <p:spPr>
          <a:xfrm>
            <a:off x="449612" y="447879"/>
            <a:ext cx="6412742" cy="279119"/>
          </a:xfrm>
        </p:spPr>
        <p:txBody>
          <a:bodyPr/>
          <a:lstStyle/>
          <a:p>
            <a:r>
              <a:rPr lang="en-US" altLang="ko-KR" dirty="0"/>
              <a:t>1.3. </a:t>
            </a:r>
            <a:r>
              <a:rPr lang="en-US" altLang="ko-KR" dirty="0" err="1"/>
              <a:t>Các</a:t>
            </a:r>
            <a:r>
              <a:rPr lang="en-US" altLang="ko-KR" dirty="0"/>
              <a:t> </a:t>
            </a:r>
            <a:r>
              <a:rPr lang="en-US" altLang="ko-KR" dirty="0" err="1"/>
              <a:t>hoạt</a:t>
            </a:r>
            <a:r>
              <a:rPr lang="en-US" altLang="ko-KR" dirty="0"/>
              <a:t> </a:t>
            </a:r>
            <a:r>
              <a:rPr lang="en-US" altLang="ko-KR" dirty="0" err="1"/>
              <a:t>động</a:t>
            </a:r>
            <a:r>
              <a:rPr lang="en-US" altLang="ko-KR" dirty="0"/>
              <a:t> </a:t>
            </a:r>
            <a:r>
              <a:rPr lang="en-US" altLang="ko-KR" dirty="0" err="1"/>
              <a:t>và</a:t>
            </a:r>
            <a:r>
              <a:rPr lang="en-US" altLang="ko-KR" dirty="0"/>
              <a:t> </a:t>
            </a:r>
            <a:r>
              <a:rPr lang="en-US" altLang="ko-KR" dirty="0" err="1"/>
              <a:t>hoạt</a:t>
            </a:r>
            <a:r>
              <a:rPr lang="en-US" altLang="ko-KR" dirty="0"/>
              <a:t> </a:t>
            </a:r>
            <a:r>
              <a:rPr lang="en-US" altLang="ko-KR" dirty="0" err="1"/>
              <a:t>động</a:t>
            </a:r>
            <a:r>
              <a:rPr lang="en-US" altLang="ko-KR" dirty="0"/>
              <a:t> </a:t>
            </a:r>
            <a:r>
              <a:rPr lang="en-US" altLang="ko-KR" dirty="0" err="1"/>
              <a:t>làm</a:t>
            </a:r>
            <a:r>
              <a:rPr lang="en-US" altLang="ko-KR" dirty="0"/>
              <a:t> </a:t>
            </a:r>
            <a:r>
              <a:rPr lang="en-US" altLang="ko-KR" dirty="0" err="1"/>
              <a:t>việc</a:t>
            </a:r>
            <a:r>
              <a:rPr lang="en-US" altLang="ko-KR" dirty="0"/>
              <a:t> </a:t>
            </a:r>
            <a:r>
              <a:rPr lang="en-US" altLang="ko-KR" dirty="0" err="1"/>
              <a:t>theo</a:t>
            </a:r>
            <a:r>
              <a:rPr lang="en-US" altLang="ko-KR" dirty="0"/>
              <a:t> </a:t>
            </a:r>
            <a:r>
              <a:rPr lang="en-US" altLang="ko-KR" dirty="0" err="1"/>
              <a:t>nhóm</a:t>
            </a:r>
            <a:endParaRPr lang="en-US" altLang="ko-KR" dirty="0"/>
          </a:p>
        </p:txBody>
      </p:sp>
      <p:sp>
        <p:nvSpPr>
          <p:cNvPr id="3" name="텍스트 개체 틀 2">
            <a:extLst>
              <a:ext uri="{FF2B5EF4-FFF2-40B4-BE49-F238E27FC236}">
                <a16:creationId xmlns:a16="http://schemas.microsoft.com/office/drawing/2014/main" id="{89EAE8C6-23C0-4757-98B4-2EB9FF0CC165}"/>
              </a:ext>
            </a:extLst>
          </p:cNvPr>
          <p:cNvSpPr>
            <a:spLocks noGrp="1"/>
          </p:cNvSpPr>
          <p:nvPr>
            <p:ph type="body" sz="quarter" idx="11"/>
          </p:nvPr>
        </p:nvSpPr>
        <p:spPr/>
        <p:txBody>
          <a:bodyPr/>
          <a:lstStyle/>
          <a:p>
            <a:r>
              <a:rPr lang="en-US" altLang="ko-KR" dirty="0">
                <a:latin typeface="iCiel Samsung Sharp Sans Bold" pitchFamily="2" charset="0"/>
                <a:ea typeface="iCiel Samsung Sharp Sans Bold" pitchFamily="2" charset="0"/>
                <a:cs typeface="iCiel Samsung Sharp Sans Bold" pitchFamily="2" charset="0"/>
              </a:rPr>
              <a:t>Quy </a:t>
            </a:r>
            <a:r>
              <a:rPr lang="en-US" altLang="ko-KR" dirty="0" err="1">
                <a:latin typeface="iCiel Samsung Sharp Sans Bold" pitchFamily="2" charset="0"/>
                <a:ea typeface="iCiel Samsung Sharp Sans Bold" pitchFamily="2" charset="0"/>
                <a:cs typeface="iCiel Samsung Sharp Sans Bold" pitchFamily="2" charset="0"/>
              </a:rPr>
              <a:t>tắc</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của</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thử</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thách</a:t>
            </a:r>
            <a:r>
              <a:rPr lang="en-US" altLang="ko-KR" dirty="0">
                <a:latin typeface="iCiel Samsung Sharp Sans Bold" pitchFamily="2" charset="0"/>
                <a:ea typeface="iCiel Samsung Sharp Sans Bold" pitchFamily="2" charset="0"/>
                <a:cs typeface="iCiel Samsung Sharp Sans Bold" pitchFamily="2" charset="0"/>
              </a:rPr>
              <a:t> Marshmallow</a:t>
            </a:r>
            <a:endParaRPr lang="ko-KR" altLang="en-US" dirty="0">
              <a:latin typeface="iCiel Samsung Sharp Sans Bold" pitchFamily="2" charset="0"/>
              <a:cs typeface="iCiel Samsung Sharp Sans Bold" pitchFamily="2" charset="0"/>
            </a:endParaRPr>
          </a:p>
        </p:txBody>
      </p:sp>
      <p:sp>
        <p:nvSpPr>
          <p:cNvPr id="4" name="텍스트 개체 틀 3">
            <a:extLst>
              <a:ext uri="{FF2B5EF4-FFF2-40B4-BE49-F238E27FC236}">
                <a16:creationId xmlns:a16="http://schemas.microsoft.com/office/drawing/2014/main" id="{DCDE637A-7A23-48A5-92D7-9AC02BBA40DF}"/>
              </a:ext>
            </a:extLst>
          </p:cNvPr>
          <p:cNvSpPr>
            <a:spLocks noGrp="1"/>
          </p:cNvSpPr>
          <p:nvPr>
            <p:ph type="body" sz="quarter" idx="13"/>
          </p:nvPr>
        </p:nvSpPr>
        <p:spPr/>
        <p:txBody>
          <a:bodyPr/>
          <a:lstStyle/>
          <a:p>
            <a:r>
              <a:rPr lang="en-US" altLang="ko-KR" sz="1600" b="1" dirty="0" err="1">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Bài</a:t>
            </a:r>
            <a:r>
              <a:rPr lang="en-US" altLang="ko-KR" sz="1600" b="1" dirty="0">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  </a:t>
            </a:r>
            <a:r>
              <a:rPr lang="en-US" altLang="ko-KR" sz="1600" b="1" dirty="0">
                <a:solidFill>
                  <a:schemeClr val="bg1">
                    <a:lumMod val="85000"/>
                  </a:schemeClr>
                </a:solidFill>
                <a:latin typeface="iCiel Samsung Sharp Sans Bold" pitchFamily="2" charset="77"/>
                <a:ea typeface="iCiel Samsung Sharp Sans Bold" pitchFamily="2" charset="77"/>
                <a:cs typeface="iCiel Samsung Sharp Sans Bold" pitchFamily="2" charset="77"/>
              </a:rPr>
              <a:t>02</a:t>
            </a:r>
          </a:p>
          <a:p>
            <a:endParaRPr lang="ko-KR" altLang="en-US" dirty="0"/>
          </a:p>
        </p:txBody>
      </p:sp>
      <p:sp>
        <p:nvSpPr>
          <p:cNvPr id="5" name="텍스트 개체 틀 4">
            <a:extLst>
              <a:ext uri="{FF2B5EF4-FFF2-40B4-BE49-F238E27FC236}">
                <a16:creationId xmlns:a16="http://schemas.microsoft.com/office/drawing/2014/main" id="{168CDABC-B093-411D-AF74-9211D3E6BB8A}"/>
              </a:ext>
            </a:extLst>
          </p:cNvPr>
          <p:cNvSpPr>
            <a:spLocks noGrp="1"/>
          </p:cNvSpPr>
          <p:nvPr>
            <p:ph type="body" sz="quarter" idx="15"/>
          </p:nvPr>
        </p:nvSpPr>
        <p:spPr>
          <a:xfrm>
            <a:off x="535872" y="2226568"/>
            <a:ext cx="8796528" cy="3914740"/>
          </a:xfrm>
        </p:spPr>
        <p:txBody>
          <a:bodyPr/>
          <a:lstStyle/>
          <a:p>
            <a:r>
              <a:rPr lang="en-US" altLang="ko-KR" dirty="0" err="1"/>
              <a:t>Tự</a:t>
            </a:r>
            <a:r>
              <a:rPr lang="en-US" altLang="ko-KR" dirty="0"/>
              <a:t> do </a:t>
            </a:r>
            <a:r>
              <a:rPr lang="en-US" altLang="ko-KR" dirty="0" err="1"/>
              <a:t>dựng</a:t>
            </a:r>
            <a:r>
              <a:rPr lang="en-US" altLang="ko-KR" dirty="0"/>
              <a:t> </a:t>
            </a:r>
            <a:r>
              <a:rPr lang="en-US" altLang="ko-KR" dirty="0" err="1"/>
              <a:t>lên</a:t>
            </a:r>
            <a:r>
              <a:rPr lang="en-US" altLang="ko-KR" dirty="0"/>
              <a:t> </a:t>
            </a:r>
            <a:r>
              <a:rPr lang="en-US" altLang="ko-KR" dirty="0" err="1"/>
              <a:t>các</a:t>
            </a:r>
            <a:r>
              <a:rPr lang="en-US" altLang="ko-KR" dirty="0"/>
              <a:t> </a:t>
            </a:r>
            <a:r>
              <a:rPr lang="en-US" altLang="ko-KR" dirty="0" err="1"/>
              <a:t>cấu</a:t>
            </a:r>
            <a:r>
              <a:rPr lang="en-US" altLang="ko-KR" dirty="0"/>
              <a:t> </a:t>
            </a:r>
            <a:r>
              <a:rPr lang="en-US" altLang="ko-KR" dirty="0" err="1"/>
              <a:t>trúc</a:t>
            </a:r>
            <a:r>
              <a:rPr lang="en-US" altLang="ko-KR" dirty="0"/>
              <a:t> </a:t>
            </a:r>
            <a:r>
              <a:rPr lang="en-US" altLang="ko-KR" dirty="0" err="1"/>
              <a:t>cao</a:t>
            </a:r>
            <a:r>
              <a:rPr lang="en-US" altLang="ko-KR" dirty="0"/>
              <a:t> </a:t>
            </a:r>
            <a:r>
              <a:rPr lang="en-US" altLang="ko-KR" dirty="0" err="1"/>
              <a:t>nhất</a:t>
            </a:r>
            <a:r>
              <a:rPr lang="en-US" altLang="ko-KR" dirty="0"/>
              <a:t>.</a:t>
            </a:r>
          </a:p>
          <a:p>
            <a:r>
              <a:rPr lang="en-US" altLang="ko-KR" dirty="0" err="1"/>
              <a:t>Đặt</a:t>
            </a:r>
            <a:r>
              <a:rPr lang="en-US" altLang="ko-KR" dirty="0"/>
              <a:t> 1 </a:t>
            </a:r>
            <a:r>
              <a:rPr lang="en-US" altLang="ko-KR" dirty="0" err="1"/>
              <a:t>viên</a:t>
            </a:r>
            <a:r>
              <a:rPr lang="en-US" altLang="ko-KR" dirty="0"/>
              <a:t> </a:t>
            </a:r>
            <a:r>
              <a:rPr lang="en-US" altLang="ko-KR" dirty="0" err="1"/>
              <a:t>kẹo</a:t>
            </a:r>
            <a:r>
              <a:rPr lang="en-US" altLang="ko-KR" dirty="0"/>
              <a:t> </a:t>
            </a:r>
            <a:r>
              <a:rPr lang="en-US" altLang="ko-KR" dirty="0" err="1"/>
              <a:t>dẻo</a:t>
            </a:r>
            <a:r>
              <a:rPr lang="en-US" altLang="ko-KR" dirty="0"/>
              <a:t> </a:t>
            </a:r>
            <a:r>
              <a:rPr lang="en-US" altLang="ko-KR" dirty="0" err="1"/>
              <a:t>lên</a:t>
            </a:r>
            <a:r>
              <a:rPr lang="en-US" altLang="ko-KR" dirty="0"/>
              <a:t> </a:t>
            </a:r>
            <a:r>
              <a:rPr lang="en-US" altLang="ko-KR" dirty="0" err="1"/>
              <a:t>trên</a:t>
            </a:r>
            <a:r>
              <a:rPr lang="en-US" altLang="ko-KR" dirty="0"/>
              <a:t>.</a:t>
            </a:r>
            <a:endParaRPr lang="en" altLang="ko-KR" dirty="0"/>
          </a:p>
          <a:p>
            <a:pPr lvl="1"/>
            <a:r>
              <a:rPr lang="vi-VN" altLang="ko-KR" dirty="0"/>
              <a:t>Sử dụng kẹo dẻo khi chúng được đưa ra</a:t>
            </a:r>
            <a:endParaRPr lang="en" altLang="ko-KR" dirty="0"/>
          </a:p>
          <a:p>
            <a:r>
              <a:rPr lang="vi-VN" altLang="ko-KR" dirty="0"/>
              <a:t>Không thành vấn đề nếu bạn sử dụng tất cả các nguồn cung cấp bạn đã được cung cấp hoặc để chúng một mình</a:t>
            </a:r>
          </a:p>
          <a:p>
            <a:r>
              <a:rPr lang="vi-VN" altLang="ko-KR" dirty="0"/>
              <a:t>Mì spaghetti, dây và băng có thể được cắt và sử dụng thoải mái.</a:t>
            </a:r>
          </a:p>
          <a:p>
            <a:r>
              <a:rPr lang="vi-VN" altLang="ko-KR" dirty="0"/>
              <a:t>Thời gian quy định là “18” phút</a:t>
            </a:r>
          </a:p>
          <a:p>
            <a:r>
              <a:rPr lang="vi-VN" altLang="ko-KR" dirty="0"/>
              <a:t>Sau 18 phút, bạn không thể chạm vào cấu trúc nữa.</a:t>
            </a:r>
            <a:endParaRPr lang="ko-KR" altLang="en-US" dirty="0"/>
          </a:p>
        </p:txBody>
      </p:sp>
    </p:spTree>
    <p:extLst>
      <p:ext uri="{BB962C8B-B14F-4D97-AF65-F5344CB8AC3E}">
        <p14:creationId xmlns:p14="http://schemas.microsoft.com/office/powerpoint/2010/main" val="2114154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671FC1F-94E7-460F-9A7D-01D28038047B}"/>
              </a:ext>
            </a:extLst>
          </p:cNvPr>
          <p:cNvSpPr>
            <a:spLocks noGrp="1"/>
          </p:cNvSpPr>
          <p:nvPr>
            <p:ph type="body" sz="quarter" idx="10"/>
          </p:nvPr>
        </p:nvSpPr>
        <p:spPr>
          <a:xfrm>
            <a:off x="449611" y="447879"/>
            <a:ext cx="6533001" cy="279119"/>
          </a:xfrm>
        </p:spPr>
        <p:txBody>
          <a:bodyPr/>
          <a:lstStyle/>
          <a:p>
            <a:r>
              <a:rPr lang="en-US" altLang="ko-KR" dirty="0"/>
              <a:t>1.3. </a:t>
            </a:r>
            <a:r>
              <a:rPr lang="en-US" altLang="ko-KR" dirty="0" err="1"/>
              <a:t>Các</a:t>
            </a:r>
            <a:r>
              <a:rPr lang="en-US" altLang="ko-KR" dirty="0"/>
              <a:t> </a:t>
            </a:r>
            <a:r>
              <a:rPr lang="en-US" altLang="ko-KR" dirty="0" err="1"/>
              <a:t>hoạt</a:t>
            </a:r>
            <a:r>
              <a:rPr lang="en-US" altLang="ko-KR" dirty="0"/>
              <a:t> </a:t>
            </a:r>
            <a:r>
              <a:rPr lang="en-US" altLang="ko-KR" dirty="0" err="1"/>
              <a:t>động</a:t>
            </a:r>
            <a:r>
              <a:rPr lang="en-US" altLang="ko-KR" dirty="0"/>
              <a:t> </a:t>
            </a:r>
            <a:r>
              <a:rPr lang="en-US" altLang="ko-KR" dirty="0" err="1"/>
              <a:t>và</a:t>
            </a:r>
            <a:r>
              <a:rPr lang="en-US" altLang="ko-KR" dirty="0"/>
              <a:t> </a:t>
            </a:r>
            <a:r>
              <a:rPr lang="en-US" altLang="ko-KR" dirty="0" err="1"/>
              <a:t>hoạt</a:t>
            </a:r>
            <a:r>
              <a:rPr lang="en-US" altLang="ko-KR" dirty="0"/>
              <a:t> </a:t>
            </a:r>
            <a:r>
              <a:rPr lang="en-US" altLang="ko-KR" dirty="0" err="1"/>
              <a:t>động</a:t>
            </a:r>
            <a:r>
              <a:rPr lang="en-US" altLang="ko-KR" dirty="0"/>
              <a:t> </a:t>
            </a:r>
            <a:r>
              <a:rPr lang="en-US" altLang="ko-KR" dirty="0" err="1"/>
              <a:t>làm</a:t>
            </a:r>
            <a:r>
              <a:rPr lang="en-US" altLang="ko-KR" dirty="0"/>
              <a:t> </a:t>
            </a:r>
            <a:r>
              <a:rPr lang="en-US" altLang="ko-KR" dirty="0" err="1"/>
              <a:t>việc</a:t>
            </a:r>
            <a:r>
              <a:rPr lang="en-US" altLang="ko-KR" dirty="0"/>
              <a:t> </a:t>
            </a:r>
            <a:r>
              <a:rPr lang="en-US" altLang="ko-KR" dirty="0" err="1"/>
              <a:t>theo</a:t>
            </a:r>
            <a:r>
              <a:rPr lang="en-US" altLang="ko-KR" dirty="0"/>
              <a:t> </a:t>
            </a:r>
            <a:r>
              <a:rPr lang="en-US" altLang="ko-KR" dirty="0" err="1"/>
              <a:t>nhóm</a:t>
            </a:r>
            <a:endParaRPr lang="en-US" altLang="ko-KR" dirty="0"/>
          </a:p>
        </p:txBody>
      </p:sp>
      <p:sp>
        <p:nvSpPr>
          <p:cNvPr id="3" name="텍스트 개체 틀 2">
            <a:extLst>
              <a:ext uri="{FF2B5EF4-FFF2-40B4-BE49-F238E27FC236}">
                <a16:creationId xmlns:a16="http://schemas.microsoft.com/office/drawing/2014/main" id="{89EAE8C6-23C0-4757-98B4-2EB9FF0CC165}"/>
              </a:ext>
            </a:extLst>
          </p:cNvPr>
          <p:cNvSpPr>
            <a:spLocks noGrp="1"/>
          </p:cNvSpPr>
          <p:nvPr>
            <p:ph type="body" sz="quarter" idx="11"/>
          </p:nvPr>
        </p:nvSpPr>
        <p:spPr/>
        <p:txBody>
          <a:bodyPr/>
          <a:lstStyle/>
          <a:p>
            <a:r>
              <a:rPr lang="vi-VN" altLang="ko-KR" dirty="0">
                <a:latin typeface="iCiel Samsung Sharp Sans Bold" pitchFamily="2" charset="0"/>
                <a:ea typeface="iCiel Samsung Sharp Sans Bold" pitchFamily="2" charset="0"/>
                <a:cs typeface="iCiel Samsung Sharp Sans Bold" pitchFamily="2" charset="0"/>
              </a:rPr>
              <a:t>B</a:t>
            </a:r>
            <a:r>
              <a:rPr lang="en-US" altLang="ko-KR" dirty="0" err="1">
                <a:latin typeface="iCiel Samsung Sharp Sans Bold" pitchFamily="2" charset="0"/>
                <a:ea typeface="iCiel Samsung Sharp Sans Bold" pitchFamily="2" charset="0"/>
                <a:cs typeface="iCiel Samsung Sharp Sans Bold" pitchFamily="2" charset="0"/>
              </a:rPr>
              <a:t>ắt</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đầu</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thử</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thách</a:t>
            </a:r>
            <a:endParaRPr lang="ko-KR" altLang="en-US" dirty="0">
              <a:latin typeface="iCiel Samsung Sharp Sans Bold" pitchFamily="2" charset="0"/>
              <a:cs typeface="iCiel Samsung Sharp Sans Bold" pitchFamily="2" charset="0"/>
            </a:endParaRPr>
          </a:p>
        </p:txBody>
      </p:sp>
      <p:sp>
        <p:nvSpPr>
          <p:cNvPr id="4" name="텍스트 개체 틀 3">
            <a:extLst>
              <a:ext uri="{FF2B5EF4-FFF2-40B4-BE49-F238E27FC236}">
                <a16:creationId xmlns:a16="http://schemas.microsoft.com/office/drawing/2014/main" id="{DCDE637A-7A23-48A5-92D7-9AC02BBA40DF}"/>
              </a:ext>
            </a:extLst>
          </p:cNvPr>
          <p:cNvSpPr>
            <a:spLocks noGrp="1"/>
          </p:cNvSpPr>
          <p:nvPr>
            <p:ph type="body" sz="quarter" idx="13"/>
          </p:nvPr>
        </p:nvSpPr>
        <p:spPr/>
        <p:txBody>
          <a:bodyPr/>
          <a:lstStyle/>
          <a:p>
            <a:r>
              <a:rPr lang="en-US" altLang="ko-KR" sz="1600" b="1" dirty="0" err="1">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Bài</a:t>
            </a:r>
            <a:r>
              <a:rPr lang="en-US" altLang="ko-KR" sz="1600" b="1" dirty="0">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  </a:t>
            </a:r>
            <a:r>
              <a:rPr lang="en-US" altLang="ko-KR" sz="1600" b="1" dirty="0">
                <a:solidFill>
                  <a:schemeClr val="bg1">
                    <a:lumMod val="85000"/>
                  </a:schemeClr>
                </a:solidFill>
                <a:latin typeface="iCiel Samsung Sharp Sans Bold" pitchFamily="2" charset="77"/>
                <a:ea typeface="iCiel Samsung Sharp Sans Bold" pitchFamily="2" charset="77"/>
                <a:cs typeface="iCiel Samsung Sharp Sans Bold" pitchFamily="2" charset="77"/>
              </a:rPr>
              <a:t>02</a:t>
            </a:r>
          </a:p>
          <a:p>
            <a:endParaRPr lang="ko-KR" altLang="en-US" dirty="0"/>
          </a:p>
        </p:txBody>
      </p:sp>
      <p:sp>
        <p:nvSpPr>
          <p:cNvPr id="5" name="텍스트 개체 틀 4">
            <a:extLst>
              <a:ext uri="{FF2B5EF4-FFF2-40B4-BE49-F238E27FC236}">
                <a16:creationId xmlns:a16="http://schemas.microsoft.com/office/drawing/2014/main" id="{168CDABC-B093-411D-AF74-9211D3E6BB8A}"/>
              </a:ext>
            </a:extLst>
          </p:cNvPr>
          <p:cNvSpPr>
            <a:spLocks noGrp="1"/>
          </p:cNvSpPr>
          <p:nvPr>
            <p:ph type="body" sz="quarter" idx="15"/>
          </p:nvPr>
        </p:nvSpPr>
        <p:spPr>
          <a:xfrm>
            <a:off x="535872" y="2226568"/>
            <a:ext cx="8796528" cy="3914740"/>
          </a:xfrm>
        </p:spPr>
        <p:txBody>
          <a:bodyPr/>
          <a:lstStyle/>
          <a:p>
            <a:r>
              <a:rPr lang="vi-VN" altLang="ko-KR" dirty="0"/>
              <a:t>Làm thế nào để tiến hành</a:t>
            </a:r>
            <a:endParaRPr lang="en" altLang="ko-KR" dirty="0"/>
          </a:p>
          <a:p>
            <a:pPr lvl="1"/>
            <a:r>
              <a:rPr lang="vi-VN" altLang="ko-KR" dirty="0"/>
              <a:t>Khi trò chơi bắt đầu, công việc của đội được kiểm tra.</a:t>
            </a:r>
          </a:p>
          <a:p>
            <a:pPr lvl="1"/>
            <a:r>
              <a:rPr lang="vi-VN" altLang="ko-KR" dirty="0"/>
              <a:t>Thông báo cho các đội về thời gian còn lại</a:t>
            </a:r>
            <a:endParaRPr lang="en" altLang="ko-KR" dirty="0"/>
          </a:p>
          <a:p>
            <a:pPr lvl="2"/>
            <a:r>
              <a:rPr lang="en" altLang="ko-KR" sz="1300" dirty="0">
                <a:solidFill>
                  <a:prstClr val="black">
                    <a:lumMod val="85000"/>
                    <a:lumOff val="15000"/>
                  </a:prstClr>
                </a:solidFill>
                <a:latin typeface="SamsungOne-400" panose="020B0503030303020204" pitchFamily="34" charset="0"/>
              </a:rPr>
              <a:t>12m, 9m, 7m, 5m, 3m, 1m, 30s, 10s</a:t>
            </a:r>
          </a:p>
          <a:p>
            <a:pPr lvl="1"/>
            <a:r>
              <a:rPr lang="vi-VN" altLang="ko-KR" dirty="0"/>
              <a:t>Sau 18 phút, không được tiến thêm và không được giữ công trình</a:t>
            </a:r>
            <a:endParaRPr lang="en" altLang="ko-KR" dirty="0"/>
          </a:p>
          <a:p>
            <a:r>
              <a:rPr lang="vi-VN" altLang="ko-KR" dirty="0"/>
              <a:t>Một số kết quả</a:t>
            </a:r>
            <a:endParaRPr lang="en-US" altLang="ko-KR" dirty="0"/>
          </a:p>
          <a:p>
            <a:pPr lvl="1"/>
            <a:r>
              <a:rPr lang="vi-VN" altLang="ko-KR" dirty="0"/>
              <a:t>Trẻ em làm tốt hơn sinh viên kinh doanh</a:t>
            </a:r>
          </a:p>
          <a:p>
            <a:pPr lvl="1"/>
            <a:r>
              <a:rPr lang="vi-VN" altLang="ko-KR" dirty="0"/>
              <a:t>vấn đề nguyên mẫu</a:t>
            </a:r>
          </a:p>
          <a:p>
            <a:pPr lvl="1"/>
            <a:r>
              <a:rPr lang="vi-VN" altLang="ko-KR" dirty="0"/>
              <a:t>bản chất của quá trình lặp đi lặp lại</a:t>
            </a:r>
            <a:endParaRPr lang="ko-KR" altLang="en-US" dirty="0"/>
          </a:p>
        </p:txBody>
      </p:sp>
      <p:grpSp>
        <p:nvGrpSpPr>
          <p:cNvPr id="9" name="그룹 8">
            <a:extLst>
              <a:ext uri="{FF2B5EF4-FFF2-40B4-BE49-F238E27FC236}">
                <a16:creationId xmlns:a16="http://schemas.microsoft.com/office/drawing/2014/main" id="{DF09754D-96F6-4D64-B2ED-09F978FE9147}"/>
              </a:ext>
            </a:extLst>
          </p:cNvPr>
          <p:cNvGrpSpPr/>
          <p:nvPr/>
        </p:nvGrpSpPr>
        <p:grpSpPr>
          <a:xfrm>
            <a:off x="3774497" y="3869601"/>
            <a:ext cx="5231749" cy="2186587"/>
            <a:chOff x="3754182" y="3869601"/>
            <a:chExt cx="5231749" cy="2186587"/>
          </a:xfrm>
        </p:grpSpPr>
        <p:pic>
          <p:nvPicPr>
            <p:cNvPr id="10" name="그림 9">
              <a:extLst>
                <a:ext uri="{FF2B5EF4-FFF2-40B4-BE49-F238E27FC236}">
                  <a16:creationId xmlns:a16="http://schemas.microsoft.com/office/drawing/2014/main" id="{609A0822-97D5-42B4-8067-45413542CA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4182" y="3869601"/>
              <a:ext cx="5095763" cy="2186587"/>
            </a:xfrm>
            <a:prstGeom prst="rect">
              <a:avLst/>
            </a:prstGeom>
          </p:spPr>
        </p:pic>
        <p:grpSp>
          <p:nvGrpSpPr>
            <p:cNvPr id="11" name="그룹 10">
              <a:extLst>
                <a:ext uri="{FF2B5EF4-FFF2-40B4-BE49-F238E27FC236}">
                  <a16:creationId xmlns:a16="http://schemas.microsoft.com/office/drawing/2014/main" id="{14995DD7-35AE-4F55-8A9F-E266599BCF0C}"/>
                </a:ext>
              </a:extLst>
            </p:cNvPr>
            <p:cNvGrpSpPr/>
            <p:nvPr/>
          </p:nvGrpSpPr>
          <p:grpSpPr>
            <a:xfrm>
              <a:off x="4145662" y="4059191"/>
              <a:ext cx="1329531" cy="523220"/>
              <a:chOff x="4145662" y="4076654"/>
              <a:chExt cx="1329531" cy="523220"/>
            </a:xfrm>
          </p:grpSpPr>
          <p:sp>
            <p:nvSpPr>
              <p:cNvPr id="20" name="직사각형 19">
                <a:extLst>
                  <a:ext uri="{FF2B5EF4-FFF2-40B4-BE49-F238E27FC236}">
                    <a16:creationId xmlns:a16="http://schemas.microsoft.com/office/drawing/2014/main" id="{44AF7458-D594-4427-927A-8CC04324F4C1}"/>
                  </a:ext>
                </a:extLst>
              </p:cNvPr>
              <p:cNvSpPr/>
              <p:nvPr/>
            </p:nvSpPr>
            <p:spPr>
              <a:xfrm>
                <a:off x="4145662" y="4076654"/>
                <a:ext cx="768159" cy="461665"/>
              </a:xfrm>
              <a:prstGeom prst="rect">
                <a:avLst/>
              </a:prstGeom>
            </p:spPr>
            <p:txBody>
              <a:bodyPr wrap="none">
                <a:spAutoFit/>
              </a:bodyPr>
              <a:lstStyle/>
              <a:p>
                <a:pPr algn="ctr"/>
                <a:r>
                  <a:rPr lang="en-US" altLang="ko-KR" sz="1200" dirty="0">
                    <a:solidFill>
                      <a:srgbClr val="193EB0"/>
                    </a:solidFill>
                    <a:latin typeface="SamsungOne 600C" panose="020B0706030303020204" pitchFamily="34" charset="0"/>
                    <a:ea typeface="SamsungOne 600C" panose="020B0706030303020204" pitchFamily="34" charset="0"/>
                  </a:rPr>
                  <a:t>NGUYÊN </a:t>
                </a:r>
                <a:endParaRPr lang="vi-VN" altLang="ko-KR" sz="1200" dirty="0">
                  <a:solidFill>
                    <a:srgbClr val="193EB0"/>
                  </a:solidFill>
                  <a:latin typeface="SamsungOne 600C" panose="020B0706030303020204" pitchFamily="34" charset="0"/>
                  <a:ea typeface="SamsungOne 600C" panose="020B0706030303020204" pitchFamily="34" charset="0"/>
                </a:endParaRPr>
              </a:p>
              <a:p>
                <a:pPr algn="ctr"/>
                <a:r>
                  <a:rPr lang="en-US" altLang="ko-KR" sz="1200" dirty="0">
                    <a:solidFill>
                      <a:srgbClr val="193EB0"/>
                    </a:solidFill>
                    <a:latin typeface="SamsungOne 600C" panose="020B0706030303020204" pitchFamily="34" charset="0"/>
                    <a:ea typeface="SamsungOne 600C" panose="020B0706030303020204" pitchFamily="34" charset="0"/>
                  </a:rPr>
                  <a:t>MẪU</a:t>
                </a:r>
                <a:endParaRPr lang="ko-KR" altLang="en-US" sz="1400" dirty="0">
                  <a:solidFill>
                    <a:srgbClr val="193EB0"/>
                  </a:solidFill>
                  <a:latin typeface="SamsungOne 600C" panose="020B0706030303020204" pitchFamily="34" charset="0"/>
                  <a:ea typeface="SamsungOneKorean 400" panose="020B0503030303020204" pitchFamily="50" charset="-127"/>
                </a:endParaRPr>
              </a:p>
            </p:txBody>
          </p:sp>
          <p:sp>
            <p:nvSpPr>
              <p:cNvPr id="21" name="직사각형 20">
                <a:extLst>
                  <a:ext uri="{FF2B5EF4-FFF2-40B4-BE49-F238E27FC236}">
                    <a16:creationId xmlns:a16="http://schemas.microsoft.com/office/drawing/2014/main" id="{5D9BFF0A-072C-4A39-AABD-2CE3E5C14A2E}"/>
                  </a:ext>
                </a:extLst>
              </p:cNvPr>
              <p:cNvSpPr/>
              <p:nvPr/>
            </p:nvSpPr>
            <p:spPr>
              <a:xfrm>
                <a:off x="4913821" y="4076654"/>
                <a:ext cx="561372" cy="523220"/>
              </a:xfrm>
              <a:prstGeom prst="rect">
                <a:avLst/>
              </a:prstGeom>
            </p:spPr>
            <p:txBody>
              <a:bodyPr wrap="none">
                <a:spAutoFit/>
              </a:bodyPr>
              <a:lstStyle/>
              <a:p>
                <a:r>
                  <a:rPr lang="vi-VN" altLang="ko-KR" sz="1400" dirty="0">
                    <a:solidFill>
                      <a:srgbClr val="193EB0"/>
                    </a:solidFill>
                    <a:latin typeface="SamsungOne 600C" panose="020B0706030303020204" pitchFamily="34" charset="0"/>
                    <a:ea typeface="SamsungOneKorean 400" panose="020B0503030303020204" pitchFamily="50" charset="-127"/>
                  </a:rPr>
                  <a:t>KIỂM</a:t>
                </a:r>
              </a:p>
              <a:p>
                <a:r>
                  <a:rPr lang="vi-VN" altLang="ko-KR" sz="1400" dirty="0">
                    <a:solidFill>
                      <a:srgbClr val="193EB0"/>
                    </a:solidFill>
                    <a:latin typeface="SamsungOne 600C" panose="020B0706030303020204" pitchFamily="34" charset="0"/>
                    <a:ea typeface="SamsungOneKorean 400" panose="020B0503030303020204" pitchFamily="50" charset="-127"/>
                  </a:rPr>
                  <a:t>TRA</a:t>
                </a:r>
                <a:endParaRPr lang="ko-KR" altLang="en-US" sz="1400" dirty="0">
                  <a:solidFill>
                    <a:srgbClr val="193EB0"/>
                  </a:solidFill>
                  <a:latin typeface="SamsungOne 600C" panose="020B0706030303020204" pitchFamily="34" charset="0"/>
                  <a:ea typeface="SamsungOneKorean 400" panose="020B0503030303020204" pitchFamily="50" charset="-127"/>
                </a:endParaRPr>
              </a:p>
            </p:txBody>
          </p:sp>
        </p:grpSp>
        <p:sp>
          <p:nvSpPr>
            <p:cNvPr id="12" name="직사각형 11">
              <a:extLst>
                <a:ext uri="{FF2B5EF4-FFF2-40B4-BE49-F238E27FC236}">
                  <a16:creationId xmlns:a16="http://schemas.microsoft.com/office/drawing/2014/main" id="{2F205C0B-84C2-4194-BF4F-520693FF3A4E}"/>
                </a:ext>
              </a:extLst>
            </p:cNvPr>
            <p:cNvSpPr/>
            <p:nvPr/>
          </p:nvSpPr>
          <p:spPr>
            <a:xfrm>
              <a:off x="7820460" y="4576118"/>
              <a:ext cx="1039067" cy="461665"/>
            </a:xfrm>
            <a:prstGeom prst="rect">
              <a:avLst/>
            </a:prstGeom>
          </p:spPr>
          <p:txBody>
            <a:bodyPr wrap="none">
              <a:spAutoFit/>
            </a:bodyPr>
            <a:lstStyle/>
            <a:p>
              <a:r>
                <a:rPr lang="en-US" altLang="ko-KR" sz="1200" dirty="0" err="1">
                  <a:solidFill>
                    <a:srgbClr val="66A1FE"/>
                  </a:solidFill>
                  <a:latin typeface="SamsungOne 600C" panose="020B0706030303020204" pitchFamily="34" charset="0"/>
                  <a:ea typeface="SamsungOne 600C" panose="020B0706030303020204" pitchFamily="34" charset="0"/>
                </a:rPr>
                <a:t>Lặp</a:t>
              </a:r>
              <a:r>
                <a:rPr lang="en-US" altLang="ko-KR" sz="1200" dirty="0">
                  <a:solidFill>
                    <a:srgbClr val="66A1FE"/>
                  </a:solidFill>
                  <a:latin typeface="SamsungOne 600C" panose="020B0706030303020204" pitchFamily="34" charset="0"/>
                  <a:ea typeface="SamsungOne 600C" panose="020B0706030303020204" pitchFamily="34" charset="0"/>
                </a:rPr>
                <a:t> </a:t>
              </a:r>
              <a:r>
                <a:rPr lang="en-US" altLang="ko-KR" sz="1200" dirty="0" err="1">
                  <a:solidFill>
                    <a:srgbClr val="66A1FE"/>
                  </a:solidFill>
                  <a:latin typeface="SamsungOne 600C" panose="020B0706030303020204" pitchFamily="34" charset="0"/>
                  <a:ea typeface="SamsungOne 600C" panose="020B0706030303020204" pitchFamily="34" charset="0"/>
                </a:rPr>
                <a:t>đi</a:t>
              </a:r>
              <a:r>
                <a:rPr lang="en-US" altLang="ko-KR" sz="1200" dirty="0">
                  <a:solidFill>
                    <a:srgbClr val="66A1FE"/>
                  </a:solidFill>
                  <a:latin typeface="SamsungOne 600C" panose="020B0706030303020204" pitchFamily="34" charset="0"/>
                  <a:ea typeface="SamsungOne 600C" panose="020B0706030303020204" pitchFamily="34" charset="0"/>
                </a:rPr>
                <a:t> </a:t>
              </a:r>
              <a:r>
                <a:rPr lang="en-US" altLang="ko-KR" sz="1200" dirty="0" err="1">
                  <a:solidFill>
                    <a:srgbClr val="66A1FE"/>
                  </a:solidFill>
                  <a:latin typeface="SamsungOne 600C" panose="020B0706030303020204" pitchFamily="34" charset="0"/>
                  <a:ea typeface="SamsungOne 600C" panose="020B0706030303020204" pitchFamily="34" charset="0"/>
                </a:rPr>
                <a:t>lặp</a:t>
              </a:r>
              <a:r>
                <a:rPr lang="en-US" altLang="ko-KR" sz="1200" dirty="0">
                  <a:solidFill>
                    <a:srgbClr val="66A1FE"/>
                  </a:solidFill>
                  <a:latin typeface="SamsungOne 600C" panose="020B0706030303020204" pitchFamily="34" charset="0"/>
                  <a:ea typeface="SamsungOne 600C" panose="020B0706030303020204" pitchFamily="34" charset="0"/>
                </a:rPr>
                <a:t> </a:t>
              </a:r>
              <a:r>
                <a:rPr lang="en-US" altLang="ko-KR" sz="1200" dirty="0" err="1">
                  <a:solidFill>
                    <a:srgbClr val="66A1FE"/>
                  </a:solidFill>
                  <a:latin typeface="SamsungOne 600C" panose="020B0706030303020204" pitchFamily="34" charset="0"/>
                  <a:ea typeface="SamsungOne 600C" panose="020B0706030303020204" pitchFamily="34" charset="0"/>
                </a:rPr>
                <a:t>lại</a:t>
              </a:r>
              <a:r>
                <a:rPr lang="en-US" altLang="ko-KR" sz="1200" dirty="0">
                  <a:solidFill>
                    <a:srgbClr val="66A1FE"/>
                  </a:solidFill>
                  <a:latin typeface="SamsungOne 600C" panose="020B0706030303020204" pitchFamily="34" charset="0"/>
                  <a:ea typeface="SamsungOne 600C" panose="020B0706030303020204" pitchFamily="34" charset="0"/>
                </a:rPr>
                <a:t>. </a:t>
              </a:r>
              <a:endParaRPr lang="vi-VN" altLang="ko-KR" sz="1200" dirty="0">
                <a:solidFill>
                  <a:srgbClr val="66A1FE"/>
                </a:solidFill>
                <a:latin typeface="SamsungOne 600C" panose="020B0706030303020204" pitchFamily="34" charset="0"/>
                <a:ea typeface="SamsungOne 600C" panose="020B0706030303020204" pitchFamily="34" charset="0"/>
              </a:endParaRPr>
            </a:p>
            <a:p>
              <a:r>
                <a:rPr lang="en-US" altLang="ko-KR" sz="1200" dirty="0" err="1">
                  <a:solidFill>
                    <a:srgbClr val="66A1FE"/>
                  </a:solidFill>
                  <a:latin typeface="SamsungOne 600C" panose="020B0706030303020204" pitchFamily="34" charset="0"/>
                  <a:ea typeface="SamsungOne 600C" panose="020B0706030303020204" pitchFamily="34" charset="0"/>
                </a:rPr>
                <a:t>Kinh</a:t>
              </a:r>
              <a:r>
                <a:rPr lang="en-US" altLang="ko-KR" sz="1200" dirty="0">
                  <a:solidFill>
                    <a:srgbClr val="66A1FE"/>
                  </a:solidFill>
                  <a:latin typeface="SamsungOne 600C" panose="020B0706030303020204" pitchFamily="34" charset="0"/>
                  <a:ea typeface="SamsungOne 600C" panose="020B0706030303020204" pitchFamily="34" charset="0"/>
                </a:rPr>
                <a:t> </a:t>
              </a:r>
              <a:r>
                <a:rPr lang="en-US" altLang="ko-KR" sz="1200" dirty="0" err="1">
                  <a:solidFill>
                    <a:srgbClr val="66A1FE"/>
                  </a:solidFill>
                  <a:latin typeface="SamsungOne 600C" panose="020B0706030303020204" pitchFamily="34" charset="0"/>
                  <a:ea typeface="SamsungOne 600C" panose="020B0706030303020204" pitchFamily="34" charset="0"/>
                </a:rPr>
                <a:t>nghiệm</a:t>
              </a:r>
              <a:r>
                <a:rPr lang="en-US" altLang="ko-KR" sz="1200" dirty="0">
                  <a:solidFill>
                    <a:srgbClr val="66A1FE"/>
                  </a:solidFill>
                  <a:latin typeface="SamsungOne 600C" panose="020B0706030303020204" pitchFamily="34" charset="0"/>
                  <a:ea typeface="SamsungOne 600C" panose="020B0706030303020204" pitchFamily="34" charset="0"/>
                </a:rPr>
                <a:t>.</a:t>
              </a:r>
              <a:endParaRPr lang="ko-KR" altLang="en-US" sz="1400" dirty="0">
                <a:solidFill>
                  <a:srgbClr val="66A1FE"/>
                </a:solidFill>
                <a:latin typeface="SamsungOne 600C" panose="020B0706030303020204" pitchFamily="34" charset="0"/>
                <a:ea typeface="SamsungOneKorean 400" panose="020B0503030303020204" pitchFamily="50" charset="-127"/>
              </a:endParaRPr>
            </a:p>
          </p:txBody>
        </p:sp>
        <p:grpSp>
          <p:nvGrpSpPr>
            <p:cNvPr id="13" name="그룹 12">
              <a:extLst>
                <a:ext uri="{FF2B5EF4-FFF2-40B4-BE49-F238E27FC236}">
                  <a16:creationId xmlns:a16="http://schemas.microsoft.com/office/drawing/2014/main" id="{2215597F-CE65-4263-9D6B-0DAC20874C97}"/>
                </a:ext>
              </a:extLst>
            </p:cNvPr>
            <p:cNvGrpSpPr/>
            <p:nvPr/>
          </p:nvGrpSpPr>
          <p:grpSpPr>
            <a:xfrm>
              <a:off x="5685666" y="4732063"/>
              <a:ext cx="1276632" cy="520042"/>
              <a:chOff x="4147462" y="4052512"/>
              <a:chExt cx="1276632" cy="520042"/>
            </a:xfrm>
          </p:grpSpPr>
          <p:sp>
            <p:nvSpPr>
              <p:cNvPr id="18" name="직사각형 17">
                <a:extLst>
                  <a:ext uri="{FF2B5EF4-FFF2-40B4-BE49-F238E27FC236}">
                    <a16:creationId xmlns:a16="http://schemas.microsoft.com/office/drawing/2014/main" id="{1E0820AD-8AA4-4879-B204-EC679EC377A8}"/>
                  </a:ext>
                </a:extLst>
              </p:cNvPr>
              <p:cNvSpPr/>
              <p:nvPr/>
            </p:nvSpPr>
            <p:spPr>
              <a:xfrm>
                <a:off x="4147462" y="4052512"/>
                <a:ext cx="768159" cy="461665"/>
              </a:xfrm>
              <a:prstGeom prst="rect">
                <a:avLst/>
              </a:prstGeom>
            </p:spPr>
            <p:txBody>
              <a:bodyPr wrap="none">
                <a:spAutoFit/>
              </a:bodyPr>
              <a:lstStyle/>
              <a:p>
                <a:pPr algn="ctr"/>
                <a:r>
                  <a:rPr lang="en-US" altLang="ko-KR" sz="1200" dirty="0">
                    <a:solidFill>
                      <a:srgbClr val="193EB0"/>
                    </a:solidFill>
                    <a:latin typeface="SamsungOne 600C" panose="020B0706030303020204" pitchFamily="34" charset="0"/>
                    <a:ea typeface="SamsungOne 600C" panose="020B0706030303020204" pitchFamily="34" charset="0"/>
                  </a:rPr>
                  <a:t>NGUYÊN </a:t>
                </a:r>
                <a:endParaRPr lang="vi-VN" altLang="ko-KR" sz="1200" dirty="0">
                  <a:solidFill>
                    <a:srgbClr val="193EB0"/>
                  </a:solidFill>
                  <a:latin typeface="SamsungOne 600C" panose="020B0706030303020204" pitchFamily="34" charset="0"/>
                  <a:ea typeface="SamsungOne 600C" panose="020B0706030303020204" pitchFamily="34" charset="0"/>
                </a:endParaRPr>
              </a:p>
              <a:p>
                <a:pPr algn="ctr"/>
                <a:r>
                  <a:rPr lang="en-US" altLang="ko-KR" sz="1200" dirty="0">
                    <a:solidFill>
                      <a:srgbClr val="193EB0"/>
                    </a:solidFill>
                    <a:latin typeface="SamsungOne 600C" panose="020B0706030303020204" pitchFamily="34" charset="0"/>
                    <a:ea typeface="SamsungOne 600C" panose="020B0706030303020204" pitchFamily="34" charset="0"/>
                  </a:rPr>
                  <a:t>MẪU</a:t>
                </a:r>
                <a:endParaRPr lang="ko-KR" altLang="en-US" sz="1400" dirty="0">
                  <a:solidFill>
                    <a:srgbClr val="193EB0"/>
                  </a:solidFill>
                  <a:latin typeface="SamsungOne 600C" panose="020B0706030303020204" pitchFamily="34" charset="0"/>
                  <a:ea typeface="SamsungOneKorean 400" panose="020B0503030303020204" pitchFamily="50" charset="-127"/>
                </a:endParaRPr>
              </a:p>
            </p:txBody>
          </p:sp>
          <p:sp>
            <p:nvSpPr>
              <p:cNvPr id="19" name="직사각형 18">
                <a:extLst>
                  <a:ext uri="{FF2B5EF4-FFF2-40B4-BE49-F238E27FC236}">
                    <a16:creationId xmlns:a16="http://schemas.microsoft.com/office/drawing/2014/main" id="{4CE53EFC-DAC0-49F8-A6F7-BA00A5348737}"/>
                  </a:ext>
                </a:extLst>
              </p:cNvPr>
              <p:cNvSpPr/>
              <p:nvPr/>
            </p:nvSpPr>
            <p:spPr>
              <a:xfrm>
                <a:off x="4915621" y="4110889"/>
                <a:ext cx="508473" cy="461665"/>
              </a:xfrm>
              <a:prstGeom prst="rect">
                <a:avLst/>
              </a:prstGeom>
            </p:spPr>
            <p:txBody>
              <a:bodyPr wrap="none">
                <a:spAutoFit/>
              </a:bodyPr>
              <a:lstStyle/>
              <a:p>
                <a:r>
                  <a:rPr lang="vi-VN" altLang="ko-KR" sz="1200" dirty="0">
                    <a:solidFill>
                      <a:srgbClr val="193EB0"/>
                    </a:solidFill>
                    <a:latin typeface="SamsungOne 600C" panose="020B0706030303020204" pitchFamily="34" charset="0"/>
                    <a:ea typeface="SamsungOneKorean 400" panose="020B0503030303020204" pitchFamily="50" charset="-127"/>
                  </a:rPr>
                  <a:t>KIỂM</a:t>
                </a:r>
              </a:p>
              <a:p>
                <a:r>
                  <a:rPr lang="vi-VN" altLang="ko-KR" sz="1200" dirty="0">
                    <a:solidFill>
                      <a:srgbClr val="193EB0"/>
                    </a:solidFill>
                    <a:latin typeface="SamsungOne 600C" panose="020B0706030303020204" pitchFamily="34" charset="0"/>
                    <a:ea typeface="SamsungOneKorean 400" panose="020B0503030303020204" pitchFamily="50" charset="-127"/>
                  </a:rPr>
                  <a:t>TRA</a:t>
                </a:r>
                <a:endParaRPr lang="ko-KR" altLang="en-US" sz="1200" dirty="0">
                  <a:solidFill>
                    <a:srgbClr val="193EB0"/>
                  </a:solidFill>
                  <a:latin typeface="SamsungOne 600C" panose="020B0706030303020204" pitchFamily="34" charset="0"/>
                  <a:ea typeface="SamsungOneKorean 400" panose="020B0503030303020204" pitchFamily="50" charset="-127"/>
                </a:endParaRPr>
              </a:p>
            </p:txBody>
          </p:sp>
        </p:grpSp>
        <p:grpSp>
          <p:nvGrpSpPr>
            <p:cNvPr id="14" name="그룹 13">
              <a:extLst>
                <a:ext uri="{FF2B5EF4-FFF2-40B4-BE49-F238E27FC236}">
                  <a16:creationId xmlns:a16="http://schemas.microsoft.com/office/drawing/2014/main" id="{8D24C103-EA23-43CB-B170-91294608B3E8}"/>
                </a:ext>
              </a:extLst>
            </p:cNvPr>
            <p:cNvGrpSpPr/>
            <p:nvPr/>
          </p:nvGrpSpPr>
          <p:grpSpPr>
            <a:xfrm>
              <a:off x="7217708" y="5401209"/>
              <a:ext cx="1337224" cy="492764"/>
              <a:chOff x="4147462" y="4052512"/>
              <a:chExt cx="1337224" cy="492764"/>
            </a:xfrm>
          </p:grpSpPr>
          <p:sp>
            <p:nvSpPr>
              <p:cNvPr id="16" name="직사각형 15">
                <a:extLst>
                  <a:ext uri="{FF2B5EF4-FFF2-40B4-BE49-F238E27FC236}">
                    <a16:creationId xmlns:a16="http://schemas.microsoft.com/office/drawing/2014/main" id="{47F2ADAC-BE20-4538-BBDB-A36D1188E88D}"/>
                  </a:ext>
                </a:extLst>
              </p:cNvPr>
              <p:cNvSpPr/>
              <p:nvPr/>
            </p:nvSpPr>
            <p:spPr>
              <a:xfrm>
                <a:off x="4147462" y="4052512"/>
                <a:ext cx="768159" cy="461665"/>
              </a:xfrm>
              <a:prstGeom prst="rect">
                <a:avLst/>
              </a:prstGeom>
            </p:spPr>
            <p:txBody>
              <a:bodyPr wrap="none">
                <a:spAutoFit/>
              </a:bodyPr>
              <a:lstStyle/>
              <a:p>
                <a:pPr algn="ctr"/>
                <a:r>
                  <a:rPr lang="en-US" altLang="ko-KR" sz="1200" dirty="0">
                    <a:solidFill>
                      <a:srgbClr val="193EB0"/>
                    </a:solidFill>
                    <a:latin typeface="SamsungOne 600C" panose="020B0706030303020204" pitchFamily="34" charset="0"/>
                    <a:ea typeface="SamsungOne 600C" panose="020B0706030303020204" pitchFamily="34" charset="0"/>
                  </a:rPr>
                  <a:t>NGUYÊN </a:t>
                </a:r>
                <a:endParaRPr lang="vi-VN" altLang="ko-KR" sz="1200" dirty="0">
                  <a:solidFill>
                    <a:srgbClr val="193EB0"/>
                  </a:solidFill>
                  <a:latin typeface="SamsungOne 600C" panose="020B0706030303020204" pitchFamily="34" charset="0"/>
                  <a:ea typeface="SamsungOne 600C" panose="020B0706030303020204" pitchFamily="34" charset="0"/>
                </a:endParaRPr>
              </a:p>
              <a:p>
                <a:pPr algn="ctr"/>
                <a:r>
                  <a:rPr lang="en-US" altLang="ko-KR" sz="1200" dirty="0">
                    <a:solidFill>
                      <a:srgbClr val="193EB0"/>
                    </a:solidFill>
                    <a:latin typeface="SamsungOne 600C" panose="020B0706030303020204" pitchFamily="34" charset="0"/>
                    <a:ea typeface="SamsungOne 600C" panose="020B0706030303020204" pitchFamily="34" charset="0"/>
                  </a:rPr>
                  <a:t>MẪU</a:t>
                </a:r>
                <a:endParaRPr lang="ko-KR" altLang="en-US" sz="1400" dirty="0">
                  <a:solidFill>
                    <a:srgbClr val="193EB0"/>
                  </a:solidFill>
                  <a:latin typeface="SamsungOne 600C" panose="020B0706030303020204" pitchFamily="34" charset="0"/>
                  <a:ea typeface="SamsungOneKorean 400" panose="020B0503030303020204" pitchFamily="50" charset="-127"/>
                </a:endParaRPr>
              </a:p>
            </p:txBody>
          </p:sp>
          <p:sp>
            <p:nvSpPr>
              <p:cNvPr id="17" name="직사각형 16">
                <a:extLst>
                  <a:ext uri="{FF2B5EF4-FFF2-40B4-BE49-F238E27FC236}">
                    <a16:creationId xmlns:a16="http://schemas.microsoft.com/office/drawing/2014/main" id="{10BC1876-9F9D-4394-A310-DDDE8F44D371}"/>
                  </a:ext>
                </a:extLst>
              </p:cNvPr>
              <p:cNvSpPr/>
              <p:nvPr/>
            </p:nvSpPr>
            <p:spPr>
              <a:xfrm>
                <a:off x="4976213" y="4083611"/>
                <a:ext cx="508473" cy="461665"/>
              </a:xfrm>
              <a:prstGeom prst="rect">
                <a:avLst/>
              </a:prstGeom>
            </p:spPr>
            <p:txBody>
              <a:bodyPr wrap="none">
                <a:spAutoFit/>
              </a:bodyPr>
              <a:lstStyle/>
              <a:p>
                <a:r>
                  <a:rPr lang="vi-VN" altLang="ko-KR" sz="1200" dirty="0">
                    <a:solidFill>
                      <a:srgbClr val="193EB0"/>
                    </a:solidFill>
                    <a:latin typeface="SamsungOne 600C" panose="020B0706030303020204" pitchFamily="34" charset="0"/>
                    <a:ea typeface="SamsungOneKorean 400" panose="020B0503030303020204" pitchFamily="50" charset="-127"/>
                  </a:rPr>
                  <a:t>KIỂM</a:t>
                </a:r>
              </a:p>
              <a:p>
                <a:r>
                  <a:rPr lang="vi-VN" altLang="ko-KR" sz="1200" dirty="0">
                    <a:solidFill>
                      <a:srgbClr val="193EB0"/>
                    </a:solidFill>
                    <a:latin typeface="SamsungOne 600C" panose="020B0706030303020204" pitchFamily="34" charset="0"/>
                    <a:ea typeface="SamsungOneKorean 400" panose="020B0503030303020204" pitchFamily="50" charset="-127"/>
                  </a:rPr>
                  <a:t>TRA</a:t>
                </a:r>
                <a:endParaRPr lang="ko-KR" altLang="en-US" sz="1200" dirty="0">
                  <a:solidFill>
                    <a:srgbClr val="193EB0"/>
                  </a:solidFill>
                  <a:latin typeface="SamsungOne 600C" panose="020B0706030303020204" pitchFamily="34" charset="0"/>
                  <a:ea typeface="SamsungOneKorean 400" panose="020B0503030303020204" pitchFamily="50" charset="-127"/>
                </a:endParaRPr>
              </a:p>
            </p:txBody>
          </p:sp>
        </p:grpSp>
        <p:sp>
          <p:nvSpPr>
            <p:cNvPr id="15" name="직사각형 14">
              <a:extLst>
                <a:ext uri="{FF2B5EF4-FFF2-40B4-BE49-F238E27FC236}">
                  <a16:creationId xmlns:a16="http://schemas.microsoft.com/office/drawing/2014/main" id="{D3D663AC-9AC8-489E-B0F3-CEB25FAA5FC4}"/>
                </a:ext>
              </a:extLst>
            </p:cNvPr>
            <p:cNvSpPr/>
            <p:nvPr/>
          </p:nvSpPr>
          <p:spPr>
            <a:xfrm>
              <a:off x="8615317" y="5663141"/>
              <a:ext cx="370614" cy="261610"/>
            </a:xfrm>
            <a:prstGeom prst="rect">
              <a:avLst/>
            </a:prstGeom>
          </p:spPr>
          <p:txBody>
            <a:bodyPr wrap="none">
              <a:spAutoFit/>
            </a:bodyPr>
            <a:lstStyle/>
            <a:p>
              <a:r>
                <a:rPr lang="en-US" altLang="ko-KR" sz="1100" dirty="0">
                  <a:solidFill>
                    <a:srgbClr val="193EB0"/>
                  </a:solidFill>
                  <a:latin typeface="SamsungOne 600C" panose="020B0706030303020204" pitchFamily="34" charset="0"/>
                  <a:ea typeface="SamsungOneKorean 400" panose="020B0503030303020204" pitchFamily="50" charset="-127"/>
                </a:rPr>
                <a:t>LẠI</a:t>
              </a:r>
              <a:endParaRPr lang="ko-KR" altLang="en-US" sz="1100" dirty="0">
                <a:solidFill>
                  <a:srgbClr val="193EB0"/>
                </a:solidFill>
                <a:latin typeface="SamsungOne 600C" panose="020B0706030303020204" pitchFamily="34" charset="0"/>
                <a:ea typeface="SamsungOneKorean 400" panose="020B0503030303020204" pitchFamily="50" charset="-127"/>
              </a:endParaRPr>
            </a:p>
          </p:txBody>
        </p:sp>
      </p:grpSp>
    </p:spTree>
    <p:extLst>
      <p:ext uri="{BB962C8B-B14F-4D97-AF65-F5344CB8AC3E}">
        <p14:creationId xmlns:p14="http://schemas.microsoft.com/office/powerpoint/2010/main" val="4227566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F7F44C61-D919-4428-8B7A-D05C22D2BCAE}"/>
              </a:ext>
            </a:extLst>
          </p:cNvPr>
          <p:cNvSpPr>
            <a:spLocks noGrp="1"/>
          </p:cNvSpPr>
          <p:nvPr>
            <p:ph type="body" sz="quarter" idx="10"/>
          </p:nvPr>
        </p:nvSpPr>
        <p:spPr>
          <a:xfrm>
            <a:off x="985322" y="2524714"/>
            <a:ext cx="7575353" cy="1329932"/>
          </a:xfrm>
        </p:spPr>
        <p:txBody>
          <a:bodyPr/>
          <a:lstStyle/>
          <a:p>
            <a:r>
              <a:rPr lang="en-US" altLang="ko-KR" dirty="0" err="1">
                <a:latin typeface="iCiel Samsung Sharp Sans Bold" pitchFamily="2" charset="0"/>
                <a:ea typeface="iCiel Samsung Sharp Sans Bold" pitchFamily="2" charset="0"/>
                <a:cs typeface="iCiel Samsung Sharp Sans Bold" pitchFamily="2" charset="0"/>
              </a:rPr>
              <a:t>Bắt</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đầu</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dự</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án</a:t>
            </a:r>
            <a:r>
              <a:rPr lang="en-US" altLang="ko-KR" dirty="0">
                <a:latin typeface="iCiel Samsung Sharp Sans Bold" pitchFamily="2" charset="0"/>
                <a:ea typeface="iCiel Samsung Sharp Sans Bold" pitchFamily="2" charset="0"/>
                <a:cs typeface="iCiel Samsung Sharp Sans Bold" pitchFamily="2" charset="0"/>
              </a:rPr>
              <a:t> </a:t>
            </a:r>
            <a:r>
              <a:rPr lang="vi-VN" altLang="ko-KR" dirty="0">
                <a:latin typeface="iCiel Samsung Sharp Sans Bold" pitchFamily="2" charset="0"/>
                <a:ea typeface="iCiel Samsung Sharp Sans Bold" pitchFamily="2" charset="0"/>
                <a:cs typeface="iCiel Samsung Sharp Sans Bold" pitchFamily="2" charset="0"/>
              </a:rPr>
              <a:t>về </a:t>
            </a:r>
            <a:r>
              <a:rPr lang="en-US" altLang="ko-KR" dirty="0" err="1">
                <a:latin typeface="iCiel Samsung Sharp Sans Bold" pitchFamily="2" charset="0"/>
                <a:ea typeface="iCiel Samsung Sharp Sans Bold" pitchFamily="2" charset="0"/>
                <a:cs typeface="iCiel Samsung Sharp Sans Bold" pitchFamily="2" charset="0"/>
              </a:rPr>
              <a:t>dữ</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liệu</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lớn</a:t>
            </a:r>
            <a:endParaRPr lang="ko-KR" altLang="en-US" dirty="0">
              <a:latin typeface="iCiel Samsung Sharp Sans Bold" pitchFamily="2" charset="0"/>
              <a:cs typeface="iCiel Samsung Sharp Sans Bold" pitchFamily="2" charset="0"/>
            </a:endParaRPr>
          </a:p>
        </p:txBody>
      </p:sp>
      <p:sp>
        <p:nvSpPr>
          <p:cNvPr id="5" name="텍스트 개체 틀 4">
            <a:extLst>
              <a:ext uri="{FF2B5EF4-FFF2-40B4-BE49-F238E27FC236}">
                <a16:creationId xmlns:a16="http://schemas.microsoft.com/office/drawing/2014/main" id="{2F5F7AA4-7549-4326-B3C2-30BE39FA51BB}"/>
              </a:ext>
            </a:extLst>
          </p:cNvPr>
          <p:cNvSpPr>
            <a:spLocks noGrp="1"/>
          </p:cNvSpPr>
          <p:nvPr>
            <p:ph type="body" sz="quarter" idx="12"/>
          </p:nvPr>
        </p:nvSpPr>
        <p:spPr/>
        <p:txBody>
          <a:bodyPr/>
          <a:lstStyle/>
          <a:p>
            <a:r>
              <a:rPr lang="vi-VN" altLang="ko-KR" dirty="0">
                <a:latin typeface="iCiel Samsung Sharp Sans Bold" pitchFamily="2" charset="0"/>
                <a:ea typeface="iCiel Samsung Sharp Sans Bold" pitchFamily="2" charset="0"/>
                <a:cs typeface="iCiel Samsung Sharp Sans Bold" pitchFamily="2" charset="0"/>
              </a:rPr>
              <a:t>Chương</a:t>
            </a:r>
            <a:r>
              <a:rPr lang="en-US" altLang="ko-KR" dirty="0">
                <a:latin typeface="iCiel Samsung Sharp Sans Bold" pitchFamily="2" charset="0"/>
                <a:ea typeface="iCiel Samsung Sharp Sans Bold" pitchFamily="2" charset="0"/>
                <a:cs typeface="iCiel Samsung Sharp Sans Bold" pitchFamily="2" charset="0"/>
              </a:rPr>
              <a:t> 10.</a:t>
            </a:r>
            <a:endParaRPr lang="ko-KR" altLang="en-US" dirty="0">
              <a:latin typeface="iCiel Samsung Sharp Sans Bold" pitchFamily="2" charset="0"/>
              <a:cs typeface="iCiel Samsung Sharp Sans Bold" pitchFamily="2" charset="0"/>
            </a:endParaRPr>
          </a:p>
        </p:txBody>
      </p:sp>
    </p:spTree>
    <p:extLst>
      <p:ext uri="{BB962C8B-B14F-4D97-AF65-F5344CB8AC3E}">
        <p14:creationId xmlns:p14="http://schemas.microsoft.com/office/powerpoint/2010/main" val="2572602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671FC1F-94E7-460F-9A7D-01D28038047B}"/>
              </a:ext>
            </a:extLst>
          </p:cNvPr>
          <p:cNvSpPr>
            <a:spLocks noGrp="1"/>
          </p:cNvSpPr>
          <p:nvPr>
            <p:ph type="body" sz="quarter" idx="10"/>
          </p:nvPr>
        </p:nvSpPr>
        <p:spPr>
          <a:xfrm>
            <a:off x="449612" y="447879"/>
            <a:ext cx="6586914" cy="279119"/>
          </a:xfrm>
        </p:spPr>
        <p:txBody>
          <a:bodyPr/>
          <a:lstStyle/>
          <a:p>
            <a:r>
              <a:rPr lang="en-US" altLang="ko-KR" dirty="0"/>
              <a:t>1.3. </a:t>
            </a:r>
            <a:r>
              <a:rPr lang="en-US" altLang="ko-KR" dirty="0" err="1"/>
              <a:t>Các</a:t>
            </a:r>
            <a:r>
              <a:rPr lang="en-US" altLang="ko-KR" dirty="0"/>
              <a:t> </a:t>
            </a:r>
            <a:r>
              <a:rPr lang="en-US" altLang="ko-KR" dirty="0" err="1"/>
              <a:t>hoạt</a:t>
            </a:r>
            <a:r>
              <a:rPr lang="en-US" altLang="ko-KR" dirty="0"/>
              <a:t> </a:t>
            </a:r>
            <a:r>
              <a:rPr lang="en-US" altLang="ko-KR" dirty="0" err="1"/>
              <a:t>động</a:t>
            </a:r>
            <a:r>
              <a:rPr lang="en-US" altLang="ko-KR" dirty="0"/>
              <a:t> </a:t>
            </a:r>
            <a:r>
              <a:rPr lang="en-US" altLang="ko-KR" dirty="0" err="1"/>
              <a:t>và</a:t>
            </a:r>
            <a:r>
              <a:rPr lang="en-US" altLang="ko-KR" dirty="0"/>
              <a:t> </a:t>
            </a:r>
            <a:r>
              <a:rPr lang="en-US" altLang="ko-KR" dirty="0" err="1"/>
              <a:t>hoạt</a:t>
            </a:r>
            <a:r>
              <a:rPr lang="en-US" altLang="ko-KR" dirty="0"/>
              <a:t> </a:t>
            </a:r>
            <a:r>
              <a:rPr lang="en-US" altLang="ko-KR" dirty="0" err="1"/>
              <a:t>động</a:t>
            </a:r>
            <a:r>
              <a:rPr lang="en-US" altLang="ko-KR" dirty="0"/>
              <a:t> </a:t>
            </a:r>
            <a:r>
              <a:rPr lang="en-US" altLang="ko-KR" dirty="0" err="1"/>
              <a:t>làm</a:t>
            </a:r>
            <a:r>
              <a:rPr lang="en-US" altLang="ko-KR" dirty="0"/>
              <a:t> </a:t>
            </a:r>
            <a:r>
              <a:rPr lang="en-US" altLang="ko-KR" dirty="0" err="1"/>
              <a:t>việc</a:t>
            </a:r>
            <a:r>
              <a:rPr lang="en-US" altLang="ko-KR" dirty="0"/>
              <a:t> </a:t>
            </a:r>
            <a:r>
              <a:rPr lang="en-US" altLang="ko-KR" dirty="0" err="1"/>
              <a:t>theo</a:t>
            </a:r>
            <a:r>
              <a:rPr lang="en-US" altLang="ko-KR" dirty="0"/>
              <a:t> </a:t>
            </a:r>
            <a:r>
              <a:rPr lang="en-US" altLang="ko-KR" dirty="0" err="1"/>
              <a:t>nhóm</a:t>
            </a:r>
            <a:endParaRPr lang="en-US" altLang="ko-KR" dirty="0"/>
          </a:p>
        </p:txBody>
      </p:sp>
      <p:sp>
        <p:nvSpPr>
          <p:cNvPr id="3" name="텍스트 개체 틀 2">
            <a:extLst>
              <a:ext uri="{FF2B5EF4-FFF2-40B4-BE49-F238E27FC236}">
                <a16:creationId xmlns:a16="http://schemas.microsoft.com/office/drawing/2014/main" id="{89EAE8C6-23C0-4757-98B4-2EB9FF0CC165}"/>
              </a:ext>
            </a:extLst>
          </p:cNvPr>
          <p:cNvSpPr>
            <a:spLocks noGrp="1"/>
          </p:cNvSpPr>
          <p:nvPr>
            <p:ph type="body" sz="quarter" idx="11"/>
          </p:nvPr>
        </p:nvSpPr>
        <p:spPr/>
        <p:txBody>
          <a:bodyPr/>
          <a:lstStyle/>
          <a:p>
            <a:r>
              <a:rPr lang="en-US" altLang="ko-KR" dirty="0" err="1">
                <a:latin typeface="iCiel Samsung Sharp Sans Bold" pitchFamily="2" charset="0"/>
                <a:ea typeface="iCiel Samsung Sharp Sans Bold" pitchFamily="2" charset="0"/>
                <a:cs typeface="iCiel Samsung Sharp Sans Bold" pitchFamily="2" charset="0"/>
              </a:rPr>
              <a:t>Bài</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học</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từ</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thử</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thách</a:t>
            </a:r>
            <a:r>
              <a:rPr lang="en-US" altLang="ko-KR" dirty="0">
                <a:latin typeface="iCiel Samsung Sharp Sans Bold" pitchFamily="2" charset="0"/>
                <a:ea typeface="iCiel Samsung Sharp Sans Bold" pitchFamily="2" charset="0"/>
                <a:cs typeface="iCiel Samsung Sharp Sans Bold" pitchFamily="2" charset="0"/>
              </a:rPr>
              <a:t> Marshmallow</a:t>
            </a:r>
            <a:endParaRPr lang="ko-KR" altLang="en-US" dirty="0">
              <a:latin typeface="iCiel Samsung Sharp Sans Bold" pitchFamily="2" charset="0"/>
              <a:cs typeface="iCiel Samsung Sharp Sans Bold" pitchFamily="2" charset="0"/>
            </a:endParaRPr>
          </a:p>
        </p:txBody>
      </p:sp>
      <p:sp>
        <p:nvSpPr>
          <p:cNvPr id="4" name="텍스트 개체 틀 3">
            <a:extLst>
              <a:ext uri="{FF2B5EF4-FFF2-40B4-BE49-F238E27FC236}">
                <a16:creationId xmlns:a16="http://schemas.microsoft.com/office/drawing/2014/main" id="{DCDE637A-7A23-48A5-92D7-9AC02BBA40DF}"/>
              </a:ext>
            </a:extLst>
          </p:cNvPr>
          <p:cNvSpPr>
            <a:spLocks noGrp="1"/>
          </p:cNvSpPr>
          <p:nvPr>
            <p:ph type="body" sz="quarter" idx="13"/>
          </p:nvPr>
        </p:nvSpPr>
        <p:spPr/>
        <p:txBody>
          <a:bodyPr/>
          <a:lstStyle/>
          <a:p>
            <a:r>
              <a:rPr lang="en-US" altLang="ko-KR" sz="1600" b="1" dirty="0" err="1">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Bài</a:t>
            </a:r>
            <a:r>
              <a:rPr lang="en-US" altLang="ko-KR" sz="1600" b="1" dirty="0">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  </a:t>
            </a:r>
            <a:r>
              <a:rPr lang="en-US" altLang="ko-KR" sz="1600" b="1" dirty="0">
                <a:solidFill>
                  <a:schemeClr val="bg1">
                    <a:lumMod val="85000"/>
                  </a:schemeClr>
                </a:solidFill>
                <a:latin typeface="iCiel Samsung Sharp Sans Bold" pitchFamily="2" charset="77"/>
                <a:ea typeface="iCiel Samsung Sharp Sans Bold" pitchFamily="2" charset="77"/>
                <a:cs typeface="iCiel Samsung Sharp Sans Bold" pitchFamily="2" charset="77"/>
              </a:rPr>
              <a:t>02</a:t>
            </a:r>
          </a:p>
          <a:p>
            <a:endParaRPr lang="ko-KR" altLang="en-US" dirty="0"/>
          </a:p>
        </p:txBody>
      </p:sp>
      <p:sp>
        <p:nvSpPr>
          <p:cNvPr id="5" name="텍스트 개체 틀 4">
            <a:extLst>
              <a:ext uri="{FF2B5EF4-FFF2-40B4-BE49-F238E27FC236}">
                <a16:creationId xmlns:a16="http://schemas.microsoft.com/office/drawing/2014/main" id="{168CDABC-B093-411D-AF74-9211D3E6BB8A}"/>
              </a:ext>
            </a:extLst>
          </p:cNvPr>
          <p:cNvSpPr>
            <a:spLocks noGrp="1"/>
          </p:cNvSpPr>
          <p:nvPr>
            <p:ph type="body" sz="quarter" idx="15"/>
          </p:nvPr>
        </p:nvSpPr>
        <p:spPr>
          <a:xfrm>
            <a:off x="535872" y="2226568"/>
            <a:ext cx="8796528" cy="3914740"/>
          </a:xfrm>
        </p:spPr>
        <p:txBody>
          <a:bodyPr/>
          <a:lstStyle/>
          <a:p>
            <a:r>
              <a:rPr lang="vi-VN" altLang="ko-KR" dirty="0"/>
              <a:t>Bạn càng trải nghiệm, kết quả càng tốt.</a:t>
            </a:r>
          </a:p>
          <a:p>
            <a:r>
              <a:rPr lang="vi-VN" altLang="ko-KR" dirty="0"/>
              <a:t>Có vẻ như khó kết nối mì spaghetti, thứ tương đối dễ vỡ và kẹo dẻo, mềm và không được hỗ trợ tốt, nhưng đó là một quá trình trong đó các thành viên trong nhóm học cách hợp tác và hợp tác.</a:t>
            </a:r>
          </a:p>
          <a:p>
            <a:r>
              <a:rPr lang="vi-VN" altLang="ko-KR" dirty="0"/>
              <a:t>Ngay cả khi nó sụp đổ, nó có thể được xây dựng lại. Hãy thử một lần đi</a:t>
            </a:r>
          </a:p>
          <a:p>
            <a:r>
              <a:rPr lang="vi-VN" altLang="ko-KR" dirty="0"/>
              <a:t>Rèn luyện tinh thần dám thử thách không sợ thất bại</a:t>
            </a:r>
            <a:endParaRPr lang="ko-KR" altLang="en-US" dirty="0"/>
          </a:p>
        </p:txBody>
      </p:sp>
    </p:spTree>
    <p:extLst>
      <p:ext uri="{BB962C8B-B14F-4D97-AF65-F5344CB8AC3E}">
        <p14:creationId xmlns:p14="http://schemas.microsoft.com/office/powerpoint/2010/main" val="3147725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33">
            <a:extLst>
              <a:ext uri="{FF2B5EF4-FFF2-40B4-BE49-F238E27FC236}">
                <a16:creationId xmlns:a16="http://schemas.microsoft.com/office/drawing/2014/main" id="{A14E28ED-9373-4950-9AA4-B9CBE68EE6E3}"/>
              </a:ext>
            </a:extLst>
          </p:cNvPr>
          <p:cNvSpPr/>
          <p:nvPr/>
        </p:nvSpPr>
        <p:spPr>
          <a:xfrm>
            <a:off x="990000" y="2524714"/>
            <a:ext cx="6870673" cy="135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defTabSz="457200">
              <a:defRPr/>
            </a:pPr>
            <a:r>
              <a:rPr lang="en-US" altLang="ko-KR" sz="4400" dirty="0" err="1">
                <a:solidFill>
                  <a:schemeClr val="tx1"/>
                </a:solidFill>
                <a:latin typeface="iCiel Samsung Sharp Sans Bold" pitchFamily="2" charset="0"/>
                <a:ea typeface="iCiel Samsung Sharp Sans Bold" pitchFamily="2" charset="0"/>
                <a:cs typeface="iCiel Samsung Sharp Sans Bold" pitchFamily="2" charset="0"/>
              </a:rPr>
              <a:t>Thiết</a:t>
            </a:r>
            <a:r>
              <a:rPr lang="en-US" altLang="ko-KR" sz="4400" dirty="0">
                <a:solidFill>
                  <a:schemeClr val="tx1"/>
                </a:solidFill>
                <a:latin typeface="iCiel Samsung Sharp Sans Bold" pitchFamily="2" charset="0"/>
                <a:ea typeface="iCiel Samsung Sharp Sans Bold" pitchFamily="2" charset="0"/>
                <a:cs typeface="iCiel Samsung Sharp Sans Bold" pitchFamily="2" charset="0"/>
              </a:rPr>
              <a:t> </a:t>
            </a:r>
            <a:r>
              <a:rPr lang="en-US" altLang="ko-KR" sz="4400" dirty="0" err="1">
                <a:solidFill>
                  <a:schemeClr val="tx1"/>
                </a:solidFill>
                <a:latin typeface="iCiel Samsung Sharp Sans Bold" pitchFamily="2" charset="0"/>
                <a:ea typeface="iCiel Samsung Sharp Sans Bold" pitchFamily="2" charset="0"/>
                <a:cs typeface="iCiel Samsung Sharp Sans Bold" pitchFamily="2" charset="0"/>
              </a:rPr>
              <a:t>kế</a:t>
            </a:r>
            <a:r>
              <a:rPr lang="en-US" altLang="ko-KR" sz="4400" dirty="0">
                <a:solidFill>
                  <a:schemeClr val="tx1"/>
                </a:solidFill>
                <a:latin typeface="iCiel Samsung Sharp Sans Bold" pitchFamily="2" charset="0"/>
                <a:ea typeface="iCiel Samsung Sharp Sans Bold" pitchFamily="2" charset="0"/>
                <a:cs typeface="iCiel Samsung Sharp Sans Bold" pitchFamily="2" charset="0"/>
              </a:rPr>
              <a:t> </a:t>
            </a:r>
            <a:r>
              <a:rPr lang="en-US" altLang="ko-KR" sz="4400" dirty="0" err="1">
                <a:solidFill>
                  <a:schemeClr val="tx1"/>
                </a:solidFill>
                <a:latin typeface="iCiel Samsung Sharp Sans Bold" pitchFamily="2" charset="0"/>
                <a:ea typeface="iCiel Samsung Sharp Sans Bold" pitchFamily="2" charset="0"/>
                <a:cs typeface="iCiel Samsung Sharp Sans Bold" pitchFamily="2" charset="0"/>
              </a:rPr>
              <a:t>kiến</a:t>
            </a:r>
            <a:r>
              <a:rPr lang="en-US" altLang="ko-KR" sz="4400" dirty="0">
                <a:solidFill>
                  <a:schemeClr val="tx1"/>
                </a:solidFill>
                <a:latin typeface="iCiel Samsung Sharp Sans Bold" pitchFamily="2" charset="0"/>
                <a:ea typeface="iCiel Samsung Sharp Sans Bold" pitchFamily="2" charset="0"/>
                <a:cs typeface="iCiel Samsung Sharp Sans Bold" pitchFamily="2" charset="0"/>
              </a:rPr>
              <a:t> </a:t>
            </a:r>
            <a:r>
              <a:rPr lang="en-US" altLang="ko-KR" sz="4400" dirty="0" err="1">
                <a:solidFill>
                  <a:schemeClr val="tx1"/>
                </a:solidFill>
                <a:latin typeface="iCiel Samsung Sharp Sans Bold" pitchFamily="2" charset="0"/>
                <a:ea typeface="iCiel Samsung Sharp Sans Bold" pitchFamily="2" charset="0"/>
                <a:cs typeface="iCiel Samsung Sharp Sans Bold" pitchFamily="2" charset="0"/>
              </a:rPr>
              <a:t>trúc</a:t>
            </a:r>
            <a:r>
              <a:rPr lang="en-US" altLang="ko-KR" sz="4400" dirty="0">
                <a:solidFill>
                  <a:schemeClr val="tx1"/>
                </a:solidFill>
                <a:latin typeface="iCiel Samsung Sharp Sans Bold" pitchFamily="2" charset="0"/>
                <a:ea typeface="iCiel Samsung Sharp Sans Bold" pitchFamily="2" charset="0"/>
                <a:cs typeface="iCiel Samsung Sharp Sans Bold" pitchFamily="2" charset="0"/>
              </a:rPr>
              <a:t> </a:t>
            </a:r>
            <a:r>
              <a:rPr lang="en-US" altLang="ko-KR" sz="4400" dirty="0" err="1">
                <a:solidFill>
                  <a:schemeClr val="tx1"/>
                </a:solidFill>
                <a:latin typeface="iCiel Samsung Sharp Sans Bold" pitchFamily="2" charset="0"/>
                <a:ea typeface="iCiel Samsung Sharp Sans Bold" pitchFamily="2" charset="0"/>
                <a:cs typeface="iCiel Samsung Sharp Sans Bold" pitchFamily="2" charset="0"/>
              </a:rPr>
              <a:t>dữ</a:t>
            </a:r>
            <a:r>
              <a:rPr lang="en-US" altLang="ko-KR" sz="4400" dirty="0">
                <a:solidFill>
                  <a:schemeClr val="tx1"/>
                </a:solidFill>
                <a:latin typeface="iCiel Samsung Sharp Sans Bold" pitchFamily="2" charset="0"/>
                <a:ea typeface="iCiel Samsung Sharp Sans Bold" pitchFamily="2" charset="0"/>
                <a:cs typeface="iCiel Samsung Sharp Sans Bold" pitchFamily="2" charset="0"/>
              </a:rPr>
              <a:t> </a:t>
            </a:r>
            <a:r>
              <a:rPr lang="en-US" altLang="ko-KR" sz="4400" dirty="0" err="1">
                <a:solidFill>
                  <a:schemeClr val="tx1"/>
                </a:solidFill>
                <a:latin typeface="iCiel Samsung Sharp Sans Bold" pitchFamily="2" charset="0"/>
                <a:ea typeface="iCiel Samsung Sharp Sans Bold" pitchFamily="2" charset="0"/>
                <a:cs typeface="iCiel Samsung Sharp Sans Bold" pitchFamily="2" charset="0"/>
              </a:rPr>
              <a:t>liệu</a:t>
            </a:r>
            <a:r>
              <a:rPr lang="en-US" altLang="ko-KR" sz="4400" dirty="0">
                <a:solidFill>
                  <a:schemeClr val="tx1"/>
                </a:solidFill>
                <a:latin typeface="iCiel Samsung Sharp Sans Bold" pitchFamily="2" charset="0"/>
                <a:ea typeface="iCiel Samsung Sharp Sans Bold" pitchFamily="2" charset="0"/>
                <a:cs typeface="iCiel Samsung Sharp Sans Bold" pitchFamily="2" charset="0"/>
              </a:rPr>
              <a:t> </a:t>
            </a:r>
            <a:r>
              <a:rPr lang="en-US" altLang="ko-KR" sz="4400" dirty="0" err="1">
                <a:solidFill>
                  <a:schemeClr val="tx1"/>
                </a:solidFill>
                <a:latin typeface="iCiel Samsung Sharp Sans Bold" pitchFamily="2" charset="0"/>
                <a:ea typeface="iCiel Samsung Sharp Sans Bold" pitchFamily="2" charset="0"/>
                <a:cs typeface="iCiel Samsung Sharp Sans Bold" pitchFamily="2" charset="0"/>
              </a:rPr>
              <a:t>lớn</a:t>
            </a:r>
            <a:endParaRPr lang="en-US" altLang="ko-KR" sz="4400" dirty="0">
              <a:solidFill>
                <a:schemeClr val="tx1"/>
              </a:solidFill>
              <a:latin typeface="iCiel Samsung Sharp Sans Bold" pitchFamily="2" charset="0"/>
              <a:ea typeface="iCiel Samsung Sharp Sans Bold" pitchFamily="2" charset="0"/>
              <a:cs typeface="iCiel Samsung Sharp Sans Bold" pitchFamily="2" charset="0"/>
            </a:endParaRPr>
          </a:p>
        </p:txBody>
      </p:sp>
      <p:sp>
        <p:nvSpPr>
          <p:cNvPr id="12" name="직사각형 133">
            <a:extLst>
              <a:ext uri="{FF2B5EF4-FFF2-40B4-BE49-F238E27FC236}">
                <a16:creationId xmlns:a16="http://schemas.microsoft.com/office/drawing/2014/main" id="{A14E28ED-9373-4950-9AA4-B9CBE68EE6E3}"/>
              </a:ext>
            </a:extLst>
          </p:cNvPr>
          <p:cNvSpPr/>
          <p:nvPr/>
        </p:nvSpPr>
        <p:spPr>
          <a:xfrm>
            <a:off x="990000" y="4195315"/>
            <a:ext cx="4768249"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err="1">
                <a:solidFill>
                  <a:srgbClr val="1428A0"/>
                </a:solidFill>
                <a:latin typeface="iCiel Samsung Sharp Sans Bold" pitchFamily="2" charset="0"/>
                <a:ea typeface="iCiel Samsung Sharp Sans Bold" pitchFamily="2" charset="0"/>
                <a:cs typeface="iCiel Samsung Sharp Sans Bold" pitchFamily="2" charset="0"/>
              </a:rPr>
              <a:t>Bắt</a:t>
            </a:r>
            <a:r>
              <a:rPr lang="en-US" altLang="ko-KR" sz="2100" dirty="0">
                <a:solidFill>
                  <a:srgbClr val="1428A0"/>
                </a:solidFill>
                <a:latin typeface="iCiel Samsung Sharp Sans Bold" pitchFamily="2" charset="0"/>
                <a:ea typeface="iCiel Samsung Sharp Sans Bold" pitchFamily="2" charset="0"/>
                <a:cs typeface="iCiel Samsung Sharp Sans Bold" pitchFamily="2" charset="0"/>
              </a:rPr>
              <a:t> </a:t>
            </a:r>
            <a:r>
              <a:rPr lang="en-US" altLang="ko-KR" sz="2100" dirty="0" err="1">
                <a:solidFill>
                  <a:srgbClr val="1428A0"/>
                </a:solidFill>
                <a:latin typeface="iCiel Samsung Sharp Sans Bold" pitchFamily="2" charset="0"/>
                <a:ea typeface="iCiel Samsung Sharp Sans Bold" pitchFamily="2" charset="0"/>
                <a:cs typeface="iCiel Samsung Sharp Sans Bold" pitchFamily="2" charset="0"/>
              </a:rPr>
              <a:t>đầu</a:t>
            </a:r>
            <a:r>
              <a:rPr lang="en-US" altLang="ko-KR" sz="2100" dirty="0">
                <a:solidFill>
                  <a:srgbClr val="1428A0"/>
                </a:solidFill>
                <a:latin typeface="iCiel Samsung Sharp Sans Bold" pitchFamily="2" charset="0"/>
                <a:ea typeface="iCiel Samsung Sharp Sans Bold" pitchFamily="2" charset="0"/>
                <a:cs typeface="iCiel Samsung Sharp Sans Bold" pitchFamily="2" charset="0"/>
              </a:rPr>
              <a:t> </a:t>
            </a:r>
            <a:r>
              <a:rPr lang="en-US" altLang="ko-KR" sz="2100" dirty="0" err="1">
                <a:solidFill>
                  <a:srgbClr val="1428A0"/>
                </a:solidFill>
                <a:latin typeface="iCiel Samsung Sharp Sans Bold" pitchFamily="2" charset="0"/>
                <a:ea typeface="iCiel Samsung Sharp Sans Bold" pitchFamily="2" charset="0"/>
                <a:cs typeface="iCiel Samsung Sharp Sans Bold" pitchFamily="2" charset="0"/>
              </a:rPr>
              <a:t>dự</a:t>
            </a:r>
            <a:r>
              <a:rPr lang="en-US" altLang="ko-KR" sz="2100" dirty="0">
                <a:solidFill>
                  <a:srgbClr val="1428A0"/>
                </a:solidFill>
                <a:latin typeface="iCiel Samsung Sharp Sans Bold" pitchFamily="2" charset="0"/>
                <a:ea typeface="iCiel Samsung Sharp Sans Bold" pitchFamily="2" charset="0"/>
                <a:cs typeface="iCiel Samsung Sharp Sans Bold" pitchFamily="2" charset="0"/>
              </a:rPr>
              <a:t> </a:t>
            </a:r>
            <a:r>
              <a:rPr lang="en-US" altLang="ko-KR" sz="2100" dirty="0" err="1">
                <a:solidFill>
                  <a:srgbClr val="1428A0"/>
                </a:solidFill>
                <a:latin typeface="iCiel Samsung Sharp Sans Bold" pitchFamily="2" charset="0"/>
                <a:ea typeface="iCiel Samsung Sharp Sans Bold" pitchFamily="2" charset="0"/>
                <a:cs typeface="iCiel Samsung Sharp Sans Bold" pitchFamily="2" charset="0"/>
              </a:rPr>
              <a:t>án</a:t>
            </a:r>
            <a:r>
              <a:rPr lang="vi-VN" altLang="ko-KR" sz="2100" dirty="0">
                <a:solidFill>
                  <a:srgbClr val="1428A0"/>
                </a:solidFill>
                <a:latin typeface="iCiel Samsung Sharp Sans Bold" pitchFamily="2" charset="0"/>
                <a:ea typeface="iCiel Samsung Sharp Sans Bold" pitchFamily="2" charset="0"/>
                <a:cs typeface="iCiel Samsung Sharp Sans Bold" pitchFamily="2" charset="0"/>
              </a:rPr>
              <a:t> về</a:t>
            </a:r>
            <a:r>
              <a:rPr lang="en-US" altLang="ko-KR" sz="2100" dirty="0">
                <a:solidFill>
                  <a:srgbClr val="1428A0"/>
                </a:solidFill>
                <a:latin typeface="iCiel Samsung Sharp Sans Bold" pitchFamily="2" charset="0"/>
                <a:ea typeface="iCiel Samsung Sharp Sans Bold" pitchFamily="2" charset="0"/>
                <a:cs typeface="iCiel Samsung Sharp Sans Bold" pitchFamily="2" charset="0"/>
              </a:rPr>
              <a:t> </a:t>
            </a:r>
            <a:r>
              <a:rPr lang="en-US" altLang="ko-KR" sz="2100" dirty="0" err="1">
                <a:solidFill>
                  <a:srgbClr val="1428A0"/>
                </a:solidFill>
                <a:latin typeface="iCiel Samsung Sharp Sans Bold" pitchFamily="2" charset="0"/>
                <a:ea typeface="iCiel Samsung Sharp Sans Bold" pitchFamily="2" charset="0"/>
                <a:cs typeface="iCiel Samsung Sharp Sans Bold" pitchFamily="2" charset="0"/>
              </a:rPr>
              <a:t>dữ</a:t>
            </a:r>
            <a:r>
              <a:rPr lang="en-US" altLang="ko-KR" sz="2100" dirty="0">
                <a:solidFill>
                  <a:srgbClr val="1428A0"/>
                </a:solidFill>
                <a:latin typeface="iCiel Samsung Sharp Sans Bold" pitchFamily="2" charset="0"/>
                <a:ea typeface="iCiel Samsung Sharp Sans Bold" pitchFamily="2" charset="0"/>
                <a:cs typeface="iCiel Samsung Sharp Sans Bold" pitchFamily="2" charset="0"/>
              </a:rPr>
              <a:t> </a:t>
            </a:r>
            <a:r>
              <a:rPr lang="en-US" altLang="ko-KR" sz="2100" dirty="0" err="1">
                <a:solidFill>
                  <a:srgbClr val="1428A0"/>
                </a:solidFill>
                <a:latin typeface="iCiel Samsung Sharp Sans Bold" pitchFamily="2" charset="0"/>
                <a:ea typeface="iCiel Samsung Sharp Sans Bold" pitchFamily="2" charset="0"/>
                <a:cs typeface="iCiel Samsung Sharp Sans Bold" pitchFamily="2" charset="0"/>
              </a:rPr>
              <a:t>liệu</a:t>
            </a:r>
            <a:r>
              <a:rPr lang="en-US" altLang="ko-KR" sz="2100" dirty="0">
                <a:solidFill>
                  <a:srgbClr val="1428A0"/>
                </a:solidFill>
                <a:latin typeface="iCiel Samsung Sharp Sans Bold" pitchFamily="2" charset="0"/>
                <a:ea typeface="iCiel Samsung Sharp Sans Bold" pitchFamily="2" charset="0"/>
                <a:cs typeface="iCiel Samsung Sharp Sans Bold" pitchFamily="2" charset="0"/>
              </a:rPr>
              <a:t> </a:t>
            </a:r>
            <a:r>
              <a:rPr lang="en-US" altLang="ko-KR" sz="2100" dirty="0" err="1">
                <a:solidFill>
                  <a:srgbClr val="1428A0"/>
                </a:solidFill>
                <a:latin typeface="iCiel Samsung Sharp Sans Bold" pitchFamily="2" charset="0"/>
                <a:ea typeface="iCiel Samsung Sharp Sans Bold" pitchFamily="2" charset="0"/>
                <a:cs typeface="iCiel Samsung Sharp Sans Bold" pitchFamily="2" charset="0"/>
              </a:rPr>
              <a:t>lớn</a:t>
            </a:r>
            <a:endParaRPr lang="ko-KR" altLang="en-US" sz="2100" b="1" dirty="0">
              <a:solidFill>
                <a:srgbClr val="1428A0"/>
              </a:solidFill>
              <a:latin typeface="iCiel Samsung Sharp Sans Bold" pitchFamily="2" charset="0"/>
              <a:ea typeface="Samsung Sharp Sans" pitchFamily="2" charset="0"/>
              <a:cs typeface="iCiel Samsung Sharp Sans Bold" pitchFamily="2" charset="0"/>
            </a:endParaRPr>
          </a:p>
        </p:txBody>
      </p:sp>
      <p:sp>
        <p:nvSpPr>
          <p:cNvPr id="13" name="직사각형 133">
            <a:extLst>
              <a:ext uri="{FF2B5EF4-FFF2-40B4-BE49-F238E27FC236}">
                <a16:creationId xmlns:a16="http://schemas.microsoft.com/office/drawing/2014/main" id="{A14E28ED-9373-4950-9AA4-B9CBE68EE6E3}"/>
              </a:ext>
            </a:extLst>
          </p:cNvPr>
          <p:cNvSpPr/>
          <p:nvPr/>
        </p:nvSpPr>
        <p:spPr>
          <a:xfrm>
            <a:off x="990000" y="2070000"/>
            <a:ext cx="5479711"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000" b="1" dirty="0" err="1">
                <a:solidFill>
                  <a:schemeClr val="bg1">
                    <a:lumMod val="50000"/>
                  </a:schemeClr>
                </a:solidFill>
                <a:latin typeface="iCiel Samsung Sharp Sans Regular" pitchFamily="2" charset="77"/>
                <a:ea typeface="iCiel Samsung Sharp Sans Regular" pitchFamily="2" charset="77"/>
                <a:cs typeface="iCiel Samsung Sharp Sans Regular" pitchFamily="2" charset="77"/>
              </a:rPr>
              <a:t>Bài</a:t>
            </a:r>
            <a:r>
              <a:rPr lang="en-US" altLang="ko-KR" sz="2000" b="1" dirty="0">
                <a:solidFill>
                  <a:schemeClr val="bg1">
                    <a:lumMod val="50000"/>
                  </a:schemeClr>
                </a:solidFill>
                <a:latin typeface="iCiel Samsung Sharp Sans Regular" pitchFamily="2" charset="77"/>
                <a:ea typeface="iCiel Samsung Sharp Sans Regular" pitchFamily="2" charset="77"/>
                <a:cs typeface="iCiel Samsung Sharp Sans Regular" pitchFamily="2" charset="77"/>
              </a:rPr>
              <a:t> 2. </a:t>
            </a:r>
            <a:endParaRPr lang="en-US" altLang="ko-KR" sz="5400" b="1" dirty="0">
              <a:solidFill>
                <a:schemeClr val="bg1">
                  <a:lumMod val="50000"/>
                </a:schemeClr>
              </a:solidFill>
              <a:latin typeface="iCiel Samsung Sharp Sans Regular" pitchFamily="2" charset="77"/>
              <a:ea typeface="iCiel Samsung Sharp Sans Regular" pitchFamily="2" charset="77"/>
              <a:cs typeface="iCiel Samsung Sharp Sans Regular" pitchFamily="2" charset="77"/>
            </a:endParaRPr>
          </a:p>
        </p:txBody>
      </p:sp>
      <p:sp>
        <p:nvSpPr>
          <p:cNvPr id="14" name="직사각형 13"/>
          <p:cNvSpPr/>
          <p:nvPr/>
        </p:nvSpPr>
        <p:spPr>
          <a:xfrm>
            <a:off x="720000" y="2095275"/>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SamsungOne-400" panose="020B0503030303020204" pitchFamily="34" charset="0"/>
              <a:ea typeface="SamsungOneKorean 400" panose="020B0503030303020204" pitchFamily="50" charset="-127"/>
            </a:endParaRPr>
          </a:p>
        </p:txBody>
      </p:sp>
      <p:sp>
        <p:nvSpPr>
          <p:cNvPr id="15" name="직사각형 14"/>
          <p:cNvSpPr/>
          <p:nvPr/>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SamsungOne-400" panose="020B0503030303020204" pitchFamily="34" charset="0"/>
              <a:ea typeface="SamsungOneKorean 400" panose="020B0503030303020204" pitchFamily="50" charset="-127"/>
            </a:endParaRPr>
          </a:p>
        </p:txBody>
      </p:sp>
    </p:spTree>
    <p:extLst>
      <p:ext uri="{BB962C8B-B14F-4D97-AF65-F5344CB8AC3E}">
        <p14:creationId xmlns:p14="http://schemas.microsoft.com/office/powerpoint/2010/main" val="3686817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456880C0-FC1E-42C3-86C9-8426532B4646}"/>
              </a:ext>
            </a:extLst>
          </p:cNvPr>
          <p:cNvSpPr>
            <a:spLocks noGrp="1"/>
          </p:cNvSpPr>
          <p:nvPr>
            <p:ph type="body" sz="quarter" idx="10"/>
          </p:nvPr>
        </p:nvSpPr>
        <p:spPr/>
        <p:txBody>
          <a:bodyPr/>
          <a:lstStyle/>
          <a:p>
            <a:pPr defTabSz="457200">
              <a:defRPr/>
            </a:pPr>
            <a:r>
              <a:rPr lang="en-US" altLang="ko-KR" sz="3600" dirty="0" err="1">
                <a:solidFill>
                  <a:schemeClr val="tx1"/>
                </a:solidFill>
                <a:latin typeface="iCiel Samsung Sharp Sans Bold" pitchFamily="2" charset="0"/>
                <a:ea typeface="iCiel Samsung Sharp Sans Bold" pitchFamily="2" charset="0"/>
                <a:cs typeface="iCiel Samsung Sharp Sans Bold" pitchFamily="2" charset="0"/>
              </a:rPr>
              <a:t>Thiết</a:t>
            </a:r>
            <a:r>
              <a:rPr lang="en-US" altLang="ko-KR" sz="3600" dirty="0">
                <a:solidFill>
                  <a:schemeClr val="tx1"/>
                </a:solidFill>
                <a:latin typeface="iCiel Samsung Sharp Sans Bold" pitchFamily="2" charset="0"/>
                <a:ea typeface="iCiel Samsung Sharp Sans Bold" pitchFamily="2" charset="0"/>
                <a:cs typeface="iCiel Samsung Sharp Sans Bold" pitchFamily="2" charset="0"/>
              </a:rPr>
              <a:t> </a:t>
            </a:r>
            <a:r>
              <a:rPr lang="en-US" altLang="ko-KR" sz="3600" dirty="0" err="1">
                <a:solidFill>
                  <a:schemeClr val="tx1"/>
                </a:solidFill>
                <a:latin typeface="iCiel Samsung Sharp Sans Bold" pitchFamily="2" charset="0"/>
                <a:ea typeface="iCiel Samsung Sharp Sans Bold" pitchFamily="2" charset="0"/>
                <a:cs typeface="iCiel Samsung Sharp Sans Bold" pitchFamily="2" charset="0"/>
              </a:rPr>
              <a:t>kế</a:t>
            </a:r>
            <a:r>
              <a:rPr lang="en-US" altLang="ko-KR" sz="3600" dirty="0">
                <a:solidFill>
                  <a:schemeClr val="tx1"/>
                </a:solidFill>
                <a:latin typeface="iCiel Samsung Sharp Sans Bold" pitchFamily="2" charset="0"/>
                <a:ea typeface="iCiel Samsung Sharp Sans Bold" pitchFamily="2" charset="0"/>
                <a:cs typeface="iCiel Samsung Sharp Sans Bold" pitchFamily="2" charset="0"/>
              </a:rPr>
              <a:t> </a:t>
            </a:r>
            <a:r>
              <a:rPr lang="en-US" altLang="ko-KR" sz="3600" dirty="0" err="1">
                <a:solidFill>
                  <a:schemeClr val="tx1"/>
                </a:solidFill>
                <a:latin typeface="iCiel Samsung Sharp Sans Bold" pitchFamily="2" charset="0"/>
                <a:ea typeface="iCiel Samsung Sharp Sans Bold" pitchFamily="2" charset="0"/>
                <a:cs typeface="iCiel Samsung Sharp Sans Bold" pitchFamily="2" charset="0"/>
              </a:rPr>
              <a:t>kiến</a:t>
            </a:r>
            <a:r>
              <a:rPr lang="en-US" altLang="ko-KR" sz="3600" dirty="0">
                <a:solidFill>
                  <a:schemeClr val="tx1"/>
                </a:solidFill>
                <a:latin typeface="iCiel Samsung Sharp Sans Bold" pitchFamily="2" charset="0"/>
                <a:ea typeface="iCiel Samsung Sharp Sans Bold" pitchFamily="2" charset="0"/>
                <a:cs typeface="iCiel Samsung Sharp Sans Bold" pitchFamily="2" charset="0"/>
              </a:rPr>
              <a:t> </a:t>
            </a:r>
            <a:r>
              <a:rPr lang="en-US" altLang="ko-KR" sz="3600" dirty="0" err="1">
                <a:solidFill>
                  <a:schemeClr val="tx1"/>
                </a:solidFill>
                <a:latin typeface="iCiel Samsung Sharp Sans Bold" pitchFamily="2" charset="0"/>
                <a:ea typeface="iCiel Samsung Sharp Sans Bold" pitchFamily="2" charset="0"/>
                <a:cs typeface="iCiel Samsung Sharp Sans Bold" pitchFamily="2" charset="0"/>
              </a:rPr>
              <a:t>trúc</a:t>
            </a:r>
            <a:r>
              <a:rPr lang="en-US" altLang="ko-KR" sz="3600" dirty="0">
                <a:solidFill>
                  <a:schemeClr val="tx1"/>
                </a:solidFill>
                <a:latin typeface="iCiel Samsung Sharp Sans Bold" pitchFamily="2" charset="0"/>
                <a:ea typeface="iCiel Samsung Sharp Sans Bold" pitchFamily="2" charset="0"/>
                <a:cs typeface="iCiel Samsung Sharp Sans Bold" pitchFamily="2" charset="0"/>
              </a:rPr>
              <a:t> </a:t>
            </a:r>
            <a:r>
              <a:rPr lang="en-US" altLang="ko-KR" sz="3600" dirty="0" err="1">
                <a:solidFill>
                  <a:schemeClr val="tx1"/>
                </a:solidFill>
                <a:latin typeface="iCiel Samsung Sharp Sans Bold" pitchFamily="2" charset="0"/>
                <a:ea typeface="iCiel Samsung Sharp Sans Bold" pitchFamily="2" charset="0"/>
                <a:cs typeface="iCiel Samsung Sharp Sans Bold" pitchFamily="2" charset="0"/>
              </a:rPr>
              <a:t>dữ</a:t>
            </a:r>
            <a:r>
              <a:rPr lang="en-US" altLang="ko-KR" sz="3600" dirty="0">
                <a:solidFill>
                  <a:schemeClr val="tx1"/>
                </a:solidFill>
                <a:latin typeface="iCiel Samsung Sharp Sans Bold" pitchFamily="2" charset="0"/>
                <a:ea typeface="iCiel Samsung Sharp Sans Bold" pitchFamily="2" charset="0"/>
                <a:cs typeface="iCiel Samsung Sharp Sans Bold" pitchFamily="2" charset="0"/>
              </a:rPr>
              <a:t> </a:t>
            </a:r>
            <a:r>
              <a:rPr lang="en-US" altLang="ko-KR" sz="3600" dirty="0" err="1">
                <a:solidFill>
                  <a:schemeClr val="tx1"/>
                </a:solidFill>
                <a:latin typeface="iCiel Samsung Sharp Sans Bold" pitchFamily="2" charset="0"/>
                <a:ea typeface="iCiel Samsung Sharp Sans Bold" pitchFamily="2" charset="0"/>
                <a:cs typeface="iCiel Samsung Sharp Sans Bold" pitchFamily="2" charset="0"/>
              </a:rPr>
              <a:t>liệu</a:t>
            </a:r>
            <a:r>
              <a:rPr lang="en-US" altLang="ko-KR" sz="3600" dirty="0">
                <a:solidFill>
                  <a:schemeClr val="tx1"/>
                </a:solidFill>
                <a:latin typeface="iCiel Samsung Sharp Sans Bold" pitchFamily="2" charset="0"/>
                <a:ea typeface="iCiel Samsung Sharp Sans Bold" pitchFamily="2" charset="0"/>
                <a:cs typeface="iCiel Samsung Sharp Sans Bold" pitchFamily="2" charset="0"/>
              </a:rPr>
              <a:t> </a:t>
            </a:r>
            <a:r>
              <a:rPr lang="en-US" altLang="ko-KR" sz="3600" dirty="0" err="1">
                <a:solidFill>
                  <a:schemeClr val="tx1"/>
                </a:solidFill>
                <a:latin typeface="iCiel Samsung Sharp Sans Bold" pitchFamily="2" charset="0"/>
                <a:ea typeface="iCiel Samsung Sharp Sans Bold" pitchFamily="2" charset="0"/>
                <a:cs typeface="iCiel Samsung Sharp Sans Bold" pitchFamily="2" charset="0"/>
              </a:rPr>
              <a:t>lớn</a:t>
            </a:r>
            <a:endParaRPr lang="en-US" altLang="ko-KR" sz="3600" dirty="0">
              <a:solidFill>
                <a:schemeClr val="tx1"/>
              </a:solidFill>
              <a:latin typeface="iCiel Samsung Sharp Sans Bold" pitchFamily="2" charset="0"/>
              <a:ea typeface="iCiel Samsung Sharp Sans Bold" pitchFamily="2" charset="0"/>
              <a:cs typeface="iCiel Samsung Sharp Sans Bold" pitchFamily="2" charset="0"/>
            </a:endParaRPr>
          </a:p>
        </p:txBody>
      </p:sp>
      <p:sp>
        <p:nvSpPr>
          <p:cNvPr id="5" name="텍스트 개체 틀 4">
            <a:extLst>
              <a:ext uri="{FF2B5EF4-FFF2-40B4-BE49-F238E27FC236}">
                <a16:creationId xmlns:a16="http://schemas.microsoft.com/office/drawing/2014/main" id="{EA5B68FD-E540-412A-8CE8-35DC6EA405AD}"/>
              </a:ext>
            </a:extLst>
          </p:cNvPr>
          <p:cNvSpPr>
            <a:spLocks noGrp="1"/>
          </p:cNvSpPr>
          <p:nvPr>
            <p:ph type="body" sz="quarter" idx="11"/>
          </p:nvPr>
        </p:nvSpPr>
        <p:spPr/>
        <p:txBody>
          <a:bodyPr/>
          <a:lstStyle/>
          <a:p>
            <a:r>
              <a:rPr lang="en-US" altLang="ko-KR" dirty="0" err="1"/>
              <a:t>Bài</a:t>
            </a:r>
            <a:r>
              <a:rPr lang="en-US" altLang="ko-KR" dirty="0"/>
              <a:t> 2.</a:t>
            </a:r>
            <a:endParaRPr lang="ko-KR" altLang="en-US" dirty="0"/>
          </a:p>
        </p:txBody>
      </p:sp>
      <p:sp>
        <p:nvSpPr>
          <p:cNvPr id="6" name="직사각형 5">
            <a:extLst>
              <a:ext uri="{FF2B5EF4-FFF2-40B4-BE49-F238E27FC236}">
                <a16:creationId xmlns:a16="http://schemas.microsoft.com/office/drawing/2014/main" id="{13818A29-2D84-447C-BE43-3CC1B16AFD49}"/>
              </a:ext>
            </a:extLst>
          </p:cNvPr>
          <p:cNvSpPr/>
          <p:nvPr/>
        </p:nvSpPr>
        <p:spPr>
          <a:xfrm>
            <a:off x="1234524" y="4066410"/>
            <a:ext cx="5519420"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dirty="0">
                <a:solidFill>
                  <a:schemeClr val="tx1">
                    <a:lumMod val="75000"/>
                    <a:lumOff val="25000"/>
                  </a:schemeClr>
                </a:solidFill>
                <a:latin typeface="SamsungOne-700" panose="020B0803030303020204" pitchFamily="34" charset="0"/>
              </a:rPr>
              <a:t>2.1. Quy </a:t>
            </a:r>
            <a:r>
              <a:rPr lang="en-US" altLang="ko-KR" dirty="0" err="1">
                <a:solidFill>
                  <a:schemeClr val="tx1">
                    <a:lumMod val="75000"/>
                    <a:lumOff val="25000"/>
                  </a:schemeClr>
                </a:solidFill>
                <a:latin typeface="SamsungOne-700" panose="020B0803030303020204" pitchFamily="34" charset="0"/>
              </a:rPr>
              <a:t>trình</a:t>
            </a:r>
            <a:r>
              <a:rPr lang="en-US" altLang="ko-KR" dirty="0">
                <a:solidFill>
                  <a:schemeClr val="tx1">
                    <a:lumMod val="75000"/>
                    <a:lumOff val="25000"/>
                  </a:schemeClr>
                </a:solidFill>
                <a:latin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rPr>
              <a:t>thực</a:t>
            </a:r>
            <a:r>
              <a:rPr lang="en-US" altLang="ko-KR" dirty="0">
                <a:solidFill>
                  <a:schemeClr val="tx1">
                    <a:lumMod val="75000"/>
                    <a:lumOff val="25000"/>
                  </a:schemeClr>
                </a:solidFill>
                <a:latin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rPr>
              <a:t>hiện</a:t>
            </a:r>
            <a:r>
              <a:rPr lang="en-US" altLang="ko-KR" dirty="0">
                <a:solidFill>
                  <a:schemeClr val="tx1">
                    <a:lumMod val="75000"/>
                    <a:lumOff val="25000"/>
                  </a:schemeClr>
                </a:solidFill>
                <a:latin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rPr>
              <a:t>dự</a:t>
            </a:r>
            <a:r>
              <a:rPr lang="en-US" altLang="ko-KR" dirty="0">
                <a:solidFill>
                  <a:schemeClr val="tx1">
                    <a:lumMod val="75000"/>
                    <a:lumOff val="25000"/>
                  </a:schemeClr>
                </a:solidFill>
                <a:latin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rPr>
              <a:t>án</a:t>
            </a:r>
            <a:r>
              <a:rPr lang="en-US" altLang="ko-KR" dirty="0">
                <a:solidFill>
                  <a:schemeClr val="tx1">
                    <a:lumMod val="75000"/>
                    <a:lumOff val="25000"/>
                  </a:schemeClr>
                </a:solidFill>
                <a:latin typeface="SamsungOne-700" panose="020B0803030303020204" pitchFamily="34" charset="0"/>
              </a:rPr>
              <a:t> Capstone</a:t>
            </a:r>
          </a:p>
        </p:txBody>
      </p:sp>
      <p:sp>
        <p:nvSpPr>
          <p:cNvPr id="7" name="직사각형 6">
            <a:extLst>
              <a:ext uri="{FF2B5EF4-FFF2-40B4-BE49-F238E27FC236}">
                <a16:creationId xmlns:a16="http://schemas.microsoft.com/office/drawing/2014/main" id="{CA5509B7-6BC8-4438-BC34-E89B26A1C26C}"/>
              </a:ext>
            </a:extLst>
          </p:cNvPr>
          <p:cNvSpPr/>
          <p:nvPr/>
        </p:nvSpPr>
        <p:spPr>
          <a:xfrm>
            <a:off x="1051644" y="4065237"/>
            <a:ext cx="36000" cy="252000"/>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rgbClr val="1429A0"/>
              </a:solidFill>
              <a:latin typeface="SamsungOne-400" panose="020B0503030303020204" pitchFamily="34" charset="0"/>
            </a:endParaRPr>
          </a:p>
        </p:txBody>
      </p:sp>
      <p:sp>
        <p:nvSpPr>
          <p:cNvPr id="8" name="직사각형 7">
            <a:extLst>
              <a:ext uri="{FF2B5EF4-FFF2-40B4-BE49-F238E27FC236}">
                <a16:creationId xmlns:a16="http://schemas.microsoft.com/office/drawing/2014/main" id="{593A8040-199C-4641-B222-C2E12EEB2989}"/>
              </a:ext>
            </a:extLst>
          </p:cNvPr>
          <p:cNvSpPr/>
          <p:nvPr/>
        </p:nvSpPr>
        <p:spPr>
          <a:xfrm>
            <a:off x="1234524" y="4496244"/>
            <a:ext cx="5519420"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187" latinLnBrk="0">
              <a:spcAft>
                <a:spcPts val="600"/>
              </a:spcAft>
            </a:pPr>
            <a:r>
              <a:rPr lang="en-US" altLang="ko-KR" dirty="0">
                <a:solidFill>
                  <a:schemeClr val="bg1">
                    <a:lumMod val="65000"/>
                  </a:schemeClr>
                </a:solidFill>
                <a:latin typeface="SamsungOne-400" panose="020B0503030303020204" pitchFamily="34" charset="0"/>
              </a:rPr>
              <a:t>2.2. </a:t>
            </a:r>
            <a:r>
              <a:rPr lang="en-US" altLang="ko-KR" dirty="0" err="1">
                <a:solidFill>
                  <a:schemeClr val="bg1">
                    <a:lumMod val="65000"/>
                  </a:schemeClr>
                </a:solidFill>
                <a:latin typeface="SamsungOne-400" panose="020B0503030303020204" pitchFamily="34" charset="0"/>
              </a:rPr>
              <a:t>Quản</a:t>
            </a:r>
            <a:r>
              <a:rPr lang="en-US" altLang="ko-KR" dirty="0">
                <a:solidFill>
                  <a:schemeClr val="bg1">
                    <a:lumMod val="65000"/>
                  </a:schemeClr>
                </a:solidFill>
                <a:latin typeface="SamsungOne-400" panose="020B0503030303020204" pitchFamily="34" charset="0"/>
              </a:rPr>
              <a:t> </a:t>
            </a:r>
            <a:r>
              <a:rPr lang="en-US" altLang="ko-KR" dirty="0" err="1">
                <a:solidFill>
                  <a:schemeClr val="bg1">
                    <a:lumMod val="65000"/>
                  </a:schemeClr>
                </a:solidFill>
                <a:latin typeface="SamsungOne-400" panose="020B0503030303020204" pitchFamily="34" charset="0"/>
              </a:rPr>
              <a:t>lý</a:t>
            </a:r>
            <a:r>
              <a:rPr lang="en-US" altLang="ko-KR" dirty="0">
                <a:solidFill>
                  <a:schemeClr val="bg1">
                    <a:lumMod val="65000"/>
                  </a:schemeClr>
                </a:solidFill>
                <a:latin typeface="SamsungOne-400" panose="020B0503030303020204" pitchFamily="34" charset="0"/>
              </a:rPr>
              <a:t> </a:t>
            </a:r>
            <a:r>
              <a:rPr lang="en-US" altLang="ko-KR" dirty="0" err="1">
                <a:solidFill>
                  <a:schemeClr val="bg1">
                    <a:lumMod val="65000"/>
                  </a:schemeClr>
                </a:solidFill>
                <a:latin typeface="SamsungOne-400" panose="020B0503030303020204" pitchFamily="34" charset="0"/>
              </a:rPr>
              <a:t>lịch</a:t>
            </a:r>
            <a:r>
              <a:rPr lang="en-US" altLang="ko-KR" dirty="0">
                <a:solidFill>
                  <a:schemeClr val="bg1">
                    <a:lumMod val="65000"/>
                  </a:schemeClr>
                </a:solidFill>
                <a:latin typeface="SamsungOne-400" panose="020B0503030303020204" pitchFamily="34" charset="0"/>
              </a:rPr>
              <a:t> </a:t>
            </a:r>
            <a:r>
              <a:rPr lang="en-US" altLang="ko-KR" dirty="0" err="1">
                <a:solidFill>
                  <a:schemeClr val="bg1">
                    <a:lumMod val="65000"/>
                  </a:schemeClr>
                </a:solidFill>
                <a:latin typeface="SamsungOne-400" panose="020B0503030303020204" pitchFamily="34" charset="0"/>
              </a:rPr>
              <a:t>trình</a:t>
            </a:r>
            <a:r>
              <a:rPr lang="en-US" altLang="ko-KR" dirty="0">
                <a:solidFill>
                  <a:schemeClr val="bg1">
                    <a:lumMod val="65000"/>
                  </a:schemeClr>
                </a:solidFill>
                <a:latin typeface="SamsungOne-400" panose="020B0503030303020204" pitchFamily="34" charset="0"/>
              </a:rPr>
              <a:t> </a:t>
            </a:r>
            <a:r>
              <a:rPr lang="en-US" altLang="ko-KR" dirty="0" err="1">
                <a:solidFill>
                  <a:schemeClr val="bg1">
                    <a:lumMod val="65000"/>
                  </a:schemeClr>
                </a:solidFill>
                <a:latin typeface="SamsungOne-400" panose="020B0503030303020204" pitchFamily="34" charset="0"/>
              </a:rPr>
              <a:t>và</a:t>
            </a:r>
            <a:r>
              <a:rPr lang="en-US" altLang="ko-KR" dirty="0">
                <a:solidFill>
                  <a:schemeClr val="bg1">
                    <a:lumMod val="65000"/>
                  </a:schemeClr>
                </a:solidFill>
                <a:latin typeface="SamsungOne-400" panose="020B0503030303020204" pitchFamily="34" charset="0"/>
              </a:rPr>
              <a:t> </a:t>
            </a:r>
            <a:r>
              <a:rPr lang="en-US" altLang="ko-KR" dirty="0" err="1">
                <a:solidFill>
                  <a:schemeClr val="bg1">
                    <a:lumMod val="65000"/>
                  </a:schemeClr>
                </a:solidFill>
                <a:latin typeface="SamsungOne-400" panose="020B0503030303020204" pitchFamily="34" charset="0"/>
              </a:rPr>
              <a:t>tiến</a:t>
            </a:r>
            <a:r>
              <a:rPr lang="en-US" altLang="ko-KR" dirty="0">
                <a:solidFill>
                  <a:schemeClr val="bg1">
                    <a:lumMod val="65000"/>
                  </a:schemeClr>
                </a:solidFill>
                <a:latin typeface="SamsungOne-400" panose="020B0503030303020204" pitchFamily="34" charset="0"/>
              </a:rPr>
              <a:t> </a:t>
            </a:r>
            <a:r>
              <a:rPr lang="en-US" altLang="ko-KR" dirty="0" err="1">
                <a:solidFill>
                  <a:schemeClr val="bg1">
                    <a:lumMod val="65000"/>
                  </a:schemeClr>
                </a:solidFill>
                <a:latin typeface="SamsungOne-400" panose="020B0503030303020204" pitchFamily="34" charset="0"/>
              </a:rPr>
              <a:t>độ</a:t>
            </a:r>
            <a:r>
              <a:rPr lang="en-US" altLang="ko-KR" dirty="0">
                <a:solidFill>
                  <a:schemeClr val="bg1">
                    <a:lumMod val="65000"/>
                  </a:schemeClr>
                </a:solidFill>
                <a:latin typeface="SamsungOne-400" panose="020B0503030303020204" pitchFamily="34" charset="0"/>
              </a:rPr>
              <a:t> </a:t>
            </a:r>
            <a:r>
              <a:rPr lang="en-US" altLang="ko-KR" dirty="0" err="1">
                <a:solidFill>
                  <a:schemeClr val="bg1">
                    <a:lumMod val="65000"/>
                  </a:schemeClr>
                </a:solidFill>
                <a:latin typeface="SamsungOne-400" panose="020B0503030303020204" pitchFamily="34" charset="0"/>
              </a:rPr>
              <a:t>dự</a:t>
            </a:r>
            <a:r>
              <a:rPr lang="en-US" altLang="ko-KR" dirty="0">
                <a:solidFill>
                  <a:schemeClr val="bg1">
                    <a:lumMod val="65000"/>
                  </a:schemeClr>
                </a:solidFill>
                <a:latin typeface="SamsungOne-400" panose="020B0503030303020204" pitchFamily="34" charset="0"/>
              </a:rPr>
              <a:t> </a:t>
            </a:r>
            <a:r>
              <a:rPr lang="en-US" altLang="ko-KR" dirty="0" err="1">
                <a:solidFill>
                  <a:schemeClr val="bg1">
                    <a:lumMod val="65000"/>
                  </a:schemeClr>
                </a:solidFill>
                <a:latin typeface="SamsungOne-400" panose="020B0503030303020204" pitchFamily="34" charset="0"/>
              </a:rPr>
              <a:t>án</a:t>
            </a:r>
            <a:endParaRPr lang="en-US" altLang="ko-KR" dirty="0">
              <a:solidFill>
                <a:schemeClr val="bg1">
                  <a:lumMod val="65000"/>
                </a:schemeClr>
              </a:solidFill>
              <a:latin typeface="SamsungOne-400" panose="020B0503030303020204" pitchFamily="34" charset="0"/>
            </a:endParaRPr>
          </a:p>
        </p:txBody>
      </p:sp>
      <p:sp>
        <p:nvSpPr>
          <p:cNvPr id="9" name="직사각형 8">
            <a:extLst>
              <a:ext uri="{FF2B5EF4-FFF2-40B4-BE49-F238E27FC236}">
                <a16:creationId xmlns:a16="http://schemas.microsoft.com/office/drawing/2014/main" id="{1C4C4ECF-887D-4A32-BCD4-23B5DC1E761E}"/>
              </a:ext>
            </a:extLst>
          </p:cNvPr>
          <p:cNvSpPr/>
          <p:nvPr/>
        </p:nvSpPr>
        <p:spPr>
          <a:xfrm>
            <a:off x="1051644" y="4495071"/>
            <a:ext cx="36000" cy="2520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latin typeface="SamsungOne-400" panose="020B0503030303020204" pitchFamily="34" charset="0"/>
            </a:endParaRPr>
          </a:p>
        </p:txBody>
      </p:sp>
    </p:spTree>
    <p:extLst>
      <p:ext uri="{BB962C8B-B14F-4D97-AF65-F5344CB8AC3E}">
        <p14:creationId xmlns:p14="http://schemas.microsoft.com/office/powerpoint/2010/main" val="3685976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671FC1F-94E7-460F-9A7D-01D28038047B}"/>
              </a:ext>
            </a:extLst>
          </p:cNvPr>
          <p:cNvSpPr>
            <a:spLocks noGrp="1"/>
          </p:cNvSpPr>
          <p:nvPr>
            <p:ph type="body" sz="quarter" idx="10"/>
          </p:nvPr>
        </p:nvSpPr>
        <p:spPr>
          <a:xfrm>
            <a:off x="449612" y="447879"/>
            <a:ext cx="5831918" cy="279119"/>
          </a:xfrm>
        </p:spPr>
        <p:txBody>
          <a:bodyPr/>
          <a:lstStyle/>
          <a:p>
            <a:r>
              <a:rPr lang="en-US" altLang="ko-KR" dirty="0"/>
              <a:t>2.1. Quy </a:t>
            </a:r>
            <a:r>
              <a:rPr lang="en-US" altLang="ko-KR" dirty="0" err="1"/>
              <a:t>trình</a:t>
            </a:r>
            <a:r>
              <a:rPr lang="en-US" altLang="ko-KR" dirty="0"/>
              <a:t> </a:t>
            </a:r>
            <a:r>
              <a:rPr lang="en-US" altLang="ko-KR" dirty="0" err="1"/>
              <a:t>thực</a:t>
            </a:r>
            <a:r>
              <a:rPr lang="en-US" altLang="ko-KR" dirty="0"/>
              <a:t> </a:t>
            </a:r>
            <a:r>
              <a:rPr lang="en-US" altLang="ko-KR" dirty="0" err="1"/>
              <a:t>hiện</a:t>
            </a:r>
            <a:r>
              <a:rPr lang="en-US" altLang="ko-KR" dirty="0"/>
              <a:t> </a:t>
            </a:r>
            <a:r>
              <a:rPr lang="en-US" altLang="ko-KR" dirty="0" err="1"/>
              <a:t>dự</a:t>
            </a:r>
            <a:r>
              <a:rPr lang="en-US" altLang="ko-KR" dirty="0"/>
              <a:t> </a:t>
            </a:r>
            <a:r>
              <a:rPr lang="en-US" altLang="ko-KR" dirty="0" err="1"/>
              <a:t>án</a:t>
            </a:r>
            <a:r>
              <a:rPr lang="en-US" altLang="ko-KR" dirty="0"/>
              <a:t> Capstone</a:t>
            </a:r>
          </a:p>
        </p:txBody>
      </p:sp>
      <p:sp>
        <p:nvSpPr>
          <p:cNvPr id="3" name="텍스트 개체 틀 2">
            <a:extLst>
              <a:ext uri="{FF2B5EF4-FFF2-40B4-BE49-F238E27FC236}">
                <a16:creationId xmlns:a16="http://schemas.microsoft.com/office/drawing/2014/main" id="{89EAE8C6-23C0-4757-98B4-2EB9FF0CC165}"/>
              </a:ext>
            </a:extLst>
          </p:cNvPr>
          <p:cNvSpPr>
            <a:spLocks noGrp="1"/>
          </p:cNvSpPr>
          <p:nvPr>
            <p:ph type="body" sz="quarter" idx="11"/>
          </p:nvPr>
        </p:nvSpPr>
        <p:spPr/>
        <p:txBody>
          <a:bodyPr/>
          <a:lstStyle/>
          <a:p>
            <a:r>
              <a:rPr lang="en-US" altLang="ko-KR" dirty="0" err="1">
                <a:latin typeface="iCiel Samsung Sharp Sans Bold" pitchFamily="2" charset="0"/>
                <a:ea typeface="iCiel Samsung Sharp Sans Bold" pitchFamily="2" charset="0"/>
                <a:cs typeface="iCiel Samsung Sharp Sans Bold" pitchFamily="2" charset="0"/>
              </a:rPr>
              <a:t>Mục</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đích</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của</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dự</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án</a:t>
            </a:r>
            <a:r>
              <a:rPr lang="en-US" altLang="ko-KR" dirty="0">
                <a:latin typeface="iCiel Samsung Sharp Sans Bold" pitchFamily="2" charset="0"/>
                <a:ea typeface="iCiel Samsung Sharp Sans Bold" pitchFamily="2" charset="0"/>
                <a:cs typeface="iCiel Samsung Sharp Sans Bold" pitchFamily="2" charset="0"/>
              </a:rPr>
              <a:t> Capstone</a:t>
            </a:r>
            <a:endParaRPr lang="ko-KR" altLang="en-US" dirty="0">
              <a:latin typeface="iCiel Samsung Sharp Sans Bold" pitchFamily="2" charset="0"/>
              <a:cs typeface="iCiel Samsung Sharp Sans Bold" pitchFamily="2" charset="0"/>
            </a:endParaRPr>
          </a:p>
        </p:txBody>
      </p:sp>
      <p:sp>
        <p:nvSpPr>
          <p:cNvPr id="4" name="텍스트 개체 틀 3">
            <a:extLst>
              <a:ext uri="{FF2B5EF4-FFF2-40B4-BE49-F238E27FC236}">
                <a16:creationId xmlns:a16="http://schemas.microsoft.com/office/drawing/2014/main" id="{DCDE637A-7A23-48A5-92D7-9AC02BBA40DF}"/>
              </a:ext>
            </a:extLst>
          </p:cNvPr>
          <p:cNvSpPr>
            <a:spLocks noGrp="1"/>
          </p:cNvSpPr>
          <p:nvPr>
            <p:ph type="body" sz="quarter" idx="13"/>
          </p:nvPr>
        </p:nvSpPr>
        <p:spPr/>
        <p:txBody>
          <a:bodyPr/>
          <a:lstStyle/>
          <a:p>
            <a:r>
              <a:rPr lang="en-US" altLang="ko-KR" sz="1600" b="1" dirty="0" err="1">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Bài</a:t>
            </a:r>
            <a:r>
              <a:rPr lang="en-US" altLang="ko-KR" sz="1600" b="1" dirty="0">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  </a:t>
            </a:r>
            <a:r>
              <a:rPr lang="en-US" altLang="ko-KR" sz="1600" b="1" dirty="0">
                <a:solidFill>
                  <a:schemeClr val="bg1">
                    <a:lumMod val="85000"/>
                  </a:schemeClr>
                </a:solidFill>
                <a:latin typeface="iCiel Samsung Sharp Sans Bold" pitchFamily="2" charset="77"/>
                <a:ea typeface="iCiel Samsung Sharp Sans Bold" pitchFamily="2" charset="77"/>
                <a:cs typeface="iCiel Samsung Sharp Sans Bold" pitchFamily="2" charset="77"/>
              </a:rPr>
              <a:t>02</a:t>
            </a:r>
          </a:p>
        </p:txBody>
      </p:sp>
      <p:sp>
        <p:nvSpPr>
          <p:cNvPr id="5" name="텍스트 개체 틀 4">
            <a:extLst>
              <a:ext uri="{FF2B5EF4-FFF2-40B4-BE49-F238E27FC236}">
                <a16:creationId xmlns:a16="http://schemas.microsoft.com/office/drawing/2014/main" id="{168CDABC-B093-411D-AF74-9211D3E6BB8A}"/>
              </a:ext>
            </a:extLst>
          </p:cNvPr>
          <p:cNvSpPr>
            <a:spLocks noGrp="1"/>
          </p:cNvSpPr>
          <p:nvPr>
            <p:ph type="body" sz="quarter" idx="15"/>
          </p:nvPr>
        </p:nvSpPr>
        <p:spPr>
          <a:xfrm>
            <a:off x="535872" y="2226568"/>
            <a:ext cx="8796528" cy="3914740"/>
          </a:xfrm>
        </p:spPr>
        <p:txBody>
          <a:bodyPr/>
          <a:lstStyle/>
          <a:p>
            <a:r>
              <a:rPr lang="vi-VN" altLang="ko-KR" dirty="0"/>
              <a:t>Mô phỏng các bước và quy trình của một Kỹ sư dữ liệu trong một dự án Dữ liệu lớn điển hình (Xây dựng đường dẫn dữ liệu cho các nhà khoa học dữ liệu)</a:t>
            </a:r>
            <a:endParaRPr lang="en-US" altLang="ko-KR" dirty="0"/>
          </a:p>
          <a:p>
            <a:pPr lvl="1"/>
            <a:r>
              <a:rPr lang="vi-VN" altLang="ko-KR" dirty="0"/>
              <a:t>Thu thập dữ liệu (Nhập)</a:t>
            </a:r>
            <a:endParaRPr lang="en-US" altLang="ko-KR" dirty="0"/>
          </a:p>
          <a:p>
            <a:pPr lvl="1"/>
            <a:r>
              <a:rPr lang="vi-VN" altLang="ko-KR" dirty="0"/>
              <a:t>Data Curate (ETL hoạt động để làm sạch dữ liệu)</a:t>
            </a:r>
            <a:endParaRPr lang="en-US" altLang="ko-KR" dirty="0"/>
          </a:p>
          <a:p>
            <a:pPr lvl="1"/>
            <a:r>
              <a:rPr lang="vi-VN" altLang="ko-KR" dirty="0"/>
              <a:t>Báo cáo dữ liệu (Lưu trữ dữ liệu – dữ liệu tinh khiết cho nhà phân tích và nhà khoa học dữ liệu)</a:t>
            </a:r>
            <a:endParaRPr lang="en-US" altLang="ko-KR" dirty="0"/>
          </a:p>
          <a:p>
            <a:pPr lvl="1"/>
            <a:r>
              <a:rPr lang="vi-VN" altLang="ko-KR" dirty="0"/>
              <a:t>Phục vụ dữ liệu (Trình bày dữ liệu cho BI và DB hoạt động)</a:t>
            </a:r>
            <a:endParaRPr lang="en-US" altLang="ko-KR" dirty="0"/>
          </a:p>
          <a:p>
            <a:pPr lvl="1"/>
            <a:r>
              <a:rPr lang="vi-VN" altLang="ko-KR" dirty="0"/>
              <a:t>Dự đoán dữ liệu (Lập mô hình với Machine Learning &amp; AI)</a:t>
            </a:r>
            <a:endParaRPr lang="ko-KR" altLang="en-US" dirty="0"/>
          </a:p>
        </p:txBody>
      </p:sp>
      <p:pic>
        <p:nvPicPr>
          <p:cNvPr id="108" name="그림 107">
            <a:extLst>
              <a:ext uri="{FF2B5EF4-FFF2-40B4-BE49-F238E27FC236}">
                <a16:creationId xmlns:a16="http://schemas.microsoft.com/office/drawing/2014/main" id="{33BE2437-E810-F043-9F84-3CDC84BBF018}"/>
              </a:ext>
            </a:extLst>
          </p:cNvPr>
          <p:cNvPicPr>
            <a:picLocks noChangeAspect="1"/>
          </p:cNvPicPr>
          <p:nvPr/>
        </p:nvPicPr>
        <p:blipFill>
          <a:blip r:embed="rId3"/>
          <a:stretch>
            <a:fillRect/>
          </a:stretch>
        </p:blipFill>
        <p:spPr>
          <a:xfrm>
            <a:off x="1481456" y="4359238"/>
            <a:ext cx="6077316" cy="1782070"/>
          </a:xfrm>
          <a:prstGeom prst="rect">
            <a:avLst/>
          </a:prstGeom>
        </p:spPr>
      </p:pic>
    </p:spTree>
    <p:extLst>
      <p:ext uri="{BB962C8B-B14F-4D97-AF65-F5344CB8AC3E}">
        <p14:creationId xmlns:p14="http://schemas.microsoft.com/office/powerpoint/2010/main" val="3167065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671FC1F-94E7-460F-9A7D-01D28038047B}"/>
              </a:ext>
            </a:extLst>
          </p:cNvPr>
          <p:cNvSpPr>
            <a:spLocks noGrp="1"/>
          </p:cNvSpPr>
          <p:nvPr>
            <p:ph type="body" sz="quarter" idx="10"/>
          </p:nvPr>
        </p:nvSpPr>
        <p:spPr>
          <a:xfrm>
            <a:off x="449612" y="447879"/>
            <a:ext cx="5831918" cy="279119"/>
          </a:xfrm>
        </p:spPr>
        <p:txBody>
          <a:bodyPr/>
          <a:lstStyle/>
          <a:p>
            <a:r>
              <a:rPr lang="en-US" altLang="ko-KR" dirty="0"/>
              <a:t>2.1. Quy </a:t>
            </a:r>
            <a:r>
              <a:rPr lang="en-US" altLang="ko-KR" dirty="0" err="1"/>
              <a:t>trình</a:t>
            </a:r>
            <a:r>
              <a:rPr lang="en-US" altLang="ko-KR" dirty="0"/>
              <a:t> </a:t>
            </a:r>
            <a:r>
              <a:rPr lang="en-US" altLang="ko-KR" dirty="0" err="1"/>
              <a:t>thực</a:t>
            </a:r>
            <a:r>
              <a:rPr lang="en-US" altLang="ko-KR" dirty="0"/>
              <a:t> </a:t>
            </a:r>
            <a:r>
              <a:rPr lang="en-US" altLang="ko-KR" dirty="0" err="1"/>
              <a:t>hiện</a:t>
            </a:r>
            <a:r>
              <a:rPr lang="en-US" altLang="ko-KR" dirty="0"/>
              <a:t> </a:t>
            </a:r>
            <a:r>
              <a:rPr lang="en-US" altLang="ko-KR" dirty="0" err="1"/>
              <a:t>dự</a:t>
            </a:r>
            <a:r>
              <a:rPr lang="en-US" altLang="ko-KR" dirty="0"/>
              <a:t> </a:t>
            </a:r>
            <a:r>
              <a:rPr lang="en-US" altLang="ko-KR" dirty="0" err="1"/>
              <a:t>án</a:t>
            </a:r>
            <a:r>
              <a:rPr lang="en-US" altLang="ko-KR" dirty="0"/>
              <a:t> Capstone</a:t>
            </a:r>
          </a:p>
        </p:txBody>
      </p:sp>
      <p:sp>
        <p:nvSpPr>
          <p:cNvPr id="3" name="텍스트 개체 틀 2">
            <a:extLst>
              <a:ext uri="{FF2B5EF4-FFF2-40B4-BE49-F238E27FC236}">
                <a16:creationId xmlns:a16="http://schemas.microsoft.com/office/drawing/2014/main" id="{89EAE8C6-23C0-4757-98B4-2EB9FF0CC165}"/>
              </a:ext>
            </a:extLst>
          </p:cNvPr>
          <p:cNvSpPr>
            <a:spLocks noGrp="1"/>
          </p:cNvSpPr>
          <p:nvPr>
            <p:ph type="body" sz="quarter" idx="11"/>
          </p:nvPr>
        </p:nvSpPr>
        <p:spPr/>
        <p:txBody>
          <a:bodyPr/>
          <a:lstStyle/>
          <a:p>
            <a:r>
              <a:rPr lang="en-US" altLang="ko-KR" dirty="0" err="1">
                <a:latin typeface="iCiel Samsung Sharp Sans Bold" pitchFamily="2" charset="0"/>
                <a:ea typeface="iCiel Samsung Sharp Sans Bold" pitchFamily="2" charset="0"/>
                <a:cs typeface="iCiel Samsung Sharp Sans Bold" pitchFamily="2" charset="0"/>
              </a:rPr>
              <a:t>Mục</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đích</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của</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dự</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án</a:t>
            </a:r>
            <a:r>
              <a:rPr lang="en-US" altLang="ko-KR" dirty="0">
                <a:latin typeface="iCiel Samsung Sharp Sans Bold" pitchFamily="2" charset="0"/>
                <a:ea typeface="iCiel Samsung Sharp Sans Bold" pitchFamily="2" charset="0"/>
                <a:cs typeface="iCiel Samsung Sharp Sans Bold" pitchFamily="2" charset="0"/>
              </a:rPr>
              <a:t> Capstone</a:t>
            </a:r>
            <a:endParaRPr lang="ko-KR" altLang="en-US" dirty="0">
              <a:latin typeface="iCiel Samsung Sharp Sans Bold" pitchFamily="2" charset="0"/>
              <a:cs typeface="iCiel Samsung Sharp Sans Bold" pitchFamily="2" charset="0"/>
            </a:endParaRPr>
          </a:p>
        </p:txBody>
      </p:sp>
      <p:sp>
        <p:nvSpPr>
          <p:cNvPr id="4" name="텍스트 개체 틀 3">
            <a:extLst>
              <a:ext uri="{FF2B5EF4-FFF2-40B4-BE49-F238E27FC236}">
                <a16:creationId xmlns:a16="http://schemas.microsoft.com/office/drawing/2014/main" id="{DCDE637A-7A23-48A5-92D7-9AC02BBA40DF}"/>
              </a:ext>
            </a:extLst>
          </p:cNvPr>
          <p:cNvSpPr>
            <a:spLocks noGrp="1"/>
          </p:cNvSpPr>
          <p:nvPr>
            <p:ph type="body" sz="quarter" idx="13"/>
          </p:nvPr>
        </p:nvSpPr>
        <p:spPr/>
        <p:txBody>
          <a:bodyPr/>
          <a:lstStyle/>
          <a:p>
            <a:r>
              <a:rPr lang="en-US" altLang="ko-KR" sz="1600" b="1" dirty="0" err="1">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Bài</a:t>
            </a:r>
            <a:r>
              <a:rPr lang="en-US" altLang="ko-KR" sz="1600" b="1" dirty="0">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  </a:t>
            </a:r>
            <a:r>
              <a:rPr lang="en-US" altLang="ko-KR" sz="1600" b="1" dirty="0">
                <a:solidFill>
                  <a:schemeClr val="bg1">
                    <a:lumMod val="85000"/>
                  </a:schemeClr>
                </a:solidFill>
                <a:latin typeface="iCiel Samsung Sharp Sans Bold" pitchFamily="2" charset="77"/>
                <a:ea typeface="iCiel Samsung Sharp Sans Bold" pitchFamily="2" charset="77"/>
                <a:cs typeface="iCiel Samsung Sharp Sans Bold" pitchFamily="2" charset="77"/>
              </a:rPr>
              <a:t>02</a:t>
            </a:r>
          </a:p>
          <a:p>
            <a:endParaRPr lang="ko-KR" altLang="en-US" dirty="0"/>
          </a:p>
        </p:txBody>
      </p:sp>
      <p:sp>
        <p:nvSpPr>
          <p:cNvPr id="5" name="텍스트 개체 틀 4">
            <a:extLst>
              <a:ext uri="{FF2B5EF4-FFF2-40B4-BE49-F238E27FC236}">
                <a16:creationId xmlns:a16="http://schemas.microsoft.com/office/drawing/2014/main" id="{168CDABC-B093-411D-AF74-9211D3E6BB8A}"/>
              </a:ext>
            </a:extLst>
          </p:cNvPr>
          <p:cNvSpPr>
            <a:spLocks noGrp="1"/>
          </p:cNvSpPr>
          <p:nvPr>
            <p:ph type="body" sz="quarter" idx="15"/>
          </p:nvPr>
        </p:nvSpPr>
        <p:spPr>
          <a:xfrm>
            <a:off x="535872" y="2226568"/>
            <a:ext cx="8796528" cy="3914740"/>
          </a:xfrm>
        </p:spPr>
        <p:txBody>
          <a:bodyPr/>
          <a:lstStyle/>
          <a:p>
            <a:r>
              <a:rPr lang="vi-VN" altLang="ko-KR" dirty="0"/>
              <a:t>Các bước sẽ được mô phỏng</a:t>
            </a:r>
            <a:endParaRPr lang="en-US" altLang="ko-KR" dirty="0"/>
          </a:p>
          <a:p>
            <a:pPr lvl="1"/>
            <a:r>
              <a:rPr lang="vi-VN" altLang="ko-KR" dirty="0"/>
              <a:t>Di chuyển dữ liệu từ EDW sang Hadoop</a:t>
            </a:r>
          </a:p>
          <a:p>
            <a:pPr lvl="1"/>
            <a:r>
              <a:rPr lang="vi-VN" altLang="ko-KR" dirty="0"/>
              <a:t>Nhập dữ liệu từ nhiều nguồn khác nhau</a:t>
            </a:r>
          </a:p>
          <a:p>
            <a:pPr lvl="1"/>
            <a:r>
              <a:rPr lang="vi-VN" altLang="ko-KR" dirty="0"/>
              <a:t>Chuyển đổi và lưu trữ dữ liệu</a:t>
            </a:r>
            <a:endParaRPr lang="en-US" altLang="ko-KR" dirty="0"/>
          </a:p>
          <a:p>
            <a:pPr lvl="2"/>
            <a:r>
              <a:rPr lang="vi-VN" altLang="ko-KR" sz="1300" dirty="0">
                <a:solidFill>
                  <a:prstClr val="black">
                    <a:lumMod val="85000"/>
                    <a:lumOff val="15000"/>
                  </a:prstClr>
                </a:solidFill>
                <a:latin typeface="SamsungOne-400" panose="020B0503030303020204" pitchFamily="34" charset="0"/>
              </a:rPr>
              <a:t>Trích xuất, chuyển đổi và tải (ETL)</a:t>
            </a:r>
          </a:p>
          <a:p>
            <a:pPr lvl="2"/>
            <a:r>
              <a:rPr lang="vi-VN" altLang="ko-KR" sz="1300" dirty="0">
                <a:solidFill>
                  <a:prstClr val="black">
                    <a:lumMod val="85000"/>
                    <a:lumOff val="15000"/>
                  </a:prstClr>
                </a:solidFill>
                <a:latin typeface="SamsungOne-400" panose="020B0503030303020204" pitchFamily="34" charset="0"/>
              </a:rPr>
              <a:t>Lưu trữ vào HDFS – được sử dụng bởi nhiều công cụ khác nhau như Hive, Spark, Hbase</a:t>
            </a:r>
          </a:p>
          <a:p>
            <a:pPr lvl="2"/>
            <a:r>
              <a:rPr lang="vi-VN" altLang="ko-KR" sz="1300" dirty="0">
                <a:solidFill>
                  <a:prstClr val="black">
                    <a:lumMod val="85000"/>
                    <a:lumOff val="15000"/>
                  </a:prstClr>
                </a:solidFill>
                <a:latin typeface="SamsungOne-400" panose="020B0503030303020204" pitchFamily="34" charset="0"/>
              </a:rPr>
              <a:t>Lưu trữ vào đám mây công cộng như S3, ADLS, v.v.</a:t>
            </a:r>
            <a:endParaRPr lang="en-US" altLang="ko-KR" sz="1300" dirty="0">
              <a:solidFill>
                <a:prstClr val="black">
                  <a:lumMod val="85000"/>
                  <a:lumOff val="15000"/>
                </a:prstClr>
              </a:solidFill>
              <a:latin typeface="SamsungOne-400" panose="020B0503030303020204" pitchFamily="34" charset="0"/>
            </a:endParaRPr>
          </a:p>
          <a:p>
            <a:pPr lvl="1"/>
            <a:r>
              <a:rPr lang="vi-VN" altLang="ko-KR" dirty="0"/>
              <a:t>Xử lý và phân tích dữ liệu</a:t>
            </a:r>
            <a:endParaRPr lang="en-US" altLang="ko-KR" dirty="0"/>
          </a:p>
          <a:p>
            <a:pPr lvl="2"/>
            <a:r>
              <a:rPr lang="en-US" altLang="ko-KR" sz="1300" dirty="0" err="1">
                <a:solidFill>
                  <a:prstClr val="black">
                    <a:lumMod val="85000"/>
                    <a:lumOff val="15000"/>
                  </a:prstClr>
                </a:solidFill>
                <a:latin typeface="SamsungOne-400" panose="020B0503030303020204" pitchFamily="34" charset="0"/>
              </a:rPr>
              <a:t>Chuyển</a:t>
            </a:r>
            <a:r>
              <a:rPr lang="en-US" altLang="ko-KR" sz="1300" dirty="0">
                <a:solidFill>
                  <a:prstClr val="black">
                    <a:lumMod val="85000"/>
                    <a:lumOff val="15000"/>
                  </a:prstClr>
                </a:solidFill>
                <a:latin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rPr>
              <a:t>đổi</a:t>
            </a:r>
            <a:r>
              <a:rPr lang="en-US" altLang="ko-KR" sz="1300" dirty="0">
                <a:solidFill>
                  <a:prstClr val="black">
                    <a:lumMod val="85000"/>
                    <a:lumOff val="15000"/>
                  </a:prstClr>
                </a:solidFill>
                <a:latin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rPr>
              <a:t>và</a:t>
            </a:r>
            <a:r>
              <a:rPr lang="en-US" altLang="ko-KR" sz="1300" dirty="0">
                <a:solidFill>
                  <a:prstClr val="black">
                    <a:lumMod val="85000"/>
                    <a:lumOff val="15000"/>
                  </a:prstClr>
                </a:solidFill>
                <a:latin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rPr>
              <a:t>kết</a:t>
            </a:r>
            <a:r>
              <a:rPr lang="en-US" altLang="ko-KR" sz="1300" dirty="0">
                <a:solidFill>
                  <a:prstClr val="black">
                    <a:lumMod val="85000"/>
                    <a:lumOff val="15000"/>
                  </a:prstClr>
                </a:solidFill>
                <a:latin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rPr>
              <a:t>hợp</a:t>
            </a:r>
            <a:r>
              <a:rPr lang="en-US" altLang="ko-KR" sz="1300" dirty="0">
                <a:solidFill>
                  <a:prstClr val="black">
                    <a:lumMod val="85000"/>
                    <a:lumOff val="15000"/>
                  </a:prstClr>
                </a:solidFill>
                <a:latin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rPr>
              <a:t>các</a:t>
            </a:r>
            <a:r>
              <a:rPr lang="en-US" altLang="ko-KR" sz="1300" dirty="0">
                <a:solidFill>
                  <a:prstClr val="black">
                    <a:lumMod val="85000"/>
                    <a:lumOff val="15000"/>
                  </a:prstClr>
                </a:solidFill>
                <a:latin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rPr>
              <a:t>bộ</a:t>
            </a:r>
            <a:r>
              <a:rPr lang="en-US" altLang="ko-KR" sz="1300" dirty="0">
                <a:solidFill>
                  <a:prstClr val="black">
                    <a:lumMod val="85000"/>
                    <a:lumOff val="15000"/>
                  </a:prstClr>
                </a:solidFill>
                <a:latin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rPr>
              <a:t>dữ</a:t>
            </a:r>
            <a:r>
              <a:rPr lang="en-US" altLang="ko-KR" sz="1300" dirty="0">
                <a:solidFill>
                  <a:prstClr val="black">
                    <a:lumMod val="85000"/>
                    <a:lumOff val="15000"/>
                  </a:prstClr>
                </a:solidFill>
                <a:latin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rPr>
              <a:t>liệu</a:t>
            </a:r>
            <a:endParaRPr lang="en-US" altLang="ko-KR" sz="1300" dirty="0">
              <a:solidFill>
                <a:prstClr val="black">
                  <a:lumMod val="85000"/>
                  <a:lumOff val="15000"/>
                </a:prstClr>
              </a:solidFill>
              <a:latin typeface="SamsungOne-400" panose="020B0503030303020204" pitchFamily="34" charset="0"/>
            </a:endParaRPr>
          </a:p>
          <a:p>
            <a:pPr lvl="2"/>
            <a:r>
              <a:rPr lang="en-US" altLang="ko-KR" sz="1300" dirty="0" err="1">
                <a:solidFill>
                  <a:prstClr val="black">
                    <a:lumMod val="85000"/>
                    <a:lumOff val="15000"/>
                  </a:prstClr>
                </a:solidFill>
                <a:latin typeface="SamsungOne-400" panose="020B0503030303020204" pitchFamily="34" charset="0"/>
              </a:rPr>
              <a:t>Tạo</a:t>
            </a:r>
            <a:r>
              <a:rPr lang="en-US" altLang="ko-KR" sz="1300" dirty="0">
                <a:solidFill>
                  <a:prstClr val="black">
                    <a:lumMod val="85000"/>
                    <a:lumOff val="15000"/>
                  </a:prstClr>
                </a:solidFill>
                <a:latin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rPr>
              <a:t>bộ</a:t>
            </a:r>
            <a:r>
              <a:rPr lang="en-US" altLang="ko-KR" sz="1300" dirty="0">
                <a:solidFill>
                  <a:prstClr val="black">
                    <a:lumMod val="85000"/>
                    <a:lumOff val="15000"/>
                  </a:prstClr>
                </a:solidFill>
                <a:latin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rPr>
              <a:t>dữ</a:t>
            </a:r>
            <a:r>
              <a:rPr lang="en-US" altLang="ko-KR" sz="1300" dirty="0">
                <a:solidFill>
                  <a:prstClr val="black">
                    <a:lumMod val="85000"/>
                    <a:lumOff val="15000"/>
                  </a:prstClr>
                </a:solidFill>
                <a:latin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rPr>
              <a:t>liệu</a:t>
            </a:r>
            <a:r>
              <a:rPr lang="en-US" altLang="ko-KR" sz="1300" dirty="0">
                <a:solidFill>
                  <a:prstClr val="black">
                    <a:lumMod val="85000"/>
                    <a:lumOff val="15000"/>
                  </a:prstClr>
                </a:solidFill>
                <a:latin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rPr>
              <a:t>hoạt</a:t>
            </a:r>
            <a:r>
              <a:rPr lang="en-US" altLang="ko-KR" sz="1300" dirty="0">
                <a:solidFill>
                  <a:prstClr val="black">
                    <a:lumMod val="85000"/>
                    <a:lumOff val="15000"/>
                  </a:prstClr>
                </a:solidFill>
                <a:latin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rPr>
              <a:t>động</a:t>
            </a:r>
            <a:endParaRPr lang="en-US" altLang="ko-KR" sz="1300" dirty="0">
              <a:solidFill>
                <a:prstClr val="black">
                  <a:lumMod val="85000"/>
                  <a:lumOff val="15000"/>
                </a:prstClr>
              </a:solidFill>
              <a:latin typeface="SamsungOne-400" panose="020B0503030303020204" pitchFamily="34" charset="0"/>
            </a:endParaRPr>
          </a:p>
          <a:p>
            <a:pPr lvl="1"/>
            <a:r>
              <a:rPr lang="vi-VN" altLang="ko-KR" dirty="0"/>
              <a:t>Hỗ trợ nhà khoa học dữ liệu</a:t>
            </a:r>
            <a:endParaRPr lang="en-US" altLang="ko-KR" dirty="0"/>
          </a:p>
          <a:p>
            <a:pPr lvl="2"/>
            <a:r>
              <a:rPr lang="en-US" altLang="ko-KR" sz="1300" dirty="0" err="1">
                <a:solidFill>
                  <a:prstClr val="black">
                    <a:lumMod val="85000"/>
                    <a:lumOff val="15000"/>
                  </a:prstClr>
                </a:solidFill>
                <a:latin typeface="SamsungOne-400" panose="020B0503030303020204" pitchFamily="34" charset="0"/>
              </a:rPr>
              <a:t>Tiền</a:t>
            </a:r>
            <a:r>
              <a:rPr lang="en-US" altLang="ko-KR" sz="1300" dirty="0">
                <a:solidFill>
                  <a:prstClr val="black">
                    <a:lumMod val="85000"/>
                    <a:lumOff val="15000"/>
                  </a:prstClr>
                </a:solidFill>
                <a:latin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rPr>
              <a:t>xử</a:t>
            </a:r>
            <a:r>
              <a:rPr lang="en-US" altLang="ko-KR" sz="1300" dirty="0">
                <a:solidFill>
                  <a:prstClr val="black">
                    <a:lumMod val="85000"/>
                    <a:lumOff val="15000"/>
                  </a:prstClr>
                </a:solidFill>
                <a:latin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rPr>
              <a:t>lý</a:t>
            </a:r>
            <a:r>
              <a:rPr lang="en-US" altLang="ko-KR" sz="1300" dirty="0">
                <a:solidFill>
                  <a:prstClr val="black">
                    <a:lumMod val="85000"/>
                    <a:lumOff val="15000"/>
                  </a:prstClr>
                </a:solidFill>
                <a:latin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rPr>
              <a:t>dữ</a:t>
            </a:r>
            <a:r>
              <a:rPr lang="en-US" altLang="ko-KR" sz="1300" dirty="0">
                <a:solidFill>
                  <a:prstClr val="black">
                    <a:lumMod val="85000"/>
                    <a:lumOff val="15000"/>
                  </a:prstClr>
                </a:solidFill>
                <a:latin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rPr>
              <a:t>liệu</a:t>
            </a:r>
            <a:r>
              <a:rPr lang="en-US" altLang="ko-KR" sz="1300" dirty="0">
                <a:solidFill>
                  <a:prstClr val="black">
                    <a:lumMod val="85000"/>
                    <a:lumOff val="15000"/>
                  </a:prstClr>
                </a:solidFill>
                <a:latin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rPr>
              <a:t>để</a:t>
            </a:r>
            <a:r>
              <a:rPr lang="en-US" altLang="ko-KR" sz="1300" dirty="0">
                <a:solidFill>
                  <a:prstClr val="black">
                    <a:lumMod val="85000"/>
                    <a:lumOff val="15000"/>
                  </a:prstClr>
                </a:solidFill>
                <a:latin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rPr>
              <a:t>tạo</a:t>
            </a:r>
            <a:r>
              <a:rPr lang="en-US" altLang="ko-KR" sz="1300" dirty="0">
                <a:solidFill>
                  <a:prstClr val="black">
                    <a:lumMod val="85000"/>
                    <a:lumOff val="15000"/>
                  </a:prstClr>
                </a:solidFill>
                <a:latin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rPr>
              <a:t>mô</a:t>
            </a:r>
            <a:r>
              <a:rPr lang="en-US" altLang="ko-KR" sz="1300" dirty="0">
                <a:solidFill>
                  <a:prstClr val="black">
                    <a:lumMod val="85000"/>
                    <a:lumOff val="15000"/>
                  </a:prstClr>
                </a:solidFill>
                <a:latin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rPr>
              <a:t>hình</a:t>
            </a:r>
            <a:r>
              <a:rPr lang="en-US" altLang="ko-KR" sz="1300" dirty="0">
                <a:solidFill>
                  <a:prstClr val="black">
                    <a:lumMod val="85000"/>
                    <a:lumOff val="15000"/>
                  </a:prstClr>
                </a:solidFill>
                <a:latin typeface="SamsungOne-400" panose="020B0503030303020204" pitchFamily="34" charset="0"/>
              </a:rPr>
              <a:t> AI</a:t>
            </a:r>
          </a:p>
          <a:p>
            <a:pPr lvl="2"/>
            <a:r>
              <a:rPr lang="en-US" altLang="ko-KR" sz="1300" dirty="0" err="1">
                <a:solidFill>
                  <a:prstClr val="black">
                    <a:lumMod val="85000"/>
                    <a:lumOff val="15000"/>
                  </a:prstClr>
                </a:solidFill>
                <a:latin typeface="SamsungOne-400" panose="020B0503030303020204" pitchFamily="34" charset="0"/>
              </a:rPr>
              <a:t>Kinh</a:t>
            </a:r>
            <a:r>
              <a:rPr lang="en-US" altLang="ko-KR" sz="1300" dirty="0">
                <a:solidFill>
                  <a:prstClr val="black">
                    <a:lumMod val="85000"/>
                    <a:lumOff val="15000"/>
                  </a:prstClr>
                </a:solidFill>
                <a:latin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rPr>
              <a:t>doanh</a:t>
            </a:r>
            <a:r>
              <a:rPr lang="en-US" altLang="ko-KR" sz="1300" dirty="0">
                <a:solidFill>
                  <a:prstClr val="black">
                    <a:lumMod val="85000"/>
                    <a:lumOff val="15000"/>
                  </a:prstClr>
                </a:solidFill>
                <a:latin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rPr>
              <a:t>thông</a:t>
            </a:r>
            <a:r>
              <a:rPr lang="en-US" altLang="ko-KR" sz="1300" dirty="0">
                <a:solidFill>
                  <a:prstClr val="black">
                    <a:lumMod val="85000"/>
                    <a:lumOff val="15000"/>
                  </a:prstClr>
                </a:solidFill>
                <a:latin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rPr>
              <a:t>minh</a:t>
            </a:r>
            <a:r>
              <a:rPr lang="en-US" altLang="ko-KR" sz="1300" dirty="0">
                <a:solidFill>
                  <a:prstClr val="black">
                    <a:lumMod val="85000"/>
                    <a:lumOff val="15000"/>
                  </a:prstClr>
                </a:solidFill>
                <a:latin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rPr>
              <a:t>và</a:t>
            </a:r>
            <a:r>
              <a:rPr lang="en-US" altLang="ko-KR" sz="1300" dirty="0">
                <a:solidFill>
                  <a:prstClr val="black">
                    <a:lumMod val="85000"/>
                    <a:lumOff val="15000"/>
                  </a:prstClr>
                </a:solidFill>
                <a:latin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rPr>
              <a:t>trực</a:t>
            </a:r>
            <a:r>
              <a:rPr lang="en-US" altLang="ko-KR" sz="1300" dirty="0">
                <a:solidFill>
                  <a:prstClr val="black">
                    <a:lumMod val="85000"/>
                    <a:lumOff val="15000"/>
                  </a:prstClr>
                </a:solidFill>
                <a:latin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rPr>
              <a:t>quan</a:t>
            </a:r>
            <a:r>
              <a:rPr lang="en-US" altLang="ko-KR" sz="1300" dirty="0">
                <a:solidFill>
                  <a:prstClr val="black">
                    <a:lumMod val="85000"/>
                    <a:lumOff val="15000"/>
                  </a:prstClr>
                </a:solidFill>
                <a:latin typeface="SamsungOne-400" panose="020B0503030303020204" pitchFamily="34" charset="0"/>
              </a:rPr>
              <a:t> </a:t>
            </a:r>
            <a:r>
              <a:rPr lang="en-US" altLang="ko-KR" sz="1300" dirty="0" err="1">
                <a:solidFill>
                  <a:prstClr val="black">
                    <a:lumMod val="85000"/>
                    <a:lumOff val="15000"/>
                  </a:prstClr>
                </a:solidFill>
                <a:latin typeface="SamsungOne-400" panose="020B0503030303020204" pitchFamily="34" charset="0"/>
              </a:rPr>
              <a:t>hóa</a:t>
            </a:r>
            <a:endParaRPr lang="ko-KR" altLang="en-US" sz="1300" dirty="0">
              <a:solidFill>
                <a:prstClr val="black">
                  <a:lumMod val="85000"/>
                  <a:lumOff val="15000"/>
                </a:prstClr>
              </a:solidFill>
              <a:latin typeface="SamsungOne-400" panose="020B0503030303020204" pitchFamily="34" charset="0"/>
            </a:endParaRPr>
          </a:p>
        </p:txBody>
      </p:sp>
    </p:spTree>
    <p:extLst>
      <p:ext uri="{BB962C8B-B14F-4D97-AF65-F5344CB8AC3E}">
        <p14:creationId xmlns:p14="http://schemas.microsoft.com/office/powerpoint/2010/main" val="3322679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671FC1F-94E7-460F-9A7D-01D28038047B}"/>
              </a:ext>
            </a:extLst>
          </p:cNvPr>
          <p:cNvSpPr>
            <a:spLocks noGrp="1"/>
          </p:cNvSpPr>
          <p:nvPr>
            <p:ph type="body" sz="quarter" idx="10"/>
          </p:nvPr>
        </p:nvSpPr>
        <p:spPr>
          <a:xfrm>
            <a:off x="449612" y="447879"/>
            <a:ext cx="5831918" cy="279119"/>
          </a:xfrm>
        </p:spPr>
        <p:txBody>
          <a:bodyPr/>
          <a:lstStyle/>
          <a:p>
            <a:r>
              <a:rPr lang="en-US" altLang="ko-KR" dirty="0"/>
              <a:t>2.1. Quy </a:t>
            </a:r>
            <a:r>
              <a:rPr lang="en-US" altLang="ko-KR" dirty="0" err="1"/>
              <a:t>trình</a:t>
            </a:r>
            <a:r>
              <a:rPr lang="en-US" altLang="ko-KR" dirty="0"/>
              <a:t> </a:t>
            </a:r>
            <a:r>
              <a:rPr lang="en-US" altLang="ko-KR" dirty="0" err="1"/>
              <a:t>thực</a:t>
            </a:r>
            <a:r>
              <a:rPr lang="en-US" altLang="ko-KR" dirty="0"/>
              <a:t> </a:t>
            </a:r>
            <a:r>
              <a:rPr lang="en-US" altLang="ko-KR" dirty="0" err="1"/>
              <a:t>hiện</a:t>
            </a:r>
            <a:r>
              <a:rPr lang="en-US" altLang="ko-KR" dirty="0"/>
              <a:t> </a:t>
            </a:r>
            <a:r>
              <a:rPr lang="en-US" altLang="ko-KR" dirty="0" err="1"/>
              <a:t>dự</a:t>
            </a:r>
            <a:r>
              <a:rPr lang="en-US" altLang="ko-KR" dirty="0"/>
              <a:t> </a:t>
            </a:r>
            <a:r>
              <a:rPr lang="en-US" altLang="ko-KR" dirty="0" err="1"/>
              <a:t>án</a:t>
            </a:r>
            <a:r>
              <a:rPr lang="en-US" altLang="ko-KR" dirty="0"/>
              <a:t> Capstone</a:t>
            </a:r>
          </a:p>
        </p:txBody>
      </p:sp>
      <p:sp>
        <p:nvSpPr>
          <p:cNvPr id="3" name="텍스트 개체 틀 2">
            <a:extLst>
              <a:ext uri="{FF2B5EF4-FFF2-40B4-BE49-F238E27FC236}">
                <a16:creationId xmlns:a16="http://schemas.microsoft.com/office/drawing/2014/main" id="{89EAE8C6-23C0-4757-98B4-2EB9FF0CC165}"/>
              </a:ext>
            </a:extLst>
          </p:cNvPr>
          <p:cNvSpPr>
            <a:spLocks noGrp="1"/>
          </p:cNvSpPr>
          <p:nvPr>
            <p:ph type="body" sz="quarter" idx="11"/>
          </p:nvPr>
        </p:nvSpPr>
        <p:spPr/>
        <p:txBody>
          <a:bodyPr/>
          <a:lstStyle/>
          <a:p>
            <a:r>
              <a:rPr lang="en-US" altLang="ko-KR" dirty="0">
                <a:latin typeface="iCiel Samsung Sharp Sans Bold" pitchFamily="2" charset="0"/>
                <a:ea typeface="iCiel Samsung Sharp Sans Bold" pitchFamily="2" charset="0"/>
                <a:cs typeface="iCiel Samsung Sharp Sans Bold" pitchFamily="2" charset="0"/>
              </a:rPr>
              <a:t>Quy </a:t>
            </a:r>
            <a:r>
              <a:rPr lang="en-US" altLang="ko-KR" dirty="0" err="1">
                <a:latin typeface="iCiel Samsung Sharp Sans Bold" pitchFamily="2" charset="0"/>
                <a:ea typeface="iCiel Samsung Sharp Sans Bold" pitchFamily="2" charset="0"/>
                <a:cs typeface="iCiel Samsung Sharp Sans Bold" pitchFamily="2" charset="0"/>
              </a:rPr>
              <a:t>trình</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thực</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hiện</a:t>
            </a:r>
            <a:r>
              <a:rPr lang="en-US" altLang="ko-KR" dirty="0">
                <a:latin typeface="iCiel Samsung Sharp Sans Bold" pitchFamily="2" charset="0"/>
                <a:ea typeface="iCiel Samsung Sharp Sans Bold" pitchFamily="2" charset="0"/>
                <a:cs typeface="iCiel Samsung Sharp Sans Bold" pitchFamily="2" charset="0"/>
              </a:rPr>
              <a:t> capstone</a:t>
            </a:r>
            <a:endParaRPr lang="ko-KR" altLang="en-US" dirty="0">
              <a:latin typeface="iCiel Samsung Sharp Sans Bold" pitchFamily="2" charset="0"/>
              <a:cs typeface="iCiel Samsung Sharp Sans Bold" pitchFamily="2" charset="0"/>
            </a:endParaRPr>
          </a:p>
        </p:txBody>
      </p:sp>
      <p:sp>
        <p:nvSpPr>
          <p:cNvPr id="4" name="텍스트 개체 틀 3">
            <a:extLst>
              <a:ext uri="{FF2B5EF4-FFF2-40B4-BE49-F238E27FC236}">
                <a16:creationId xmlns:a16="http://schemas.microsoft.com/office/drawing/2014/main" id="{DCDE637A-7A23-48A5-92D7-9AC02BBA40DF}"/>
              </a:ext>
            </a:extLst>
          </p:cNvPr>
          <p:cNvSpPr>
            <a:spLocks noGrp="1"/>
          </p:cNvSpPr>
          <p:nvPr>
            <p:ph type="body" sz="quarter" idx="13"/>
          </p:nvPr>
        </p:nvSpPr>
        <p:spPr/>
        <p:txBody>
          <a:bodyPr/>
          <a:lstStyle/>
          <a:p>
            <a:r>
              <a:rPr lang="en-US" altLang="ko-KR" sz="1600" b="1" dirty="0" err="1">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Bài</a:t>
            </a:r>
            <a:r>
              <a:rPr lang="en-US" altLang="ko-KR" sz="1600" b="1" dirty="0">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  </a:t>
            </a:r>
            <a:r>
              <a:rPr lang="en-US" altLang="ko-KR" sz="1600" b="1" dirty="0">
                <a:solidFill>
                  <a:schemeClr val="bg1">
                    <a:lumMod val="85000"/>
                  </a:schemeClr>
                </a:solidFill>
                <a:latin typeface="iCiel Samsung Sharp Sans Bold" pitchFamily="2" charset="77"/>
                <a:ea typeface="iCiel Samsung Sharp Sans Bold" pitchFamily="2" charset="77"/>
                <a:cs typeface="iCiel Samsung Sharp Sans Bold" pitchFamily="2" charset="77"/>
              </a:rPr>
              <a:t>02</a:t>
            </a:r>
          </a:p>
          <a:p>
            <a:endParaRPr lang="ko-KR" altLang="en-US" dirty="0"/>
          </a:p>
        </p:txBody>
      </p:sp>
      <p:sp>
        <p:nvSpPr>
          <p:cNvPr id="5" name="텍스트 개체 틀 4">
            <a:extLst>
              <a:ext uri="{FF2B5EF4-FFF2-40B4-BE49-F238E27FC236}">
                <a16:creationId xmlns:a16="http://schemas.microsoft.com/office/drawing/2014/main" id="{168CDABC-B093-411D-AF74-9211D3E6BB8A}"/>
              </a:ext>
            </a:extLst>
          </p:cNvPr>
          <p:cNvSpPr>
            <a:spLocks noGrp="1"/>
          </p:cNvSpPr>
          <p:nvPr>
            <p:ph type="body" sz="quarter" idx="15"/>
          </p:nvPr>
        </p:nvSpPr>
        <p:spPr>
          <a:xfrm>
            <a:off x="535872" y="2226568"/>
            <a:ext cx="8796528" cy="3914740"/>
          </a:xfrm>
        </p:spPr>
        <p:txBody>
          <a:bodyPr/>
          <a:lstStyle/>
          <a:p>
            <a:r>
              <a:rPr lang="vi-VN" altLang="ko-KR" dirty="0"/>
              <a:t>Giai đoạn màu xanh nên được chuẩn bị để viết báo cáo và trình bày.</a:t>
            </a:r>
            <a:endParaRPr lang="ko-KR" altLang="en-US" dirty="0"/>
          </a:p>
        </p:txBody>
      </p:sp>
      <p:grpSp>
        <p:nvGrpSpPr>
          <p:cNvPr id="28" name="그룹 27">
            <a:extLst>
              <a:ext uri="{FF2B5EF4-FFF2-40B4-BE49-F238E27FC236}">
                <a16:creationId xmlns:a16="http://schemas.microsoft.com/office/drawing/2014/main" id="{35A1E95B-2565-4C57-ACB1-8FD01BF0244C}"/>
              </a:ext>
            </a:extLst>
          </p:cNvPr>
          <p:cNvGrpSpPr/>
          <p:nvPr/>
        </p:nvGrpSpPr>
        <p:grpSpPr>
          <a:xfrm>
            <a:off x="2179546" y="3264191"/>
            <a:ext cx="5179641" cy="2016395"/>
            <a:chOff x="2052093" y="3359734"/>
            <a:chExt cx="5179641" cy="2016395"/>
          </a:xfrm>
        </p:grpSpPr>
        <p:sp>
          <p:nvSpPr>
            <p:cNvPr id="29" name="직사각형 28">
              <a:extLst>
                <a:ext uri="{FF2B5EF4-FFF2-40B4-BE49-F238E27FC236}">
                  <a16:creationId xmlns:a16="http://schemas.microsoft.com/office/drawing/2014/main" id="{DEFA0F42-7170-43FB-80D2-22404A531139}"/>
                </a:ext>
              </a:extLst>
            </p:cNvPr>
            <p:cNvSpPr/>
            <p:nvPr/>
          </p:nvSpPr>
          <p:spPr>
            <a:xfrm>
              <a:off x="2052093" y="3359734"/>
              <a:ext cx="771365" cy="523220"/>
            </a:xfrm>
            <a:prstGeom prst="rect">
              <a:avLst/>
            </a:prstGeom>
          </p:spPr>
          <p:txBody>
            <a:bodyPr wrap="none">
              <a:spAutoFit/>
            </a:bodyPr>
            <a:lstStyle/>
            <a:p>
              <a:pPr algn="ctr"/>
              <a:r>
                <a:rPr lang="en-US" altLang="ko-KR" sz="1400" dirty="0">
                  <a:solidFill>
                    <a:schemeClr val="bg1"/>
                  </a:solidFill>
                  <a:latin typeface="SamsungOne 600C" panose="020B0706030303020204" pitchFamily="34" charset="0"/>
                  <a:ea typeface="SamsungOne 600C" panose="020B0706030303020204" pitchFamily="34" charset="0"/>
                </a:rPr>
                <a:t>Data</a:t>
              </a:r>
            </a:p>
            <a:p>
              <a:pPr algn="ctr"/>
              <a:r>
                <a:rPr lang="en-US" altLang="ko-KR" sz="1400" dirty="0">
                  <a:solidFill>
                    <a:schemeClr val="bg1"/>
                  </a:solidFill>
                  <a:latin typeface="SamsungOne 600C" panose="020B0706030303020204" pitchFamily="34" charset="0"/>
                  <a:ea typeface="SamsungOne 600C" panose="020B0706030303020204" pitchFamily="34" charset="0"/>
                </a:rPr>
                <a:t>Sources</a:t>
              </a:r>
              <a:endParaRPr lang="ko-KR" altLang="en-US" sz="1400" dirty="0">
                <a:solidFill>
                  <a:schemeClr val="bg1"/>
                </a:solidFill>
                <a:latin typeface="SamsungOne 600C" panose="020B0706030303020204" pitchFamily="34" charset="0"/>
                <a:ea typeface="SamsungOneKorean 400" panose="020B0503030303020204" pitchFamily="50" charset="-127"/>
              </a:endParaRPr>
            </a:p>
          </p:txBody>
        </p:sp>
        <p:sp>
          <p:nvSpPr>
            <p:cNvPr id="30" name="직사각형 29">
              <a:extLst>
                <a:ext uri="{FF2B5EF4-FFF2-40B4-BE49-F238E27FC236}">
                  <a16:creationId xmlns:a16="http://schemas.microsoft.com/office/drawing/2014/main" id="{FC8C7342-99E8-4EFA-A639-DB0047093F35}"/>
                </a:ext>
              </a:extLst>
            </p:cNvPr>
            <p:cNvSpPr/>
            <p:nvPr/>
          </p:nvSpPr>
          <p:spPr>
            <a:xfrm>
              <a:off x="3603518" y="3359734"/>
              <a:ext cx="595035" cy="523220"/>
            </a:xfrm>
            <a:prstGeom prst="rect">
              <a:avLst/>
            </a:prstGeom>
          </p:spPr>
          <p:txBody>
            <a:bodyPr wrap="none">
              <a:spAutoFit/>
            </a:bodyPr>
            <a:lstStyle/>
            <a:p>
              <a:pPr algn="ctr"/>
              <a:r>
                <a:rPr lang="en-US" altLang="ko-KR" sz="1400" dirty="0">
                  <a:solidFill>
                    <a:schemeClr val="bg1"/>
                  </a:solidFill>
                  <a:latin typeface="SamsungOne 600C" panose="020B0706030303020204" pitchFamily="34" charset="0"/>
                  <a:ea typeface="SamsungOne 600C" panose="020B0706030303020204" pitchFamily="34" charset="0"/>
                </a:rPr>
                <a:t>Team</a:t>
              </a:r>
            </a:p>
            <a:p>
              <a:pPr algn="ctr"/>
              <a:r>
                <a:rPr lang="en-US" altLang="ko-KR" sz="1400" dirty="0">
                  <a:solidFill>
                    <a:schemeClr val="bg1"/>
                  </a:solidFill>
                  <a:latin typeface="SamsungOne 600C" panose="020B0706030303020204" pitchFamily="34" charset="0"/>
                  <a:ea typeface="SamsungOne 600C" panose="020B0706030303020204" pitchFamily="34" charset="0"/>
                </a:rPr>
                <a:t>Build</a:t>
              </a:r>
              <a:endParaRPr lang="ko-KR" altLang="en-US" sz="1400" dirty="0">
                <a:solidFill>
                  <a:schemeClr val="bg1"/>
                </a:solidFill>
                <a:latin typeface="SamsungOne 600C" panose="020B0706030303020204" pitchFamily="34" charset="0"/>
                <a:ea typeface="SamsungOneKorean 400" panose="020B0503030303020204" pitchFamily="50" charset="-127"/>
              </a:endParaRPr>
            </a:p>
          </p:txBody>
        </p:sp>
        <p:sp>
          <p:nvSpPr>
            <p:cNvPr id="31" name="직사각형 30">
              <a:extLst>
                <a:ext uri="{FF2B5EF4-FFF2-40B4-BE49-F238E27FC236}">
                  <a16:creationId xmlns:a16="http://schemas.microsoft.com/office/drawing/2014/main" id="{2E675E75-18C4-47C1-9058-8C4532575FBE}"/>
                </a:ext>
              </a:extLst>
            </p:cNvPr>
            <p:cNvSpPr/>
            <p:nvPr/>
          </p:nvSpPr>
          <p:spPr>
            <a:xfrm>
              <a:off x="5002029" y="3369259"/>
              <a:ext cx="635110" cy="523220"/>
            </a:xfrm>
            <a:prstGeom prst="rect">
              <a:avLst/>
            </a:prstGeom>
          </p:spPr>
          <p:txBody>
            <a:bodyPr wrap="none">
              <a:spAutoFit/>
            </a:bodyPr>
            <a:lstStyle/>
            <a:p>
              <a:pPr algn="ctr"/>
              <a:r>
                <a:rPr lang="en-US" altLang="ko-KR" sz="1400" dirty="0">
                  <a:solidFill>
                    <a:schemeClr val="bg1"/>
                  </a:solidFill>
                  <a:latin typeface="SamsungOne 600C" panose="020B0706030303020204" pitchFamily="34" charset="0"/>
                  <a:ea typeface="SamsungOne 600C" panose="020B0706030303020204" pitchFamily="34" charset="0"/>
                </a:rPr>
                <a:t>Topic </a:t>
              </a:r>
            </a:p>
            <a:p>
              <a:pPr algn="ctr"/>
              <a:r>
                <a:rPr lang="en-US" altLang="ko-KR" sz="1400" dirty="0">
                  <a:solidFill>
                    <a:schemeClr val="bg1"/>
                  </a:solidFill>
                  <a:latin typeface="SamsungOne 600C" panose="020B0706030303020204" pitchFamily="34" charset="0"/>
                  <a:ea typeface="SamsungOne 600C" panose="020B0706030303020204" pitchFamily="34" charset="0"/>
                </a:rPr>
                <a:t>select</a:t>
              </a:r>
              <a:endParaRPr lang="ko-KR" altLang="en-US" sz="1400" dirty="0">
                <a:solidFill>
                  <a:schemeClr val="bg1"/>
                </a:solidFill>
                <a:latin typeface="SamsungOne 600C" panose="020B0706030303020204" pitchFamily="34" charset="0"/>
                <a:ea typeface="SamsungOneKorean 400" panose="020B0503030303020204" pitchFamily="50" charset="-127"/>
              </a:endParaRPr>
            </a:p>
          </p:txBody>
        </p:sp>
        <p:sp>
          <p:nvSpPr>
            <p:cNvPr id="32" name="직사각형 31">
              <a:extLst>
                <a:ext uri="{FF2B5EF4-FFF2-40B4-BE49-F238E27FC236}">
                  <a16:creationId xmlns:a16="http://schemas.microsoft.com/office/drawing/2014/main" id="{24393EFD-233A-48D8-9C99-47803B1B5494}"/>
                </a:ext>
              </a:extLst>
            </p:cNvPr>
            <p:cNvSpPr/>
            <p:nvPr/>
          </p:nvSpPr>
          <p:spPr>
            <a:xfrm>
              <a:off x="6373026" y="3369259"/>
              <a:ext cx="829073" cy="523220"/>
            </a:xfrm>
            <a:prstGeom prst="rect">
              <a:avLst/>
            </a:prstGeom>
          </p:spPr>
          <p:txBody>
            <a:bodyPr wrap="none">
              <a:spAutoFit/>
            </a:bodyPr>
            <a:lstStyle/>
            <a:p>
              <a:pPr algn="ctr"/>
              <a:r>
                <a:rPr lang="en-US" altLang="ko-KR" sz="1400" dirty="0">
                  <a:solidFill>
                    <a:schemeClr val="bg1"/>
                  </a:solidFill>
                  <a:latin typeface="SamsungOne 600C" panose="020B0706030303020204" pitchFamily="34" charset="0"/>
                  <a:ea typeface="SamsungOne 600C" panose="020B0706030303020204" pitchFamily="34" charset="0"/>
                </a:rPr>
                <a:t>Write a</a:t>
              </a:r>
            </a:p>
            <a:p>
              <a:pPr algn="ctr"/>
              <a:r>
                <a:rPr lang="en-US" altLang="ko-KR" sz="1400" dirty="0">
                  <a:solidFill>
                    <a:schemeClr val="bg1"/>
                  </a:solidFill>
                  <a:latin typeface="SamsungOne 600C" panose="020B0706030303020204" pitchFamily="34" charset="0"/>
                  <a:ea typeface="SamsungOne 600C" panose="020B0706030303020204" pitchFamily="34" charset="0"/>
                </a:rPr>
                <a:t>proposal</a:t>
              </a:r>
              <a:endParaRPr lang="ko-KR" altLang="en-US" sz="1400" dirty="0">
                <a:solidFill>
                  <a:schemeClr val="bg1"/>
                </a:solidFill>
                <a:latin typeface="SamsungOne 600C" panose="020B0706030303020204" pitchFamily="34" charset="0"/>
                <a:ea typeface="SamsungOneKorean 400" panose="020B0503030303020204" pitchFamily="50" charset="-127"/>
              </a:endParaRPr>
            </a:p>
          </p:txBody>
        </p:sp>
        <p:sp>
          <p:nvSpPr>
            <p:cNvPr id="33" name="직사각형 32">
              <a:extLst>
                <a:ext uri="{FF2B5EF4-FFF2-40B4-BE49-F238E27FC236}">
                  <a16:creationId xmlns:a16="http://schemas.microsoft.com/office/drawing/2014/main" id="{42031455-4569-4E08-9283-3E19DF084694}"/>
                </a:ext>
              </a:extLst>
            </p:cNvPr>
            <p:cNvSpPr/>
            <p:nvPr/>
          </p:nvSpPr>
          <p:spPr>
            <a:xfrm>
              <a:off x="2134627" y="4732715"/>
              <a:ext cx="686405" cy="523220"/>
            </a:xfrm>
            <a:prstGeom prst="rect">
              <a:avLst/>
            </a:prstGeom>
          </p:spPr>
          <p:txBody>
            <a:bodyPr wrap="none">
              <a:spAutoFit/>
            </a:bodyPr>
            <a:lstStyle/>
            <a:p>
              <a:pPr algn="ctr"/>
              <a:r>
                <a:rPr lang="en-US" altLang="ko-KR" sz="1400" dirty="0">
                  <a:solidFill>
                    <a:schemeClr val="bg1"/>
                  </a:solidFill>
                  <a:latin typeface="SamsungOne 600C" panose="020B0706030303020204" pitchFamily="34" charset="0"/>
                  <a:ea typeface="SamsungOne 600C" panose="020B0706030303020204" pitchFamily="34" charset="0"/>
                </a:rPr>
                <a:t>Final</a:t>
              </a:r>
            </a:p>
            <a:p>
              <a:pPr algn="ctr"/>
              <a:r>
                <a:rPr lang="en-US" altLang="ko-KR" sz="1400" dirty="0">
                  <a:solidFill>
                    <a:schemeClr val="bg1"/>
                  </a:solidFill>
                  <a:latin typeface="SamsungOne 600C" panose="020B0706030303020204" pitchFamily="34" charset="0"/>
                  <a:ea typeface="SamsungOne 600C" panose="020B0706030303020204" pitchFamily="34" charset="0"/>
                </a:rPr>
                <a:t>Report</a:t>
              </a:r>
              <a:endParaRPr lang="ko-KR" altLang="en-US" sz="1400" dirty="0">
                <a:solidFill>
                  <a:schemeClr val="bg1"/>
                </a:solidFill>
                <a:latin typeface="SamsungOne 600C" panose="020B0706030303020204" pitchFamily="34" charset="0"/>
                <a:ea typeface="SamsungOneKorean 400" panose="020B0503030303020204" pitchFamily="50" charset="-127"/>
              </a:endParaRPr>
            </a:p>
          </p:txBody>
        </p:sp>
        <p:sp>
          <p:nvSpPr>
            <p:cNvPr id="34" name="직사각형 33">
              <a:extLst>
                <a:ext uri="{FF2B5EF4-FFF2-40B4-BE49-F238E27FC236}">
                  <a16:creationId xmlns:a16="http://schemas.microsoft.com/office/drawing/2014/main" id="{44D688F0-851A-49B3-826A-E2A54146E286}"/>
                </a:ext>
              </a:extLst>
            </p:cNvPr>
            <p:cNvSpPr/>
            <p:nvPr/>
          </p:nvSpPr>
          <p:spPr>
            <a:xfrm>
              <a:off x="3545790" y="4627940"/>
              <a:ext cx="790601" cy="738664"/>
            </a:xfrm>
            <a:prstGeom prst="rect">
              <a:avLst/>
            </a:prstGeom>
          </p:spPr>
          <p:txBody>
            <a:bodyPr wrap="none">
              <a:spAutoFit/>
            </a:bodyPr>
            <a:lstStyle/>
            <a:p>
              <a:pPr algn="ctr"/>
              <a:r>
                <a:rPr lang="en-US" altLang="ko-KR" sz="1400" dirty="0">
                  <a:solidFill>
                    <a:schemeClr val="bg1"/>
                  </a:solidFill>
                  <a:latin typeface="SamsungOne 600C" panose="020B0706030303020204" pitchFamily="34" charset="0"/>
                  <a:ea typeface="SamsungOne 600C" panose="020B0706030303020204" pitchFamily="34" charset="0"/>
                </a:rPr>
                <a:t>Perform</a:t>
              </a:r>
            </a:p>
            <a:p>
              <a:pPr algn="ctr"/>
              <a:r>
                <a:rPr lang="en-US" altLang="ko-KR" sz="1400" dirty="0">
                  <a:solidFill>
                    <a:schemeClr val="bg1"/>
                  </a:solidFill>
                  <a:latin typeface="SamsungOne 600C" panose="020B0706030303020204" pitchFamily="34" charset="0"/>
                  <a:ea typeface="SamsungOne 600C" panose="020B0706030303020204" pitchFamily="34" charset="0"/>
                </a:rPr>
                <a:t> the 2nd</a:t>
              </a:r>
            </a:p>
            <a:p>
              <a:pPr algn="ctr"/>
              <a:r>
                <a:rPr lang="en-US" altLang="ko-KR" sz="1400" dirty="0">
                  <a:solidFill>
                    <a:schemeClr val="bg1"/>
                  </a:solidFill>
                  <a:latin typeface="SamsungOne 600C" panose="020B0706030303020204" pitchFamily="34" charset="0"/>
                  <a:ea typeface="SamsungOne 600C" panose="020B0706030303020204" pitchFamily="34" charset="0"/>
                </a:rPr>
                <a:t>tasks</a:t>
              </a:r>
              <a:endParaRPr lang="ko-KR" altLang="en-US" sz="1600" dirty="0">
                <a:solidFill>
                  <a:schemeClr val="bg1"/>
                </a:solidFill>
                <a:latin typeface="SamsungOne 600C" panose="020B0706030303020204" pitchFamily="34" charset="0"/>
                <a:ea typeface="SamsungOneKorean 400" panose="020B0503030303020204" pitchFamily="50" charset="-127"/>
              </a:endParaRPr>
            </a:p>
          </p:txBody>
        </p:sp>
        <p:sp>
          <p:nvSpPr>
            <p:cNvPr id="35" name="직사각형 34">
              <a:extLst>
                <a:ext uri="{FF2B5EF4-FFF2-40B4-BE49-F238E27FC236}">
                  <a16:creationId xmlns:a16="http://schemas.microsoft.com/office/drawing/2014/main" id="{C20683B6-4782-4CDD-AF25-2C888EDEB340}"/>
                </a:ext>
              </a:extLst>
            </p:cNvPr>
            <p:cNvSpPr/>
            <p:nvPr/>
          </p:nvSpPr>
          <p:spPr>
            <a:xfrm>
              <a:off x="4989986" y="4742240"/>
              <a:ext cx="739305" cy="523220"/>
            </a:xfrm>
            <a:prstGeom prst="rect">
              <a:avLst/>
            </a:prstGeom>
          </p:spPr>
          <p:txBody>
            <a:bodyPr wrap="none">
              <a:spAutoFit/>
            </a:bodyPr>
            <a:lstStyle/>
            <a:p>
              <a:pPr algn="ctr"/>
              <a:r>
                <a:rPr lang="en-US" altLang="ko-KR" sz="1400" dirty="0">
                  <a:solidFill>
                    <a:schemeClr val="bg1"/>
                  </a:solidFill>
                  <a:latin typeface="SamsungOne 600C" panose="020B0706030303020204" pitchFamily="34" charset="0"/>
                  <a:ea typeface="SamsungOne 600C" panose="020B0706030303020204" pitchFamily="34" charset="0"/>
                </a:rPr>
                <a:t>Interim</a:t>
              </a:r>
            </a:p>
            <a:p>
              <a:pPr algn="ctr"/>
              <a:r>
                <a:rPr lang="en-US" altLang="ko-KR" sz="1400" dirty="0">
                  <a:solidFill>
                    <a:schemeClr val="bg1"/>
                  </a:solidFill>
                  <a:latin typeface="SamsungOne 600C" panose="020B0706030303020204" pitchFamily="34" charset="0"/>
                  <a:ea typeface="SamsungOne 600C" panose="020B0706030303020204" pitchFamily="34" charset="0"/>
                </a:rPr>
                <a:t>Report</a:t>
              </a:r>
              <a:endParaRPr lang="ko-KR" altLang="en-US" sz="1400" dirty="0">
                <a:solidFill>
                  <a:schemeClr val="bg1"/>
                </a:solidFill>
                <a:latin typeface="SamsungOne 600C" panose="020B0706030303020204" pitchFamily="34" charset="0"/>
                <a:ea typeface="SamsungOneKorean 400" panose="020B0503030303020204" pitchFamily="50" charset="-127"/>
              </a:endParaRPr>
            </a:p>
          </p:txBody>
        </p:sp>
        <p:sp>
          <p:nvSpPr>
            <p:cNvPr id="36" name="직사각형 35">
              <a:extLst>
                <a:ext uri="{FF2B5EF4-FFF2-40B4-BE49-F238E27FC236}">
                  <a16:creationId xmlns:a16="http://schemas.microsoft.com/office/drawing/2014/main" id="{7C80ECAA-A60F-4043-B52B-7C4AEA687076}"/>
                </a:ext>
              </a:extLst>
            </p:cNvPr>
            <p:cNvSpPr/>
            <p:nvPr/>
          </p:nvSpPr>
          <p:spPr>
            <a:xfrm>
              <a:off x="6423499" y="4637465"/>
              <a:ext cx="808235" cy="738664"/>
            </a:xfrm>
            <a:prstGeom prst="rect">
              <a:avLst/>
            </a:prstGeom>
          </p:spPr>
          <p:txBody>
            <a:bodyPr wrap="none">
              <a:spAutoFit/>
            </a:bodyPr>
            <a:lstStyle/>
            <a:p>
              <a:pPr algn="ctr"/>
              <a:r>
                <a:rPr lang="en-US" altLang="ko-KR" sz="1400" dirty="0">
                  <a:solidFill>
                    <a:schemeClr val="bg1"/>
                  </a:solidFill>
                  <a:latin typeface="SamsungOne 600C" panose="020B0706030303020204" pitchFamily="34" charset="0"/>
                  <a:ea typeface="SamsungOne 600C" panose="020B0706030303020204" pitchFamily="34" charset="0"/>
                </a:rPr>
                <a:t>Perform</a:t>
              </a:r>
            </a:p>
            <a:p>
              <a:pPr algn="ctr"/>
              <a:r>
                <a:rPr lang="en-US" altLang="ko-KR" sz="1400" dirty="0">
                  <a:solidFill>
                    <a:schemeClr val="bg1"/>
                  </a:solidFill>
                  <a:latin typeface="SamsungOne 600C" panose="020B0706030303020204" pitchFamily="34" charset="0"/>
                  <a:ea typeface="SamsungOne 600C" panose="020B0706030303020204" pitchFamily="34" charset="0"/>
                </a:rPr>
                <a:t> the first</a:t>
              </a:r>
            </a:p>
            <a:p>
              <a:pPr algn="ctr"/>
              <a:r>
                <a:rPr lang="en-US" altLang="ko-KR" sz="1400" dirty="0">
                  <a:solidFill>
                    <a:schemeClr val="bg1"/>
                  </a:solidFill>
                  <a:latin typeface="SamsungOne 600C" panose="020B0706030303020204" pitchFamily="34" charset="0"/>
                  <a:ea typeface="SamsungOne 600C" panose="020B0706030303020204" pitchFamily="34" charset="0"/>
                </a:rPr>
                <a:t>tasks</a:t>
              </a:r>
              <a:endParaRPr lang="ko-KR" altLang="en-US" sz="1600" dirty="0">
                <a:solidFill>
                  <a:schemeClr val="bg1"/>
                </a:solidFill>
                <a:latin typeface="SamsungOne 600C" panose="020B0706030303020204" pitchFamily="34" charset="0"/>
                <a:ea typeface="SamsungOneKorean 400" panose="020B0503030303020204" pitchFamily="50" charset="-127"/>
              </a:endParaRPr>
            </a:p>
          </p:txBody>
        </p:sp>
      </p:grpSp>
      <p:grpSp>
        <p:nvGrpSpPr>
          <p:cNvPr id="21" name="그룹 20">
            <a:extLst>
              <a:ext uri="{FF2B5EF4-FFF2-40B4-BE49-F238E27FC236}">
                <a16:creationId xmlns:a16="http://schemas.microsoft.com/office/drawing/2014/main" id="{3CC5DAE6-70AD-46A7-A0E3-2CED09B3E1D3}"/>
              </a:ext>
            </a:extLst>
          </p:cNvPr>
          <p:cNvGrpSpPr/>
          <p:nvPr/>
        </p:nvGrpSpPr>
        <p:grpSpPr>
          <a:xfrm>
            <a:off x="1822144" y="3061514"/>
            <a:ext cx="6297696" cy="2315942"/>
            <a:chOff x="1822144" y="3061514"/>
            <a:chExt cx="6297696" cy="2315942"/>
          </a:xfrm>
        </p:grpSpPr>
        <p:pic>
          <p:nvPicPr>
            <p:cNvPr id="22" name="그림 21">
              <a:extLst>
                <a:ext uri="{FF2B5EF4-FFF2-40B4-BE49-F238E27FC236}">
                  <a16:creationId xmlns:a16="http://schemas.microsoft.com/office/drawing/2014/main" id="{78BD40D7-DAC3-4788-8C9B-0D303DD3A7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2144" y="3061514"/>
              <a:ext cx="6297696" cy="2315942"/>
            </a:xfrm>
            <a:prstGeom prst="rect">
              <a:avLst/>
            </a:prstGeom>
          </p:spPr>
        </p:pic>
        <p:grpSp>
          <p:nvGrpSpPr>
            <p:cNvPr id="23" name="그룹 22">
              <a:extLst>
                <a:ext uri="{FF2B5EF4-FFF2-40B4-BE49-F238E27FC236}">
                  <a16:creationId xmlns:a16="http://schemas.microsoft.com/office/drawing/2014/main" id="{7453685B-D630-4BD6-858E-689CA0847D21}"/>
                </a:ext>
              </a:extLst>
            </p:cNvPr>
            <p:cNvGrpSpPr/>
            <p:nvPr/>
          </p:nvGrpSpPr>
          <p:grpSpPr>
            <a:xfrm>
              <a:off x="1852852" y="3252327"/>
              <a:ext cx="5764305" cy="2040122"/>
              <a:chOff x="1725399" y="3347870"/>
              <a:chExt cx="5764305" cy="2040122"/>
            </a:xfrm>
          </p:grpSpPr>
          <p:sp>
            <p:nvSpPr>
              <p:cNvPr id="24" name="직사각형 23">
                <a:extLst>
                  <a:ext uri="{FF2B5EF4-FFF2-40B4-BE49-F238E27FC236}">
                    <a16:creationId xmlns:a16="http://schemas.microsoft.com/office/drawing/2014/main" id="{3153BFBC-0C8A-411E-B71D-14594638575E}"/>
                  </a:ext>
                </a:extLst>
              </p:cNvPr>
              <p:cNvSpPr/>
              <p:nvPr/>
            </p:nvSpPr>
            <p:spPr>
              <a:xfrm>
                <a:off x="1763072" y="3347870"/>
                <a:ext cx="1233031" cy="307777"/>
              </a:xfrm>
              <a:prstGeom prst="rect">
                <a:avLst/>
              </a:prstGeom>
            </p:spPr>
            <p:txBody>
              <a:bodyPr wrap="none">
                <a:spAutoFit/>
              </a:bodyPr>
              <a:lstStyle/>
              <a:p>
                <a:pPr algn="ctr"/>
                <a:r>
                  <a:rPr lang="vi-VN" altLang="ko-KR" sz="1400" dirty="0">
                    <a:solidFill>
                      <a:srgbClr val="193EB0"/>
                    </a:solidFill>
                    <a:latin typeface="SamsungOne 600C" panose="020B0706030303020204" pitchFamily="34" charset="0"/>
                    <a:ea typeface="SamsungOne 600C" panose="020B0706030303020204" pitchFamily="34" charset="0"/>
                  </a:rPr>
                  <a:t>Nguồn dữ liệu</a:t>
                </a:r>
                <a:endParaRPr lang="ko-KR" altLang="en-US" sz="1400" dirty="0">
                  <a:solidFill>
                    <a:srgbClr val="193EB0"/>
                  </a:solidFill>
                  <a:latin typeface="SamsungOne 600C" panose="020B0706030303020204" pitchFamily="34" charset="0"/>
                  <a:ea typeface="SamsungOneKorean 400" panose="020B0503030303020204" pitchFamily="50" charset="-127"/>
                </a:endParaRPr>
              </a:p>
            </p:txBody>
          </p:sp>
          <p:sp>
            <p:nvSpPr>
              <p:cNvPr id="25" name="직사각형 24">
                <a:extLst>
                  <a:ext uri="{FF2B5EF4-FFF2-40B4-BE49-F238E27FC236}">
                    <a16:creationId xmlns:a16="http://schemas.microsoft.com/office/drawing/2014/main" id="{C7B798DC-4378-4C38-8544-6E9083FF80D8}"/>
                  </a:ext>
                </a:extLst>
              </p:cNvPr>
              <p:cNvSpPr/>
              <p:nvPr/>
            </p:nvSpPr>
            <p:spPr>
              <a:xfrm>
                <a:off x="3560445" y="3347870"/>
                <a:ext cx="595035" cy="523220"/>
              </a:xfrm>
              <a:prstGeom prst="rect">
                <a:avLst/>
              </a:prstGeom>
            </p:spPr>
            <p:txBody>
              <a:bodyPr wrap="none">
                <a:spAutoFit/>
              </a:bodyPr>
              <a:lstStyle/>
              <a:p>
                <a:pPr algn="ctr"/>
                <a:r>
                  <a:rPr lang="en-US" altLang="ko-KR" sz="1400" dirty="0">
                    <a:solidFill>
                      <a:srgbClr val="193EB0"/>
                    </a:solidFill>
                    <a:latin typeface="SamsungOne 600C" panose="020B0706030303020204" pitchFamily="34" charset="0"/>
                    <a:ea typeface="SamsungOne 600C" panose="020B0706030303020204" pitchFamily="34" charset="0"/>
                  </a:rPr>
                  <a:t>Team</a:t>
                </a:r>
              </a:p>
              <a:p>
                <a:pPr algn="ctr"/>
                <a:r>
                  <a:rPr lang="en-US" altLang="ko-KR" sz="1400" dirty="0">
                    <a:solidFill>
                      <a:srgbClr val="193EB0"/>
                    </a:solidFill>
                    <a:latin typeface="SamsungOne 600C" panose="020B0706030303020204" pitchFamily="34" charset="0"/>
                    <a:ea typeface="SamsungOne 600C" panose="020B0706030303020204" pitchFamily="34" charset="0"/>
                  </a:rPr>
                  <a:t>Build</a:t>
                </a:r>
                <a:endParaRPr lang="ko-KR" altLang="en-US" sz="1400" dirty="0">
                  <a:solidFill>
                    <a:srgbClr val="193EB0"/>
                  </a:solidFill>
                  <a:latin typeface="SamsungOne 600C" panose="020B0706030303020204" pitchFamily="34" charset="0"/>
                  <a:ea typeface="SamsungOneKorean 400" panose="020B0503030303020204" pitchFamily="50" charset="-127"/>
                </a:endParaRPr>
              </a:p>
            </p:txBody>
          </p:sp>
          <p:sp>
            <p:nvSpPr>
              <p:cNvPr id="26" name="직사각형 25">
                <a:extLst>
                  <a:ext uri="{FF2B5EF4-FFF2-40B4-BE49-F238E27FC236}">
                    <a16:creationId xmlns:a16="http://schemas.microsoft.com/office/drawing/2014/main" id="{1463FD1C-49EC-4B1B-827E-6ABC4E7FD024}"/>
                  </a:ext>
                </a:extLst>
              </p:cNvPr>
              <p:cNvSpPr/>
              <p:nvPr/>
            </p:nvSpPr>
            <p:spPr>
              <a:xfrm>
                <a:off x="4866351" y="3347870"/>
                <a:ext cx="1019831" cy="307777"/>
              </a:xfrm>
              <a:prstGeom prst="rect">
                <a:avLst/>
              </a:prstGeom>
            </p:spPr>
            <p:txBody>
              <a:bodyPr wrap="none">
                <a:spAutoFit/>
              </a:bodyPr>
              <a:lstStyle/>
              <a:p>
                <a:pPr algn="ctr"/>
                <a:r>
                  <a:rPr lang="vi-VN" altLang="ko-KR" sz="1400" dirty="0">
                    <a:solidFill>
                      <a:srgbClr val="193EB0"/>
                    </a:solidFill>
                    <a:latin typeface="SamsungOne 600C" panose="020B0706030303020204" pitchFamily="34" charset="0"/>
                    <a:ea typeface="SamsungOne 600C" panose="020B0706030303020204" pitchFamily="34" charset="0"/>
                  </a:rPr>
                  <a:t>Chọn đề tài</a:t>
                </a:r>
                <a:endParaRPr lang="ko-KR" altLang="en-US" sz="1400" dirty="0">
                  <a:solidFill>
                    <a:srgbClr val="193EB0"/>
                  </a:solidFill>
                  <a:latin typeface="SamsungOne 600C" panose="020B0706030303020204" pitchFamily="34" charset="0"/>
                  <a:ea typeface="SamsungOneKorean 400" panose="020B0503030303020204" pitchFamily="50" charset="-127"/>
                </a:endParaRPr>
              </a:p>
            </p:txBody>
          </p:sp>
          <p:sp>
            <p:nvSpPr>
              <p:cNvPr id="37" name="직사각형 36">
                <a:extLst>
                  <a:ext uri="{FF2B5EF4-FFF2-40B4-BE49-F238E27FC236}">
                    <a16:creationId xmlns:a16="http://schemas.microsoft.com/office/drawing/2014/main" id="{1CBF6549-C4F0-4B63-9A66-E22CE2088577}"/>
                  </a:ext>
                </a:extLst>
              </p:cNvPr>
              <p:cNvSpPr/>
              <p:nvPr/>
            </p:nvSpPr>
            <p:spPr>
              <a:xfrm>
                <a:off x="6342435" y="3347870"/>
                <a:ext cx="1069524" cy="307777"/>
              </a:xfrm>
              <a:prstGeom prst="rect">
                <a:avLst/>
              </a:prstGeom>
            </p:spPr>
            <p:txBody>
              <a:bodyPr wrap="none">
                <a:spAutoFit/>
              </a:bodyPr>
              <a:lstStyle/>
              <a:p>
                <a:pPr algn="ctr"/>
                <a:r>
                  <a:rPr lang="en-US" altLang="ko-KR" sz="1400" dirty="0" err="1">
                    <a:solidFill>
                      <a:schemeClr val="bg1"/>
                    </a:solidFill>
                    <a:latin typeface="SamsungOne 600C" panose="020B0706030303020204" pitchFamily="34" charset="0"/>
                    <a:ea typeface="SamsungOne 600C" panose="020B0706030303020204" pitchFamily="34" charset="0"/>
                  </a:rPr>
                  <a:t>Viết</a:t>
                </a:r>
                <a:r>
                  <a:rPr lang="en-US" altLang="ko-KR" sz="1400" dirty="0">
                    <a:solidFill>
                      <a:schemeClr val="bg1"/>
                    </a:solidFill>
                    <a:latin typeface="SamsungOne 600C" panose="020B0706030303020204" pitchFamily="34" charset="0"/>
                    <a:ea typeface="SamsungOne 600C" panose="020B0706030303020204" pitchFamily="34" charset="0"/>
                  </a:rPr>
                  <a:t> </a:t>
                </a:r>
                <a:r>
                  <a:rPr lang="en-US" altLang="ko-KR" sz="1400" dirty="0" err="1">
                    <a:solidFill>
                      <a:schemeClr val="bg1"/>
                    </a:solidFill>
                    <a:latin typeface="SamsungOne 600C" panose="020B0706030303020204" pitchFamily="34" charset="0"/>
                    <a:ea typeface="SamsungOne 600C" panose="020B0706030303020204" pitchFamily="34" charset="0"/>
                  </a:rPr>
                  <a:t>đề</a:t>
                </a:r>
                <a:r>
                  <a:rPr lang="en-US" altLang="ko-KR" sz="1400" dirty="0">
                    <a:solidFill>
                      <a:schemeClr val="bg1"/>
                    </a:solidFill>
                    <a:latin typeface="SamsungOne 600C" panose="020B0706030303020204" pitchFamily="34" charset="0"/>
                    <a:ea typeface="SamsungOne 600C" panose="020B0706030303020204" pitchFamily="34" charset="0"/>
                  </a:rPr>
                  <a:t> </a:t>
                </a:r>
                <a:r>
                  <a:rPr lang="en-US" altLang="ko-KR" sz="1400" dirty="0" err="1">
                    <a:solidFill>
                      <a:schemeClr val="bg1"/>
                    </a:solidFill>
                    <a:latin typeface="SamsungOne 600C" panose="020B0706030303020204" pitchFamily="34" charset="0"/>
                    <a:ea typeface="SamsungOne 600C" panose="020B0706030303020204" pitchFamily="34" charset="0"/>
                  </a:rPr>
                  <a:t>xuất</a:t>
                </a:r>
                <a:endParaRPr lang="ko-KR" altLang="en-US" sz="1400" dirty="0">
                  <a:solidFill>
                    <a:schemeClr val="bg1"/>
                  </a:solidFill>
                  <a:latin typeface="SamsungOne 600C" panose="020B0706030303020204" pitchFamily="34" charset="0"/>
                  <a:ea typeface="SamsungOneKorean 400" panose="020B0503030303020204" pitchFamily="50" charset="-127"/>
                </a:endParaRPr>
              </a:p>
            </p:txBody>
          </p:sp>
          <p:sp>
            <p:nvSpPr>
              <p:cNvPr id="38" name="직사각형 37">
                <a:extLst>
                  <a:ext uri="{FF2B5EF4-FFF2-40B4-BE49-F238E27FC236}">
                    <a16:creationId xmlns:a16="http://schemas.microsoft.com/office/drawing/2014/main" id="{11C01AD6-6BB8-4E59-B354-E9C7560B91B7}"/>
                  </a:ext>
                </a:extLst>
              </p:cNvPr>
              <p:cNvSpPr/>
              <p:nvPr/>
            </p:nvSpPr>
            <p:spPr>
              <a:xfrm>
                <a:off x="1725399" y="4757050"/>
                <a:ext cx="1308371" cy="307777"/>
              </a:xfrm>
              <a:prstGeom prst="rect">
                <a:avLst/>
              </a:prstGeom>
            </p:spPr>
            <p:txBody>
              <a:bodyPr wrap="none">
                <a:spAutoFit/>
              </a:bodyPr>
              <a:lstStyle/>
              <a:p>
                <a:pPr algn="ctr"/>
                <a:r>
                  <a:rPr lang="en-US" altLang="ko-KR" sz="1400" dirty="0" err="1">
                    <a:solidFill>
                      <a:schemeClr val="bg1"/>
                    </a:solidFill>
                    <a:latin typeface="SamsungOne 600C" panose="020B0706030303020204" pitchFamily="34" charset="0"/>
                    <a:ea typeface="SamsungOne 600C" panose="020B0706030303020204" pitchFamily="34" charset="0"/>
                  </a:rPr>
                  <a:t>Báo</a:t>
                </a:r>
                <a:r>
                  <a:rPr lang="en-US" altLang="ko-KR" sz="1400" dirty="0">
                    <a:solidFill>
                      <a:schemeClr val="bg1"/>
                    </a:solidFill>
                    <a:latin typeface="SamsungOne 600C" panose="020B0706030303020204" pitchFamily="34" charset="0"/>
                    <a:ea typeface="SamsungOne 600C" panose="020B0706030303020204" pitchFamily="34" charset="0"/>
                  </a:rPr>
                  <a:t> </a:t>
                </a:r>
                <a:r>
                  <a:rPr lang="en-US" altLang="ko-KR" sz="1400" dirty="0" err="1">
                    <a:solidFill>
                      <a:schemeClr val="bg1"/>
                    </a:solidFill>
                    <a:latin typeface="SamsungOne 600C" panose="020B0706030303020204" pitchFamily="34" charset="0"/>
                    <a:ea typeface="SamsungOne 600C" panose="020B0706030303020204" pitchFamily="34" charset="0"/>
                  </a:rPr>
                  <a:t>cáo</a:t>
                </a:r>
                <a:r>
                  <a:rPr lang="en-US" altLang="ko-KR" sz="1400" dirty="0">
                    <a:solidFill>
                      <a:schemeClr val="bg1"/>
                    </a:solidFill>
                    <a:latin typeface="SamsungOne 600C" panose="020B0706030303020204" pitchFamily="34" charset="0"/>
                    <a:ea typeface="SamsungOne 600C" panose="020B0706030303020204" pitchFamily="34" charset="0"/>
                  </a:rPr>
                  <a:t> </a:t>
                </a:r>
                <a:r>
                  <a:rPr lang="en-US" altLang="ko-KR" sz="1400" dirty="0" err="1">
                    <a:solidFill>
                      <a:schemeClr val="bg1"/>
                    </a:solidFill>
                    <a:latin typeface="SamsungOne 600C" panose="020B0706030303020204" pitchFamily="34" charset="0"/>
                    <a:ea typeface="SamsungOne 600C" panose="020B0706030303020204" pitchFamily="34" charset="0"/>
                  </a:rPr>
                  <a:t>cuối</a:t>
                </a:r>
                <a:r>
                  <a:rPr lang="en-US" altLang="ko-KR" sz="1400" dirty="0">
                    <a:solidFill>
                      <a:schemeClr val="bg1"/>
                    </a:solidFill>
                    <a:latin typeface="SamsungOne 600C" panose="020B0706030303020204" pitchFamily="34" charset="0"/>
                    <a:ea typeface="SamsungOne 600C" panose="020B0706030303020204" pitchFamily="34" charset="0"/>
                  </a:rPr>
                  <a:t> </a:t>
                </a:r>
                <a:r>
                  <a:rPr lang="en-US" altLang="ko-KR" sz="1400" dirty="0" err="1">
                    <a:solidFill>
                      <a:schemeClr val="bg1"/>
                    </a:solidFill>
                    <a:latin typeface="SamsungOne 600C" panose="020B0706030303020204" pitchFamily="34" charset="0"/>
                    <a:ea typeface="SamsungOne 600C" panose="020B0706030303020204" pitchFamily="34" charset="0"/>
                  </a:rPr>
                  <a:t>kỳ</a:t>
                </a:r>
                <a:endParaRPr lang="ko-KR" altLang="en-US" sz="1400" dirty="0">
                  <a:solidFill>
                    <a:schemeClr val="bg1"/>
                  </a:solidFill>
                  <a:latin typeface="SamsungOne 600C" panose="020B0706030303020204" pitchFamily="34" charset="0"/>
                  <a:ea typeface="SamsungOneKorean 400" panose="020B0503030303020204" pitchFamily="50" charset="-127"/>
                </a:endParaRPr>
              </a:p>
            </p:txBody>
          </p:sp>
          <p:sp>
            <p:nvSpPr>
              <p:cNvPr id="39" name="직사각형 38">
                <a:extLst>
                  <a:ext uri="{FF2B5EF4-FFF2-40B4-BE49-F238E27FC236}">
                    <a16:creationId xmlns:a16="http://schemas.microsoft.com/office/drawing/2014/main" id="{EFF8913E-0781-47BB-9722-362E168B9E91}"/>
                  </a:ext>
                </a:extLst>
              </p:cNvPr>
              <p:cNvSpPr/>
              <p:nvPr/>
            </p:nvSpPr>
            <p:spPr>
              <a:xfrm>
                <a:off x="3384115" y="4649328"/>
                <a:ext cx="947695" cy="738664"/>
              </a:xfrm>
              <a:prstGeom prst="rect">
                <a:avLst/>
              </a:prstGeom>
            </p:spPr>
            <p:txBody>
              <a:bodyPr wrap="none">
                <a:spAutoFit/>
              </a:bodyPr>
              <a:lstStyle/>
              <a:p>
                <a:pPr algn="ctr"/>
                <a:r>
                  <a:rPr lang="en-US" altLang="ko-KR" sz="1400" dirty="0" err="1">
                    <a:solidFill>
                      <a:srgbClr val="193EB0"/>
                    </a:solidFill>
                    <a:latin typeface="SamsungOne 600C" panose="020B0706030303020204" pitchFamily="34" charset="0"/>
                    <a:ea typeface="SamsungOne 600C" panose="020B0706030303020204" pitchFamily="34" charset="0"/>
                  </a:rPr>
                  <a:t>Thực</a:t>
                </a:r>
                <a:r>
                  <a:rPr lang="en-US" altLang="ko-KR" sz="1400" dirty="0">
                    <a:solidFill>
                      <a:srgbClr val="193EB0"/>
                    </a:solidFill>
                    <a:latin typeface="SamsungOne 600C" panose="020B0706030303020204" pitchFamily="34" charset="0"/>
                    <a:ea typeface="SamsungOne 600C" panose="020B0706030303020204" pitchFamily="34" charset="0"/>
                  </a:rPr>
                  <a:t> </a:t>
                </a:r>
                <a:r>
                  <a:rPr lang="en-US" altLang="ko-KR" sz="1400" dirty="0" err="1">
                    <a:solidFill>
                      <a:srgbClr val="193EB0"/>
                    </a:solidFill>
                    <a:latin typeface="SamsungOne 600C" panose="020B0706030303020204" pitchFamily="34" charset="0"/>
                    <a:ea typeface="SamsungOne 600C" panose="020B0706030303020204" pitchFamily="34" charset="0"/>
                  </a:rPr>
                  <a:t>hiện</a:t>
                </a:r>
                <a:r>
                  <a:rPr lang="en-US" altLang="ko-KR" sz="1400" dirty="0">
                    <a:solidFill>
                      <a:srgbClr val="193EB0"/>
                    </a:solidFill>
                    <a:latin typeface="SamsungOne 600C" panose="020B0706030303020204" pitchFamily="34" charset="0"/>
                    <a:ea typeface="SamsungOne 600C" panose="020B0706030303020204" pitchFamily="34" charset="0"/>
                  </a:rPr>
                  <a:t> </a:t>
                </a:r>
                <a:endParaRPr lang="vi-VN" altLang="ko-KR" sz="1400" dirty="0">
                  <a:solidFill>
                    <a:srgbClr val="193EB0"/>
                  </a:solidFill>
                  <a:latin typeface="SamsungOne 600C" panose="020B0706030303020204" pitchFamily="34" charset="0"/>
                  <a:ea typeface="SamsungOne 600C" panose="020B0706030303020204" pitchFamily="34" charset="0"/>
                </a:endParaRPr>
              </a:p>
              <a:p>
                <a:pPr algn="ctr"/>
                <a:r>
                  <a:rPr lang="en-US" altLang="ko-KR" sz="1400" dirty="0" err="1">
                    <a:solidFill>
                      <a:srgbClr val="193EB0"/>
                    </a:solidFill>
                    <a:latin typeface="SamsungOne 600C" panose="020B0706030303020204" pitchFamily="34" charset="0"/>
                    <a:ea typeface="SamsungOne 600C" panose="020B0706030303020204" pitchFamily="34" charset="0"/>
                  </a:rPr>
                  <a:t>nhiệm</a:t>
                </a:r>
                <a:r>
                  <a:rPr lang="en-US" altLang="ko-KR" sz="1400" dirty="0">
                    <a:solidFill>
                      <a:srgbClr val="193EB0"/>
                    </a:solidFill>
                    <a:latin typeface="SamsungOne 600C" panose="020B0706030303020204" pitchFamily="34" charset="0"/>
                    <a:ea typeface="SamsungOne 600C" panose="020B0706030303020204" pitchFamily="34" charset="0"/>
                  </a:rPr>
                  <a:t> </a:t>
                </a:r>
                <a:r>
                  <a:rPr lang="en-US" altLang="ko-KR" sz="1400" dirty="0" err="1">
                    <a:solidFill>
                      <a:srgbClr val="193EB0"/>
                    </a:solidFill>
                    <a:latin typeface="SamsungOne 600C" panose="020B0706030303020204" pitchFamily="34" charset="0"/>
                    <a:ea typeface="SamsungOne 600C" panose="020B0706030303020204" pitchFamily="34" charset="0"/>
                  </a:rPr>
                  <a:t>vụ</a:t>
                </a:r>
                <a:endParaRPr lang="vi-VN" altLang="ko-KR" sz="1400" dirty="0">
                  <a:solidFill>
                    <a:srgbClr val="193EB0"/>
                  </a:solidFill>
                  <a:latin typeface="SamsungOne 600C" panose="020B0706030303020204" pitchFamily="34" charset="0"/>
                  <a:ea typeface="SamsungOne 600C" panose="020B0706030303020204" pitchFamily="34" charset="0"/>
                </a:endParaRPr>
              </a:p>
              <a:p>
                <a:pPr algn="ctr"/>
                <a:r>
                  <a:rPr lang="en-US" altLang="ko-KR" sz="1400" dirty="0">
                    <a:solidFill>
                      <a:srgbClr val="193EB0"/>
                    </a:solidFill>
                    <a:latin typeface="SamsungOne 600C" panose="020B0706030303020204" pitchFamily="34" charset="0"/>
                    <a:ea typeface="SamsungOne 600C" panose="020B0706030303020204" pitchFamily="34" charset="0"/>
                  </a:rPr>
                  <a:t> </a:t>
                </a:r>
                <a:r>
                  <a:rPr lang="en-US" altLang="ko-KR" sz="1400" dirty="0" err="1">
                    <a:solidFill>
                      <a:srgbClr val="193EB0"/>
                    </a:solidFill>
                    <a:latin typeface="SamsungOne 600C" panose="020B0706030303020204" pitchFamily="34" charset="0"/>
                    <a:ea typeface="SamsungOne 600C" panose="020B0706030303020204" pitchFamily="34" charset="0"/>
                  </a:rPr>
                  <a:t>thứ</a:t>
                </a:r>
                <a:r>
                  <a:rPr lang="en-US" altLang="ko-KR" sz="1400" dirty="0">
                    <a:solidFill>
                      <a:srgbClr val="193EB0"/>
                    </a:solidFill>
                    <a:latin typeface="SamsungOne 600C" panose="020B0706030303020204" pitchFamily="34" charset="0"/>
                    <a:ea typeface="SamsungOne 600C" panose="020B0706030303020204" pitchFamily="34" charset="0"/>
                  </a:rPr>
                  <a:t> 2</a:t>
                </a:r>
                <a:endParaRPr lang="ko-KR" altLang="en-US" sz="1600" dirty="0">
                  <a:solidFill>
                    <a:srgbClr val="193EB0"/>
                  </a:solidFill>
                  <a:latin typeface="SamsungOne 600C" panose="020B0706030303020204" pitchFamily="34" charset="0"/>
                  <a:ea typeface="SamsungOneKorean 400" panose="020B0503030303020204" pitchFamily="50" charset="-127"/>
                </a:endParaRPr>
              </a:p>
            </p:txBody>
          </p:sp>
          <p:sp>
            <p:nvSpPr>
              <p:cNvPr id="40" name="직사각형 39">
                <a:extLst>
                  <a:ext uri="{FF2B5EF4-FFF2-40B4-BE49-F238E27FC236}">
                    <a16:creationId xmlns:a16="http://schemas.microsoft.com/office/drawing/2014/main" id="{F944BA86-860D-42DB-80D3-D9D7F4B3F304}"/>
                  </a:ext>
                </a:extLst>
              </p:cNvPr>
              <p:cNvSpPr/>
              <p:nvPr/>
            </p:nvSpPr>
            <p:spPr>
              <a:xfrm>
                <a:off x="4953712" y="4757050"/>
                <a:ext cx="845103" cy="523220"/>
              </a:xfrm>
              <a:prstGeom prst="rect">
                <a:avLst/>
              </a:prstGeom>
            </p:spPr>
            <p:txBody>
              <a:bodyPr wrap="none">
                <a:spAutoFit/>
              </a:bodyPr>
              <a:lstStyle/>
              <a:p>
                <a:pPr algn="ctr"/>
                <a:r>
                  <a:rPr lang="vi-VN" altLang="ko-KR" sz="1400" dirty="0">
                    <a:solidFill>
                      <a:schemeClr val="bg1"/>
                    </a:solidFill>
                    <a:latin typeface="SamsungOne 600C" panose="020B0706030303020204" pitchFamily="34" charset="0"/>
                    <a:ea typeface="SamsungOne 600C" panose="020B0706030303020204" pitchFamily="34" charset="0"/>
                  </a:rPr>
                  <a:t>Báo cáo </a:t>
                </a:r>
              </a:p>
              <a:p>
                <a:pPr algn="ctr"/>
                <a:r>
                  <a:rPr lang="vi-VN" altLang="ko-KR" sz="1400" dirty="0">
                    <a:solidFill>
                      <a:schemeClr val="bg1"/>
                    </a:solidFill>
                    <a:latin typeface="SamsungOne 600C" panose="020B0706030303020204" pitchFamily="34" charset="0"/>
                    <a:ea typeface="SamsungOne 600C" panose="020B0706030303020204" pitchFamily="34" charset="0"/>
                  </a:rPr>
                  <a:t>Tạm thời</a:t>
                </a:r>
                <a:endParaRPr lang="ko-KR" altLang="en-US" sz="1400" dirty="0">
                  <a:solidFill>
                    <a:schemeClr val="bg1"/>
                  </a:solidFill>
                  <a:latin typeface="SamsungOne 600C" panose="020B0706030303020204" pitchFamily="34" charset="0"/>
                  <a:ea typeface="SamsungOneKorean 400" panose="020B0503030303020204" pitchFamily="50" charset="-127"/>
                </a:endParaRPr>
              </a:p>
            </p:txBody>
          </p:sp>
          <p:sp>
            <p:nvSpPr>
              <p:cNvPr id="41" name="직사각형 40">
                <a:extLst>
                  <a:ext uri="{FF2B5EF4-FFF2-40B4-BE49-F238E27FC236}">
                    <a16:creationId xmlns:a16="http://schemas.microsoft.com/office/drawing/2014/main" id="{EA5B25BA-7533-48F8-807D-D8497438353D}"/>
                  </a:ext>
                </a:extLst>
              </p:cNvPr>
              <p:cNvSpPr/>
              <p:nvPr/>
            </p:nvSpPr>
            <p:spPr>
              <a:xfrm>
                <a:off x="6264689" y="4649328"/>
                <a:ext cx="1225015" cy="738664"/>
              </a:xfrm>
              <a:prstGeom prst="rect">
                <a:avLst/>
              </a:prstGeom>
            </p:spPr>
            <p:txBody>
              <a:bodyPr wrap="none">
                <a:spAutoFit/>
              </a:bodyPr>
              <a:lstStyle/>
              <a:p>
                <a:pPr algn="ctr"/>
                <a:r>
                  <a:rPr lang="en-US" altLang="ko-KR" sz="1400" dirty="0" err="1">
                    <a:solidFill>
                      <a:srgbClr val="193EB0"/>
                    </a:solidFill>
                    <a:latin typeface="SamsungOne 600C" panose="020B0706030303020204" pitchFamily="34" charset="0"/>
                    <a:ea typeface="SamsungOne 600C" panose="020B0706030303020204" pitchFamily="34" charset="0"/>
                  </a:rPr>
                  <a:t>Thực</a:t>
                </a:r>
                <a:r>
                  <a:rPr lang="en-US" altLang="ko-KR" sz="1400" dirty="0">
                    <a:solidFill>
                      <a:srgbClr val="193EB0"/>
                    </a:solidFill>
                    <a:latin typeface="SamsungOne 600C" panose="020B0706030303020204" pitchFamily="34" charset="0"/>
                    <a:ea typeface="SamsungOne 600C" panose="020B0706030303020204" pitchFamily="34" charset="0"/>
                  </a:rPr>
                  <a:t> </a:t>
                </a:r>
                <a:r>
                  <a:rPr lang="en-US" altLang="ko-KR" sz="1400" dirty="0" err="1">
                    <a:solidFill>
                      <a:srgbClr val="193EB0"/>
                    </a:solidFill>
                    <a:latin typeface="SamsungOne 600C" panose="020B0706030303020204" pitchFamily="34" charset="0"/>
                    <a:ea typeface="SamsungOne 600C" panose="020B0706030303020204" pitchFamily="34" charset="0"/>
                  </a:rPr>
                  <a:t>hiện</a:t>
                </a:r>
                <a:r>
                  <a:rPr lang="en-US" altLang="ko-KR" sz="1400" dirty="0">
                    <a:solidFill>
                      <a:srgbClr val="193EB0"/>
                    </a:solidFill>
                    <a:latin typeface="SamsungOne 600C" panose="020B0706030303020204" pitchFamily="34" charset="0"/>
                    <a:ea typeface="SamsungOne 600C" panose="020B0706030303020204" pitchFamily="34" charset="0"/>
                  </a:rPr>
                  <a:t> </a:t>
                </a:r>
                <a:r>
                  <a:rPr lang="en-US" altLang="ko-KR" sz="1400" dirty="0" err="1">
                    <a:solidFill>
                      <a:srgbClr val="193EB0"/>
                    </a:solidFill>
                    <a:latin typeface="SamsungOne 600C" panose="020B0706030303020204" pitchFamily="34" charset="0"/>
                    <a:ea typeface="SamsungOne 600C" panose="020B0706030303020204" pitchFamily="34" charset="0"/>
                  </a:rPr>
                  <a:t>các</a:t>
                </a:r>
                <a:r>
                  <a:rPr lang="en-US" altLang="ko-KR" sz="1400" dirty="0">
                    <a:solidFill>
                      <a:srgbClr val="193EB0"/>
                    </a:solidFill>
                    <a:latin typeface="SamsungOne 600C" panose="020B0706030303020204" pitchFamily="34" charset="0"/>
                    <a:ea typeface="SamsungOne 600C" panose="020B0706030303020204" pitchFamily="34" charset="0"/>
                  </a:rPr>
                  <a:t> </a:t>
                </a:r>
                <a:endParaRPr lang="vi-VN" altLang="ko-KR" sz="1400" dirty="0">
                  <a:solidFill>
                    <a:srgbClr val="193EB0"/>
                  </a:solidFill>
                  <a:latin typeface="SamsungOne 600C" panose="020B0706030303020204" pitchFamily="34" charset="0"/>
                  <a:ea typeface="SamsungOne 600C" panose="020B0706030303020204" pitchFamily="34" charset="0"/>
                </a:endParaRPr>
              </a:p>
              <a:p>
                <a:pPr algn="ctr"/>
                <a:r>
                  <a:rPr lang="en-US" altLang="ko-KR" sz="1400" dirty="0" err="1">
                    <a:solidFill>
                      <a:srgbClr val="193EB0"/>
                    </a:solidFill>
                    <a:latin typeface="SamsungOne 600C" panose="020B0706030303020204" pitchFamily="34" charset="0"/>
                    <a:ea typeface="SamsungOne 600C" panose="020B0706030303020204" pitchFamily="34" charset="0"/>
                  </a:rPr>
                  <a:t>nhiệm</a:t>
                </a:r>
                <a:r>
                  <a:rPr lang="en-US" altLang="ko-KR" sz="1400" dirty="0">
                    <a:solidFill>
                      <a:srgbClr val="193EB0"/>
                    </a:solidFill>
                    <a:latin typeface="SamsungOne 600C" panose="020B0706030303020204" pitchFamily="34" charset="0"/>
                    <a:ea typeface="SamsungOne 600C" panose="020B0706030303020204" pitchFamily="34" charset="0"/>
                  </a:rPr>
                  <a:t> </a:t>
                </a:r>
                <a:r>
                  <a:rPr lang="en-US" altLang="ko-KR" sz="1400" dirty="0" err="1">
                    <a:solidFill>
                      <a:srgbClr val="193EB0"/>
                    </a:solidFill>
                    <a:latin typeface="SamsungOne 600C" panose="020B0706030303020204" pitchFamily="34" charset="0"/>
                    <a:ea typeface="SamsungOne 600C" panose="020B0706030303020204" pitchFamily="34" charset="0"/>
                  </a:rPr>
                  <a:t>vụ</a:t>
                </a:r>
                <a:r>
                  <a:rPr lang="en-US" altLang="ko-KR" sz="1400" dirty="0">
                    <a:solidFill>
                      <a:srgbClr val="193EB0"/>
                    </a:solidFill>
                    <a:latin typeface="SamsungOne 600C" panose="020B0706030303020204" pitchFamily="34" charset="0"/>
                    <a:ea typeface="SamsungOne 600C" panose="020B0706030303020204" pitchFamily="34" charset="0"/>
                  </a:rPr>
                  <a:t> </a:t>
                </a:r>
                <a:endParaRPr lang="vi-VN" altLang="ko-KR" sz="1400" dirty="0">
                  <a:solidFill>
                    <a:srgbClr val="193EB0"/>
                  </a:solidFill>
                  <a:latin typeface="SamsungOne 600C" panose="020B0706030303020204" pitchFamily="34" charset="0"/>
                  <a:ea typeface="SamsungOne 600C" panose="020B0706030303020204" pitchFamily="34" charset="0"/>
                </a:endParaRPr>
              </a:p>
              <a:p>
                <a:pPr algn="ctr"/>
                <a:r>
                  <a:rPr lang="en-US" altLang="ko-KR" sz="1400" dirty="0" err="1">
                    <a:solidFill>
                      <a:srgbClr val="193EB0"/>
                    </a:solidFill>
                    <a:latin typeface="SamsungOne 600C" panose="020B0706030303020204" pitchFamily="34" charset="0"/>
                    <a:ea typeface="SamsungOne 600C" panose="020B0706030303020204" pitchFamily="34" charset="0"/>
                  </a:rPr>
                  <a:t>đầu</a:t>
                </a:r>
                <a:r>
                  <a:rPr lang="en-US" altLang="ko-KR" sz="1400" dirty="0">
                    <a:solidFill>
                      <a:srgbClr val="193EB0"/>
                    </a:solidFill>
                    <a:latin typeface="SamsungOne 600C" panose="020B0706030303020204" pitchFamily="34" charset="0"/>
                    <a:ea typeface="SamsungOne 600C" panose="020B0706030303020204" pitchFamily="34" charset="0"/>
                  </a:rPr>
                  <a:t> </a:t>
                </a:r>
                <a:r>
                  <a:rPr lang="en-US" altLang="ko-KR" sz="1400" dirty="0" err="1">
                    <a:solidFill>
                      <a:srgbClr val="193EB0"/>
                    </a:solidFill>
                    <a:latin typeface="SamsungOne 600C" panose="020B0706030303020204" pitchFamily="34" charset="0"/>
                    <a:ea typeface="SamsungOne 600C" panose="020B0706030303020204" pitchFamily="34" charset="0"/>
                  </a:rPr>
                  <a:t>tiên</a:t>
                </a:r>
                <a:endParaRPr lang="ko-KR" altLang="en-US" sz="1600" dirty="0">
                  <a:solidFill>
                    <a:srgbClr val="193EB0"/>
                  </a:solidFill>
                  <a:latin typeface="SamsungOne 600C" panose="020B0706030303020204" pitchFamily="34" charset="0"/>
                  <a:ea typeface="SamsungOneKorean 400" panose="020B0503030303020204" pitchFamily="50" charset="-127"/>
                </a:endParaRPr>
              </a:p>
            </p:txBody>
          </p:sp>
        </p:grpSp>
      </p:grpSp>
    </p:spTree>
    <p:extLst>
      <p:ext uri="{BB962C8B-B14F-4D97-AF65-F5344CB8AC3E}">
        <p14:creationId xmlns:p14="http://schemas.microsoft.com/office/powerpoint/2010/main" val="2045334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456880C0-FC1E-42C3-86C9-8426532B4646}"/>
              </a:ext>
            </a:extLst>
          </p:cNvPr>
          <p:cNvSpPr>
            <a:spLocks noGrp="1"/>
          </p:cNvSpPr>
          <p:nvPr>
            <p:ph type="body" sz="quarter" idx="10"/>
          </p:nvPr>
        </p:nvSpPr>
        <p:spPr/>
        <p:txBody>
          <a:bodyPr/>
          <a:lstStyle/>
          <a:p>
            <a:pPr defTabSz="457200">
              <a:defRPr/>
            </a:pPr>
            <a:r>
              <a:rPr lang="en-US" altLang="ko-KR" sz="3600" dirty="0" err="1">
                <a:solidFill>
                  <a:schemeClr val="tx1"/>
                </a:solidFill>
                <a:latin typeface="iCiel Samsung Sharp Sans Bold" pitchFamily="2" charset="0"/>
                <a:ea typeface="iCiel Samsung Sharp Sans Bold" pitchFamily="2" charset="0"/>
                <a:cs typeface="iCiel Samsung Sharp Sans Bold" pitchFamily="2" charset="0"/>
              </a:rPr>
              <a:t>Thiết</a:t>
            </a:r>
            <a:r>
              <a:rPr lang="en-US" altLang="ko-KR" sz="3600" dirty="0">
                <a:solidFill>
                  <a:schemeClr val="tx1"/>
                </a:solidFill>
                <a:latin typeface="iCiel Samsung Sharp Sans Bold" pitchFamily="2" charset="0"/>
                <a:ea typeface="iCiel Samsung Sharp Sans Bold" pitchFamily="2" charset="0"/>
                <a:cs typeface="iCiel Samsung Sharp Sans Bold" pitchFamily="2" charset="0"/>
              </a:rPr>
              <a:t> </a:t>
            </a:r>
            <a:r>
              <a:rPr lang="en-US" altLang="ko-KR" sz="3600" dirty="0" err="1">
                <a:solidFill>
                  <a:schemeClr val="tx1"/>
                </a:solidFill>
                <a:latin typeface="iCiel Samsung Sharp Sans Bold" pitchFamily="2" charset="0"/>
                <a:ea typeface="iCiel Samsung Sharp Sans Bold" pitchFamily="2" charset="0"/>
                <a:cs typeface="iCiel Samsung Sharp Sans Bold" pitchFamily="2" charset="0"/>
              </a:rPr>
              <a:t>kế</a:t>
            </a:r>
            <a:r>
              <a:rPr lang="en-US" altLang="ko-KR" sz="3600" dirty="0">
                <a:solidFill>
                  <a:schemeClr val="tx1"/>
                </a:solidFill>
                <a:latin typeface="iCiel Samsung Sharp Sans Bold" pitchFamily="2" charset="0"/>
                <a:ea typeface="iCiel Samsung Sharp Sans Bold" pitchFamily="2" charset="0"/>
                <a:cs typeface="iCiel Samsung Sharp Sans Bold" pitchFamily="2" charset="0"/>
              </a:rPr>
              <a:t> </a:t>
            </a:r>
            <a:r>
              <a:rPr lang="en-US" altLang="ko-KR" sz="3600" dirty="0" err="1">
                <a:solidFill>
                  <a:schemeClr val="tx1"/>
                </a:solidFill>
                <a:latin typeface="iCiel Samsung Sharp Sans Bold" pitchFamily="2" charset="0"/>
                <a:ea typeface="iCiel Samsung Sharp Sans Bold" pitchFamily="2" charset="0"/>
                <a:cs typeface="iCiel Samsung Sharp Sans Bold" pitchFamily="2" charset="0"/>
              </a:rPr>
              <a:t>kiến</a:t>
            </a:r>
            <a:r>
              <a:rPr lang="en-US" altLang="ko-KR" sz="3600" dirty="0">
                <a:solidFill>
                  <a:schemeClr val="tx1"/>
                </a:solidFill>
                <a:latin typeface="iCiel Samsung Sharp Sans Bold" pitchFamily="2" charset="0"/>
                <a:ea typeface="iCiel Samsung Sharp Sans Bold" pitchFamily="2" charset="0"/>
                <a:cs typeface="iCiel Samsung Sharp Sans Bold" pitchFamily="2" charset="0"/>
              </a:rPr>
              <a:t> </a:t>
            </a:r>
            <a:r>
              <a:rPr lang="en-US" altLang="ko-KR" sz="3600" dirty="0" err="1">
                <a:solidFill>
                  <a:schemeClr val="tx1"/>
                </a:solidFill>
                <a:latin typeface="iCiel Samsung Sharp Sans Bold" pitchFamily="2" charset="0"/>
                <a:ea typeface="iCiel Samsung Sharp Sans Bold" pitchFamily="2" charset="0"/>
                <a:cs typeface="iCiel Samsung Sharp Sans Bold" pitchFamily="2" charset="0"/>
              </a:rPr>
              <a:t>trúc</a:t>
            </a:r>
            <a:r>
              <a:rPr lang="en-US" altLang="ko-KR" sz="3600" dirty="0">
                <a:solidFill>
                  <a:schemeClr val="tx1"/>
                </a:solidFill>
                <a:latin typeface="iCiel Samsung Sharp Sans Bold" pitchFamily="2" charset="0"/>
                <a:ea typeface="iCiel Samsung Sharp Sans Bold" pitchFamily="2" charset="0"/>
                <a:cs typeface="iCiel Samsung Sharp Sans Bold" pitchFamily="2" charset="0"/>
              </a:rPr>
              <a:t> </a:t>
            </a:r>
            <a:r>
              <a:rPr lang="en-US" altLang="ko-KR" sz="3600" dirty="0" err="1">
                <a:solidFill>
                  <a:schemeClr val="tx1"/>
                </a:solidFill>
                <a:latin typeface="iCiel Samsung Sharp Sans Bold" pitchFamily="2" charset="0"/>
                <a:ea typeface="iCiel Samsung Sharp Sans Bold" pitchFamily="2" charset="0"/>
                <a:cs typeface="iCiel Samsung Sharp Sans Bold" pitchFamily="2" charset="0"/>
              </a:rPr>
              <a:t>dữ</a:t>
            </a:r>
            <a:r>
              <a:rPr lang="en-US" altLang="ko-KR" sz="3600" dirty="0">
                <a:solidFill>
                  <a:schemeClr val="tx1"/>
                </a:solidFill>
                <a:latin typeface="iCiel Samsung Sharp Sans Bold" pitchFamily="2" charset="0"/>
                <a:ea typeface="iCiel Samsung Sharp Sans Bold" pitchFamily="2" charset="0"/>
                <a:cs typeface="iCiel Samsung Sharp Sans Bold" pitchFamily="2" charset="0"/>
              </a:rPr>
              <a:t> </a:t>
            </a:r>
            <a:r>
              <a:rPr lang="en-US" altLang="ko-KR" sz="3600" dirty="0" err="1">
                <a:solidFill>
                  <a:schemeClr val="tx1"/>
                </a:solidFill>
                <a:latin typeface="iCiel Samsung Sharp Sans Bold" pitchFamily="2" charset="0"/>
                <a:ea typeface="iCiel Samsung Sharp Sans Bold" pitchFamily="2" charset="0"/>
                <a:cs typeface="iCiel Samsung Sharp Sans Bold" pitchFamily="2" charset="0"/>
              </a:rPr>
              <a:t>liệu</a:t>
            </a:r>
            <a:r>
              <a:rPr lang="en-US" altLang="ko-KR" sz="3600" dirty="0">
                <a:solidFill>
                  <a:schemeClr val="tx1"/>
                </a:solidFill>
                <a:latin typeface="iCiel Samsung Sharp Sans Bold" pitchFamily="2" charset="0"/>
                <a:ea typeface="iCiel Samsung Sharp Sans Bold" pitchFamily="2" charset="0"/>
                <a:cs typeface="iCiel Samsung Sharp Sans Bold" pitchFamily="2" charset="0"/>
              </a:rPr>
              <a:t> </a:t>
            </a:r>
            <a:r>
              <a:rPr lang="en-US" altLang="ko-KR" sz="3600" dirty="0" err="1">
                <a:solidFill>
                  <a:schemeClr val="tx1"/>
                </a:solidFill>
                <a:latin typeface="iCiel Samsung Sharp Sans Bold" pitchFamily="2" charset="0"/>
                <a:ea typeface="iCiel Samsung Sharp Sans Bold" pitchFamily="2" charset="0"/>
                <a:cs typeface="iCiel Samsung Sharp Sans Bold" pitchFamily="2" charset="0"/>
              </a:rPr>
              <a:t>lớn</a:t>
            </a:r>
            <a:endParaRPr lang="en-US" altLang="ko-KR" sz="3600" dirty="0">
              <a:solidFill>
                <a:schemeClr val="tx1"/>
              </a:solidFill>
              <a:latin typeface="iCiel Samsung Sharp Sans Bold" pitchFamily="2" charset="0"/>
              <a:ea typeface="iCiel Samsung Sharp Sans Bold" pitchFamily="2" charset="0"/>
              <a:cs typeface="iCiel Samsung Sharp Sans Bold" pitchFamily="2" charset="0"/>
            </a:endParaRPr>
          </a:p>
        </p:txBody>
      </p:sp>
      <p:sp>
        <p:nvSpPr>
          <p:cNvPr id="5" name="텍스트 개체 틀 4">
            <a:extLst>
              <a:ext uri="{FF2B5EF4-FFF2-40B4-BE49-F238E27FC236}">
                <a16:creationId xmlns:a16="http://schemas.microsoft.com/office/drawing/2014/main" id="{EA5B68FD-E540-412A-8CE8-35DC6EA405AD}"/>
              </a:ext>
            </a:extLst>
          </p:cNvPr>
          <p:cNvSpPr>
            <a:spLocks noGrp="1"/>
          </p:cNvSpPr>
          <p:nvPr>
            <p:ph type="body" sz="quarter" idx="11"/>
          </p:nvPr>
        </p:nvSpPr>
        <p:spPr/>
        <p:txBody>
          <a:bodyPr/>
          <a:lstStyle/>
          <a:p>
            <a:r>
              <a:rPr lang="en-US" altLang="ko-KR" dirty="0" err="1"/>
              <a:t>Bài</a:t>
            </a:r>
            <a:r>
              <a:rPr lang="en-US" altLang="ko-KR" dirty="0"/>
              <a:t> 2.</a:t>
            </a:r>
            <a:endParaRPr lang="ko-KR" altLang="en-US" dirty="0"/>
          </a:p>
        </p:txBody>
      </p:sp>
      <p:sp>
        <p:nvSpPr>
          <p:cNvPr id="6" name="직사각형 5">
            <a:extLst>
              <a:ext uri="{FF2B5EF4-FFF2-40B4-BE49-F238E27FC236}">
                <a16:creationId xmlns:a16="http://schemas.microsoft.com/office/drawing/2014/main" id="{13818A29-2D84-447C-BE43-3CC1B16AFD49}"/>
              </a:ext>
            </a:extLst>
          </p:cNvPr>
          <p:cNvSpPr/>
          <p:nvPr/>
        </p:nvSpPr>
        <p:spPr>
          <a:xfrm>
            <a:off x="1234524" y="4066410"/>
            <a:ext cx="5519420"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187" latinLnBrk="0">
              <a:spcAft>
                <a:spcPts val="600"/>
              </a:spcAft>
            </a:pPr>
            <a:r>
              <a:rPr lang="en-US" altLang="ko-KR" dirty="0">
                <a:solidFill>
                  <a:schemeClr val="bg1">
                    <a:lumMod val="65000"/>
                  </a:schemeClr>
                </a:solidFill>
                <a:latin typeface="SamsungOne-400" panose="020B0503030303020204" pitchFamily="34" charset="0"/>
              </a:rPr>
              <a:t>2.1. Quy </a:t>
            </a:r>
            <a:r>
              <a:rPr lang="en-US" altLang="ko-KR" dirty="0" err="1">
                <a:solidFill>
                  <a:schemeClr val="bg1">
                    <a:lumMod val="65000"/>
                  </a:schemeClr>
                </a:solidFill>
                <a:latin typeface="SamsungOne-400" panose="020B0503030303020204" pitchFamily="34" charset="0"/>
              </a:rPr>
              <a:t>trình</a:t>
            </a:r>
            <a:r>
              <a:rPr lang="en-US" altLang="ko-KR" dirty="0">
                <a:solidFill>
                  <a:schemeClr val="bg1">
                    <a:lumMod val="65000"/>
                  </a:schemeClr>
                </a:solidFill>
                <a:latin typeface="SamsungOne-400" panose="020B0503030303020204" pitchFamily="34" charset="0"/>
              </a:rPr>
              <a:t> </a:t>
            </a:r>
            <a:r>
              <a:rPr lang="en-US" altLang="ko-KR" dirty="0" err="1">
                <a:solidFill>
                  <a:schemeClr val="bg1">
                    <a:lumMod val="65000"/>
                  </a:schemeClr>
                </a:solidFill>
                <a:latin typeface="SamsungOne-400" panose="020B0503030303020204" pitchFamily="34" charset="0"/>
              </a:rPr>
              <a:t>thực</a:t>
            </a:r>
            <a:r>
              <a:rPr lang="en-US" altLang="ko-KR" dirty="0">
                <a:solidFill>
                  <a:schemeClr val="bg1">
                    <a:lumMod val="65000"/>
                  </a:schemeClr>
                </a:solidFill>
                <a:latin typeface="SamsungOne-400" panose="020B0503030303020204" pitchFamily="34" charset="0"/>
              </a:rPr>
              <a:t> </a:t>
            </a:r>
            <a:r>
              <a:rPr lang="en-US" altLang="ko-KR" dirty="0" err="1">
                <a:solidFill>
                  <a:schemeClr val="bg1">
                    <a:lumMod val="65000"/>
                  </a:schemeClr>
                </a:solidFill>
                <a:latin typeface="SamsungOne-400" panose="020B0503030303020204" pitchFamily="34" charset="0"/>
              </a:rPr>
              <a:t>hiện</a:t>
            </a:r>
            <a:r>
              <a:rPr lang="en-US" altLang="ko-KR" dirty="0">
                <a:solidFill>
                  <a:schemeClr val="bg1">
                    <a:lumMod val="65000"/>
                  </a:schemeClr>
                </a:solidFill>
                <a:latin typeface="SamsungOne-400" panose="020B0503030303020204" pitchFamily="34" charset="0"/>
              </a:rPr>
              <a:t> </a:t>
            </a:r>
            <a:r>
              <a:rPr lang="en-US" altLang="ko-KR" dirty="0" err="1">
                <a:solidFill>
                  <a:schemeClr val="bg1">
                    <a:lumMod val="65000"/>
                  </a:schemeClr>
                </a:solidFill>
                <a:latin typeface="SamsungOne-400" panose="020B0503030303020204" pitchFamily="34" charset="0"/>
              </a:rPr>
              <a:t>dự</a:t>
            </a:r>
            <a:r>
              <a:rPr lang="en-US" altLang="ko-KR" dirty="0">
                <a:solidFill>
                  <a:schemeClr val="bg1">
                    <a:lumMod val="65000"/>
                  </a:schemeClr>
                </a:solidFill>
                <a:latin typeface="SamsungOne-400" panose="020B0503030303020204" pitchFamily="34" charset="0"/>
              </a:rPr>
              <a:t> </a:t>
            </a:r>
            <a:r>
              <a:rPr lang="en-US" altLang="ko-KR" dirty="0" err="1">
                <a:solidFill>
                  <a:schemeClr val="bg1">
                    <a:lumMod val="65000"/>
                  </a:schemeClr>
                </a:solidFill>
                <a:latin typeface="SamsungOne-400" panose="020B0503030303020204" pitchFamily="34" charset="0"/>
              </a:rPr>
              <a:t>án</a:t>
            </a:r>
            <a:r>
              <a:rPr lang="en-US" altLang="ko-KR" dirty="0">
                <a:solidFill>
                  <a:schemeClr val="bg1">
                    <a:lumMod val="65000"/>
                  </a:schemeClr>
                </a:solidFill>
                <a:latin typeface="SamsungOne-400" panose="020B0503030303020204" pitchFamily="34" charset="0"/>
              </a:rPr>
              <a:t> Capstone</a:t>
            </a:r>
          </a:p>
        </p:txBody>
      </p:sp>
      <p:sp>
        <p:nvSpPr>
          <p:cNvPr id="7" name="직사각형 6">
            <a:extLst>
              <a:ext uri="{FF2B5EF4-FFF2-40B4-BE49-F238E27FC236}">
                <a16:creationId xmlns:a16="http://schemas.microsoft.com/office/drawing/2014/main" id="{CA5509B7-6BC8-4438-BC34-E89B26A1C26C}"/>
              </a:ext>
            </a:extLst>
          </p:cNvPr>
          <p:cNvSpPr/>
          <p:nvPr/>
        </p:nvSpPr>
        <p:spPr>
          <a:xfrm>
            <a:off x="1051644" y="4065237"/>
            <a:ext cx="36000" cy="252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rgbClr val="1429A0"/>
              </a:solidFill>
              <a:latin typeface="SamsungOne-400" panose="020B0503030303020204" pitchFamily="34" charset="0"/>
            </a:endParaRPr>
          </a:p>
        </p:txBody>
      </p:sp>
      <p:sp>
        <p:nvSpPr>
          <p:cNvPr id="8" name="직사각형 7">
            <a:extLst>
              <a:ext uri="{FF2B5EF4-FFF2-40B4-BE49-F238E27FC236}">
                <a16:creationId xmlns:a16="http://schemas.microsoft.com/office/drawing/2014/main" id="{593A8040-199C-4641-B222-C2E12EEB2989}"/>
              </a:ext>
            </a:extLst>
          </p:cNvPr>
          <p:cNvSpPr/>
          <p:nvPr/>
        </p:nvSpPr>
        <p:spPr>
          <a:xfrm>
            <a:off x="1234524" y="4496244"/>
            <a:ext cx="5519420"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dirty="0">
                <a:solidFill>
                  <a:schemeClr val="tx1">
                    <a:lumMod val="75000"/>
                    <a:lumOff val="25000"/>
                  </a:schemeClr>
                </a:solidFill>
                <a:latin typeface="SamsungOne-700" panose="020B0803030303020204" pitchFamily="34" charset="0"/>
              </a:rPr>
              <a:t>2.2. </a:t>
            </a:r>
            <a:r>
              <a:rPr lang="en-US" altLang="ko-KR" dirty="0" err="1">
                <a:solidFill>
                  <a:schemeClr val="tx1">
                    <a:lumMod val="75000"/>
                    <a:lumOff val="25000"/>
                  </a:schemeClr>
                </a:solidFill>
                <a:latin typeface="SamsungOne-700" panose="020B0803030303020204" pitchFamily="34" charset="0"/>
              </a:rPr>
              <a:t>Quản</a:t>
            </a:r>
            <a:r>
              <a:rPr lang="en-US" altLang="ko-KR" dirty="0">
                <a:solidFill>
                  <a:schemeClr val="tx1">
                    <a:lumMod val="75000"/>
                    <a:lumOff val="25000"/>
                  </a:schemeClr>
                </a:solidFill>
                <a:latin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rPr>
              <a:t>lý</a:t>
            </a:r>
            <a:r>
              <a:rPr lang="en-US" altLang="ko-KR" dirty="0">
                <a:solidFill>
                  <a:schemeClr val="tx1">
                    <a:lumMod val="75000"/>
                    <a:lumOff val="25000"/>
                  </a:schemeClr>
                </a:solidFill>
                <a:latin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rPr>
              <a:t>lịch</a:t>
            </a:r>
            <a:r>
              <a:rPr lang="en-US" altLang="ko-KR" dirty="0">
                <a:solidFill>
                  <a:schemeClr val="tx1">
                    <a:lumMod val="75000"/>
                    <a:lumOff val="25000"/>
                  </a:schemeClr>
                </a:solidFill>
                <a:latin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rPr>
              <a:t>trình</a:t>
            </a:r>
            <a:r>
              <a:rPr lang="en-US" altLang="ko-KR" dirty="0">
                <a:solidFill>
                  <a:schemeClr val="tx1">
                    <a:lumMod val="75000"/>
                    <a:lumOff val="25000"/>
                  </a:schemeClr>
                </a:solidFill>
                <a:latin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rPr>
              <a:t>và</a:t>
            </a:r>
            <a:r>
              <a:rPr lang="en-US" altLang="ko-KR" dirty="0">
                <a:solidFill>
                  <a:schemeClr val="tx1">
                    <a:lumMod val="75000"/>
                    <a:lumOff val="25000"/>
                  </a:schemeClr>
                </a:solidFill>
                <a:latin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rPr>
              <a:t>tiến</a:t>
            </a:r>
            <a:r>
              <a:rPr lang="en-US" altLang="ko-KR" dirty="0">
                <a:solidFill>
                  <a:schemeClr val="tx1">
                    <a:lumMod val="75000"/>
                    <a:lumOff val="25000"/>
                  </a:schemeClr>
                </a:solidFill>
                <a:latin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rPr>
              <a:t>độ</a:t>
            </a:r>
            <a:r>
              <a:rPr lang="en-US" altLang="ko-KR" dirty="0">
                <a:solidFill>
                  <a:schemeClr val="tx1">
                    <a:lumMod val="75000"/>
                    <a:lumOff val="25000"/>
                  </a:schemeClr>
                </a:solidFill>
                <a:latin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rPr>
              <a:t>dự</a:t>
            </a:r>
            <a:r>
              <a:rPr lang="en-US" altLang="ko-KR" dirty="0">
                <a:solidFill>
                  <a:schemeClr val="tx1">
                    <a:lumMod val="75000"/>
                    <a:lumOff val="25000"/>
                  </a:schemeClr>
                </a:solidFill>
                <a:latin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rPr>
              <a:t>án</a:t>
            </a:r>
            <a:endParaRPr lang="en-US" altLang="ko-KR" dirty="0">
              <a:solidFill>
                <a:schemeClr val="tx1">
                  <a:lumMod val="75000"/>
                  <a:lumOff val="25000"/>
                </a:schemeClr>
              </a:solidFill>
              <a:latin typeface="SamsungOne-700" panose="020B0803030303020204" pitchFamily="34" charset="0"/>
            </a:endParaRPr>
          </a:p>
        </p:txBody>
      </p:sp>
      <p:sp>
        <p:nvSpPr>
          <p:cNvPr id="9" name="직사각형 8">
            <a:extLst>
              <a:ext uri="{FF2B5EF4-FFF2-40B4-BE49-F238E27FC236}">
                <a16:creationId xmlns:a16="http://schemas.microsoft.com/office/drawing/2014/main" id="{1C4C4ECF-887D-4A32-BCD4-23B5DC1E761E}"/>
              </a:ext>
            </a:extLst>
          </p:cNvPr>
          <p:cNvSpPr/>
          <p:nvPr/>
        </p:nvSpPr>
        <p:spPr>
          <a:xfrm>
            <a:off x="1051644" y="4495071"/>
            <a:ext cx="36000" cy="252000"/>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latin typeface="SamsungOne-400" panose="020B0503030303020204" pitchFamily="34" charset="0"/>
            </a:endParaRPr>
          </a:p>
        </p:txBody>
      </p:sp>
    </p:spTree>
    <p:extLst>
      <p:ext uri="{BB962C8B-B14F-4D97-AF65-F5344CB8AC3E}">
        <p14:creationId xmlns:p14="http://schemas.microsoft.com/office/powerpoint/2010/main" val="1458669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671FC1F-94E7-460F-9A7D-01D28038047B}"/>
              </a:ext>
            </a:extLst>
          </p:cNvPr>
          <p:cNvSpPr>
            <a:spLocks noGrp="1"/>
          </p:cNvSpPr>
          <p:nvPr>
            <p:ph type="body" sz="quarter" idx="10"/>
          </p:nvPr>
        </p:nvSpPr>
        <p:spPr>
          <a:xfrm>
            <a:off x="449612" y="447879"/>
            <a:ext cx="5916898" cy="279119"/>
          </a:xfrm>
        </p:spPr>
        <p:txBody>
          <a:bodyPr/>
          <a:lstStyle/>
          <a:p>
            <a:r>
              <a:rPr lang="en-US" altLang="ko-KR" dirty="0"/>
              <a:t>2.2. </a:t>
            </a:r>
            <a:r>
              <a:rPr lang="en-US" altLang="ko-KR" dirty="0" err="1"/>
              <a:t>Quản</a:t>
            </a:r>
            <a:r>
              <a:rPr lang="en-US" altLang="ko-KR" dirty="0"/>
              <a:t> </a:t>
            </a:r>
            <a:r>
              <a:rPr lang="en-US" altLang="ko-KR" dirty="0" err="1"/>
              <a:t>lý</a:t>
            </a:r>
            <a:r>
              <a:rPr lang="en-US" altLang="ko-KR" dirty="0"/>
              <a:t> </a:t>
            </a:r>
            <a:r>
              <a:rPr lang="en-US" altLang="ko-KR" dirty="0" err="1"/>
              <a:t>lịch</a:t>
            </a:r>
            <a:r>
              <a:rPr lang="en-US" altLang="ko-KR" dirty="0"/>
              <a:t> </a:t>
            </a:r>
            <a:r>
              <a:rPr lang="en-US" altLang="ko-KR" dirty="0" err="1"/>
              <a:t>trình</a:t>
            </a:r>
            <a:r>
              <a:rPr lang="en-US" altLang="ko-KR" dirty="0"/>
              <a:t> </a:t>
            </a:r>
            <a:r>
              <a:rPr lang="en-US" altLang="ko-KR" dirty="0" err="1"/>
              <a:t>và</a:t>
            </a:r>
            <a:r>
              <a:rPr lang="en-US" altLang="ko-KR" dirty="0"/>
              <a:t> </a:t>
            </a:r>
            <a:r>
              <a:rPr lang="en-US" altLang="ko-KR" dirty="0" err="1"/>
              <a:t>tiến</a:t>
            </a:r>
            <a:r>
              <a:rPr lang="en-US" altLang="ko-KR" dirty="0"/>
              <a:t> </a:t>
            </a:r>
            <a:r>
              <a:rPr lang="en-US" altLang="ko-KR" dirty="0" err="1"/>
              <a:t>độ</a:t>
            </a:r>
            <a:r>
              <a:rPr lang="en-US" altLang="ko-KR" dirty="0"/>
              <a:t> </a:t>
            </a:r>
            <a:r>
              <a:rPr lang="en-US" altLang="ko-KR" dirty="0" err="1"/>
              <a:t>dự</a:t>
            </a:r>
            <a:r>
              <a:rPr lang="en-US" altLang="ko-KR" dirty="0"/>
              <a:t> </a:t>
            </a:r>
            <a:r>
              <a:rPr lang="en-US" altLang="ko-KR" dirty="0" err="1"/>
              <a:t>án</a:t>
            </a:r>
            <a:endParaRPr lang="en-US" altLang="ko-KR" dirty="0"/>
          </a:p>
        </p:txBody>
      </p:sp>
      <p:sp>
        <p:nvSpPr>
          <p:cNvPr id="3" name="텍스트 개체 틀 2">
            <a:extLst>
              <a:ext uri="{FF2B5EF4-FFF2-40B4-BE49-F238E27FC236}">
                <a16:creationId xmlns:a16="http://schemas.microsoft.com/office/drawing/2014/main" id="{89EAE8C6-23C0-4757-98B4-2EB9FF0CC165}"/>
              </a:ext>
            </a:extLst>
          </p:cNvPr>
          <p:cNvSpPr>
            <a:spLocks noGrp="1"/>
          </p:cNvSpPr>
          <p:nvPr>
            <p:ph type="body" sz="quarter" idx="11"/>
          </p:nvPr>
        </p:nvSpPr>
        <p:spPr/>
        <p:txBody>
          <a:bodyPr/>
          <a:lstStyle/>
          <a:p>
            <a:r>
              <a:rPr lang="en-US" altLang="ko-KR" dirty="0" err="1">
                <a:latin typeface="iCiel Samsung Sharp Sans Bold" pitchFamily="2" charset="0"/>
                <a:ea typeface="iCiel Samsung Sharp Sans Bold" pitchFamily="2" charset="0"/>
                <a:cs typeface="iCiel Samsung Sharp Sans Bold" pitchFamily="2" charset="0"/>
              </a:rPr>
              <a:t>Những</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thay</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đổi</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trong</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quá</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trình</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phát</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triển</a:t>
            </a:r>
            <a:endParaRPr lang="ko-KR" altLang="en-US" dirty="0">
              <a:latin typeface="iCiel Samsung Sharp Sans Bold" pitchFamily="2" charset="0"/>
              <a:cs typeface="iCiel Samsung Sharp Sans Bold" pitchFamily="2" charset="0"/>
            </a:endParaRPr>
          </a:p>
        </p:txBody>
      </p:sp>
      <p:sp>
        <p:nvSpPr>
          <p:cNvPr id="4" name="텍스트 개체 틀 3">
            <a:extLst>
              <a:ext uri="{FF2B5EF4-FFF2-40B4-BE49-F238E27FC236}">
                <a16:creationId xmlns:a16="http://schemas.microsoft.com/office/drawing/2014/main" id="{DCDE637A-7A23-48A5-92D7-9AC02BBA40DF}"/>
              </a:ext>
            </a:extLst>
          </p:cNvPr>
          <p:cNvSpPr>
            <a:spLocks noGrp="1"/>
          </p:cNvSpPr>
          <p:nvPr>
            <p:ph type="body" sz="quarter" idx="13"/>
          </p:nvPr>
        </p:nvSpPr>
        <p:spPr/>
        <p:txBody>
          <a:bodyPr/>
          <a:lstStyle/>
          <a:p>
            <a:r>
              <a:rPr lang="en-US" altLang="ko-KR" sz="1600" b="1" dirty="0" err="1">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Bài</a:t>
            </a:r>
            <a:r>
              <a:rPr lang="en-US" altLang="ko-KR" sz="1600" b="1" dirty="0">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  </a:t>
            </a:r>
            <a:r>
              <a:rPr lang="en-US" altLang="ko-KR" sz="1600" b="1" dirty="0">
                <a:solidFill>
                  <a:schemeClr val="bg1">
                    <a:lumMod val="85000"/>
                  </a:schemeClr>
                </a:solidFill>
                <a:latin typeface="iCiel Samsung Sharp Sans Bold" pitchFamily="2" charset="77"/>
                <a:ea typeface="iCiel Samsung Sharp Sans Bold" pitchFamily="2" charset="77"/>
                <a:cs typeface="iCiel Samsung Sharp Sans Bold" pitchFamily="2" charset="77"/>
              </a:rPr>
              <a:t>02</a:t>
            </a:r>
          </a:p>
          <a:p>
            <a:endParaRPr lang="ko-KR" altLang="en-US" dirty="0"/>
          </a:p>
        </p:txBody>
      </p:sp>
      <p:sp>
        <p:nvSpPr>
          <p:cNvPr id="5" name="텍스트 개체 틀 4">
            <a:extLst>
              <a:ext uri="{FF2B5EF4-FFF2-40B4-BE49-F238E27FC236}">
                <a16:creationId xmlns:a16="http://schemas.microsoft.com/office/drawing/2014/main" id="{168CDABC-B093-411D-AF74-9211D3E6BB8A}"/>
              </a:ext>
            </a:extLst>
          </p:cNvPr>
          <p:cNvSpPr>
            <a:spLocks noGrp="1"/>
          </p:cNvSpPr>
          <p:nvPr>
            <p:ph type="body" sz="quarter" idx="15"/>
          </p:nvPr>
        </p:nvSpPr>
        <p:spPr>
          <a:xfrm>
            <a:off x="535872" y="2226568"/>
            <a:ext cx="8796528" cy="3914740"/>
          </a:xfrm>
        </p:spPr>
        <p:txBody>
          <a:bodyPr/>
          <a:lstStyle/>
          <a:p>
            <a:r>
              <a:rPr lang="vi-VN" altLang="ko-KR" dirty="0"/>
              <a:t>Thay đổi từ quy trình phát triển quy trình tuần tự hiện tại (mô hình Thác nước) sang phương pháp nhanh nhẹn quy trình thiết kế lặp (tập trung vào người dùng)</a:t>
            </a:r>
            <a:endParaRPr lang="en" altLang="ko-KR" dirty="0"/>
          </a:p>
          <a:p>
            <a:pPr lvl="1"/>
            <a:r>
              <a:rPr lang="vi-VN" altLang="ko-KR" dirty="0"/>
              <a:t>Sử dụng phương pháp thiết kế lặp lại sử dụng kỹ thuật đồng thời</a:t>
            </a:r>
            <a:endParaRPr lang="ko-KR" altLang="en-US" dirty="0"/>
          </a:p>
        </p:txBody>
      </p:sp>
      <p:sp>
        <p:nvSpPr>
          <p:cNvPr id="12" name="오른쪽 화살표[R] 7">
            <a:extLst>
              <a:ext uri="{FF2B5EF4-FFF2-40B4-BE49-F238E27FC236}">
                <a16:creationId xmlns:a16="http://schemas.microsoft.com/office/drawing/2014/main" id="{2DD4895D-81C6-47B1-8A64-691C6AA8FEBD}"/>
              </a:ext>
            </a:extLst>
          </p:cNvPr>
          <p:cNvSpPr/>
          <p:nvPr/>
        </p:nvSpPr>
        <p:spPr>
          <a:xfrm>
            <a:off x="6183356" y="4189126"/>
            <a:ext cx="463799" cy="756665"/>
          </a:xfrm>
          <a:prstGeom prst="rightArrow">
            <a:avLst/>
          </a:prstGeom>
          <a:solidFill>
            <a:srgbClr val="66A1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latin typeface="SamsungOne-400" panose="020B0503030303020204" pitchFamily="34" charset="0"/>
            </a:endParaRPr>
          </a:p>
        </p:txBody>
      </p:sp>
      <p:grpSp>
        <p:nvGrpSpPr>
          <p:cNvPr id="13" name="그룹 12">
            <a:extLst>
              <a:ext uri="{FF2B5EF4-FFF2-40B4-BE49-F238E27FC236}">
                <a16:creationId xmlns:a16="http://schemas.microsoft.com/office/drawing/2014/main" id="{729EC2F0-9B8C-4AEB-B28A-C5E756600115}"/>
              </a:ext>
            </a:extLst>
          </p:cNvPr>
          <p:cNvGrpSpPr/>
          <p:nvPr/>
        </p:nvGrpSpPr>
        <p:grpSpPr>
          <a:xfrm>
            <a:off x="879019" y="3656133"/>
            <a:ext cx="4961190" cy="2205449"/>
            <a:chOff x="879019" y="3656133"/>
            <a:chExt cx="4961190" cy="2205449"/>
          </a:xfrm>
        </p:grpSpPr>
        <p:pic>
          <p:nvPicPr>
            <p:cNvPr id="14" name="그림 13">
              <a:extLst>
                <a:ext uri="{FF2B5EF4-FFF2-40B4-BE49-F238E27FC236}">
                  <a16:creationId xmlns:a16="http://schemas.microsoft.com/office/drawing/2014/main" id="{48204DE3-2BF2-447A-9BD7-28B1C457B9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019" y="3656133"/>
              <a:ext cx="4961190" cy="1822653"/>
            </a:xfrm>
            <a:prstGeom prst="rect">
              <a:avLst/>
            </a:prstGeom>
          </p:spPr>
        </p:pic>
        <p:sp>
          <p:nvSpPr>
            <p:cNvPr id="15" name="직사각형 14">
              <a:extLst>
                <a:ext uri="{FF2B5EF4-FFF2-40B4-BE49-F238E27FC236}">
                  <a16:creationId xmlns:a16="http://schemas.microsoft.com/office/drawing/2014/main" id="{80FB7C2D-3E86-4545-BDB2-30A240A78DBA}"/>
                </a:ext>
              </a:extLst>
            </p:cNvPr>
            <p:cNvSpPr/>
            <p:nvPr/>
          </p:nvSpPr>
          <p:spPr>
            <a:xfrm>
              <a:off x="2666155" y="5553805"/>
              <a:ext cx="1560042" cy="307777"/>
            </a:xfrm>
            <a:prstGeom prst="rect">
              <a:avLst/>
            </a:prstGeom>
          </p:spPr>
          <p:txBody>
            <a:bodyPr wrap="none">
              <a:spAutoFit/>
            </a:bodyPr>
            <a:lstStyle/>
            <a:p>
              <a:r>
                <a:rPr lang="vi-VN" altLang="ko-KR" sz="1400" dirty="0">
                  <a:solidFill>
                    <a:srgbClr val="1F45BC"/>
                  </a:solidFill>
                  <a:latin typeface="SamsungOne 600C" panose="020B0706030303020204" pitchFamily="34" charset="0"/>
                  <a:ea typeface="SamsungOne 600C" panose="020B0706030303020204" pitchFamily="34" charset="0"/>
                </a:rPr>
                <a:t>Mô hình thác nước</a:t>
              </a:r>
              <a:endParaRPr lang="ko-KR" altLang="en-US" sz="1400" dirty="0">
                <a:solidFill>
                  <a:srgbClr val="1F45BC"/>
                </a:solidFill>
                <a:latin typeface="SamsungOne 600C" panose="020B0706030303020204" pitchFamily="34" charset="0"/>
                <a:ea typeface="SamsungOneKorean 400" panose="020B0503030303020204" pitchFamily="50" charset="-127"/>
              </a:endParaRPr>
            </a:p>
          </p:txBody>
        </p:sp>
      </p:grpSp>
      <p:grpSp>
        <p:nvGrpSpPr>
          <p:cNvPr id="16" name="그룹 15">
            <a:extLst>
              <a:ext uri="{FF2B5EF4-FFF2-40B4-BE49-F238E27FC236}">
                <a16:creationId xmlns:a16="http://schemas.microsoft.com/office/drawing/2014/main" id="{94B5EC9F-56B5-4F4C-8C44-69E1EF1944AF}"/>
              </a:ext>
            </a:extLst>
          </p:cNvPr>
          <p:cNvGrpSpPr/>
          <p:nvPr/>
        </p:nvGrpSpPr>
        <p:grpSpPr>
          <a:xfrm>
            <a:off x="6913344" y="3574730"/>
            <a:ext cx="2299131" cy="2304381"/>
            <a:chOff x="6913344" y="3574730"/>
            <a:chExt cx="2299131" cy="2304381"/>
          </a:xfrm>
        </p:grpSpPr>
        <p:sp>
          <p:nvSpPr>
            <p:cNvPr id="17" name="직사각형 16">
              <a:extLst>
                <a:ext uri="{FF2B5EF4-FFF2-40B4-BE49-F238E27FC236}">
                  <a16:creationId xmlns:a16="http://schemas.microsoft.com/office/drawing/2014/main" id="{85A6387F-C084-4501-B5E4-F8A6A3ADCA4D}"/>
                </a:ext>
              </a:extLst>
            </p:cNvPr>
            <p:cNvSpPr/>
            <p:nvPr/>
          </p:nvSpPr>
          <p:spPr>
            <a:xfrm>
              <a:off x="7506559" y="5571334"/>
              <a:ext cx="1705916" cy="307777"/>
            </a:xfrm>
            <a:prstGeom prst="rect">
              <a:avLst/>
            </a:prstGeom>
          </p:spPr>
          <p:txBody>
            <a:bodyPr wrap="none">
              <a:spAutoFit/>
            </a:bodyPr>
            <a:lstStyle/>
            <a:p>
              <a:r>
                <a:rPr lang="en-US" altLang="ko-KR" sz="1400" dirty="0" err="1">
                  <a:solidFill>
                    <a:srgbClr val="1F45BC"/>
                  </a:solidFill>
                  <a:latin typeface="SamsungOne 600C" panose="020B0706030303020204" pitchFamily="34" charset="0"/>
                  <a:ea typeface="SamsungOne 600C" panose="020B0706030303020204" pitchFamily="34" charset="0"/>
                </a:rPr>
                <a:t>mô</a:t>
              </a:r>
              <a:r>
                <a:rPr lang="en-US" altLang="ko-KR" sz="1400" dirty="0">
                  <a:solidFill>
                    <a:srgbClr val="1F45BC"/>
                  </a:solidFill>
                  <a:latin typeface="SamsungOne 600C" panose="020B0706030303020204" pitchFamily="34" charset="0"/>
                  <a:ea typeface="SamsungOne 600C" panose="020B0706030303020204" pitchFamily="34" charset="0"/>
                </a:rPr>
                <a:t> </a:t>
              </a:r>
              <a:r>
                <a:rPr lang="en-US" altLang="ko-KR" sz="1400" dirty="0" err="1">
                  <a:solidFill>
                    <a:srgbClr val="1F45BC"/>
                  </a:solidFill>
                  <a:latin typeface="SamsungOne 600C" panose="020B0706030303020204" pitchFamily="34" charset="0"/>
                  <a:ea typeface="SamsungOne 600C" panose="020B0706030303020204" pitchFamily="34" charset="0"/>
                </a:rPr>
                <a:t>hình</a:t>
              </a:r>
              <a:r>
                <a:rPr lang="en-US" altLang="ko-KR" sz="1400" dirty="0">
                  <a:solidFill>
                    <a:srgbClr val="1F45BC"/>
                  </a:solidFill>
                  <a:latin typeface="SamsungOne 600C" panose="020B0706030303020204" pitchFamily="34" charset="0"/>
                  <a:ea typeface="SamsungOne 600C" panose="020B0706030303020204" pitchFamily="34" charset="0"/>
                </a:rPr>
                <a:t> </a:t>
              </a:r>
              <a:r>
                <a:rPr lang="en-US" altLang="ko-KR" sz="1400" dirty="0" err="1">
                  <a:solidFill>
                    <a:srgbClr val="1F45BC"/>
                  </a:solidFill>
                  <a:latin typeface="SamsungOne 600C" panose="020B0706030303020204" pitchFamily="34" charset="0"/>
                  <a:ea typeface="SamsungOne 600C" panose="020B0706030303020204" pitchFamily="34" charset="0"/>
                </a:rPr>
                <a:t>nhanh</a:t>
              </a:r>
              <a:r>
                <a:rPr lang="en-US" altLang="ko-KR" sz="1400" dirty="0">
                  <a:solidFill>
                    <a:srgbClr val="1F45BC"/>
                  </a:solidFill>
                  <a:latin typeface="SamsungOne 600C" panose="020B0706030303020204" pitchFamily="34" charset="0"/>
                  <a:ea typeface="SamsungOne 600C" panose="020B0706030303020204" pitchFamily="34" charset="0"/>
                </a:rPr>
                <a:t> </a:t>
              </a:r>
              <a:r>
                <a:rPr lang="en-US" altLang="ko-KR" sz="1400" dirty="0" err="1">
                  <a:solidFill>
                    <a:srgbClr val="1F45BC"/>
                  </a:solidFill>
                  <a:latin typeface="SamsungOne 600C" panose="020B0706030303020204" pitchFamily="34" charset="0"/>
                  <a:ea typeface="SamsungOne 600C" panose="020B0706030303020204" pitchFamily="34" charset="0"/>
                </a:rPr>
                <a:t>nhẹn</a:t>
              </a:r>
              <a:endParaRPr lang="ko-KR" altLang="en-US" sz="1400" dirty="0">
                <a:solidFill>
                  <a:srgbClr val="1F45BC"/>
                </a:solidFill>
                <a:latin typeface="SamsungOne 600C" panose="020B0706030303020204" pitchFamily="34" charset="0"/>
                <a:ea typeface="SamsungOneKorean 400" panose="020B0503030303020204" pitchFamily="50" charset="-127"/>
              </a:endParaRPr>
            </a:p>
          </p:txBody>
        </p:sp>
        <p:pic>
          <p:nvPicPr>
            <p:cNvPr id="18" name="그림 17">
              <a:extLst>
                <a:ext uri="{FF2B5EF4-FFF2-40B4-BE49-F238E27FC236}">
                  <a16:creationId xmlns:a16="http://schemas.microsoft.com/office/drawing/2014/main" id="{64B3672E-43A2-48E9-9CB3-893159A32C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13344" y="3574730"/>
              <a:ext cx="2265573" cy="1904056"/>
            </a:xfrm>
            <a:prstGeom prst="rect">
              <a:avLst/>
            </a:prstGeom>
          </p:spPr>
        </p:pic>
      </p:grpSp>
    </p:spTree>
    <p:extLst>
      <p:ext uri="{BB962C8B-B14F-4D97-AF65-F5344CB8AC3E}">
        <p14:creationId xmlns:p14="http://schemas.microsoft.com/office/powerpoint/2010/main" val="1227638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671FC1F-94E7-460F-9A7D-01D28038047B}"/>
              </a:ext>
            </a:extLst>
          </p:cNvPr>
          <p:cNvSpPr>
            <a:spLocks noGrp="1"/>
          </p:cNvSpPr>
          <p:nvPr>
            <p:ph type="body" sz="quarter" idx="10"/>
          </p:nvPr>
        </p:nvSpPr>
        <p:spPr>
          <a:xfrm>
            <a:off x="449612" y="447879"/>
            <a:ext cx="5894038" cy="279119"/>
          </a:xfrm>
        </p:spPr>
        <p:txBody>
          <a:bodyPr/>
          <a:lstStyle/>
          <a:p>
            <a:r>
              <a:rPr lang="en-US" altLang="ko-KR" dirty="0"/>
              <a:t>2.2. </a:t>
            </a:r>
            <a:r>
              <a:rPr lang="en-US" altLang="ko-KR" dirty="0" err="1"/>
              <a:t>Quản</a:t>
            </a:r>
            <a:r>
              <a:rPr lang="en-US" altLang="ko-KR" dirty="0"/>
              <a:t> </a:t>
            </a:r>
            <a:r>
              <a:rPr lang="en-US" altLang="ko-KR" dirty="0" err="1"/>
              <a:t>lý</a:t>
            </a:r>
            <a:r>
              <a:rPr lang="en-US" altLang="ko-KR" dirty="0"/>
              <a:t> </a:t>
            </a:r>
            <a:r>
              <a:rPr lang="en-US" altLang="ko-KR" dirty="0" err="1"/>
              <a:t>lịch</a:t>
            </a:r>
            <a:r>
              <a:rPr lang="en-US" altLang="ko-KR" dirty="0"/>
              <a:t> </a:t>
            </a:r>
            <a:r>
              <a:rPr lang="en-US" altLang="ko-KR" dirty="0" err="1"/>
              <a:t>trình</a:t>
            </a:r>
            <a:r>
              <a:rPr lang="en-US" altLang="ko-KR" dirty="0"/>
              <a:t> </a:t>
            </a:r>
            <a:r>
              <a:rPr lang="en-US" altLang="ko-KR" dirty="0" err="1"/>
              <a:t>và</a:t>
            </a:r>
            <a:r>
              <a:rPr lang="en-US" altLang="ko-KR" dirty="0"/>
              <a:t> </a:t>
            </a:r>
            <a:r>
              <a:rPr lang="en-US" altLang="ko-KR" dirty="0" err="1"/>
              <a:t>tiến</a:t>
            </a:r>
            <a:r>
              <a:rPr lang="en-US" altLang="ko-KR" dirty="0"/>
              <a:t> </a:t>
            </a:r>
            <a:r>
              <a:rPr lang="en-US" altLang="ko-KR" dirty="0" err="1"/>
              <a:t>độ</a:t>
            </a:r>
            <a:r>
              <a:rPr lang="en-US" altLang="ko-KR" dirty="0"/>
              <a:t> </a:t>
            </a:r>
            <a:r>
              <a:rPr lang="en-US" altLang="ko-KR" dirty="0" err="1"/>
              <a:t>dự</a:t>
            </a:r>
            <a:r>
              <a:rPr lang="en-US" altLang="ko-KR" dirty="0"/>
              <a:t> </a:t>
            </a:r>
            <a:r>
              <a:rPr lang="en-US" altLang="ko-KR" dirty="0" err="1"/>
              <a:t>án</a:t>
            </a:r>
            <a:endParaRPr lang="en-US" altLang="ko-KR" dirty="0"/>
          </a:p>
        </p:txBody>
      </p:sp>
      <p:sp>
        <p:nvSpPr>
          <p:cNvPr id="3" name="텍스트 개체 틀 2">
            <a:extLst>
              <a:ext uri="{FF2B5EF4-FFF2-40B4-BE49-F238E27FC236}">
                <a16:creationId xmlns:a16="http://schemas.microsoft.com/office/drawing/2014/main" id="{89EAE8C6-23C0-4757-98B4-2EB9FF0CC165}"/>
              </a:ext>
            </a:extLst>
          </p:cNvPr>
          <p:cNvSpPr>
            <a:spLocks noGrp="1"/>
          </p:cNvSpPr>
          <p:nvPr>
            <p:ph type="body" sz="quarter" idx="11"/>
          </p:nvPr>
        </p:nvSpPr>
        <p:spPr/>
        <p:txBody>
          <a:bodyPr/>
          <a:lstStyle/>
          <a:p>
            <a:r>
              <a:rPr lang="en-US" altLang="ko-KR" dirty="0" err="1">
                <a:latin typeface="iCiel Samsung Sharp Sans Bold" pitchFamily="2" charset="0"/>
                <a:ea typeface="iCiel Samsung Sharp Sans Bold" pitchFamily="2" charset="0"/>
                <a:cs typeface="iCiel Samsung Sharp Sans Bold" pitchFamily="2" charset="0"/>
              </a:rPr>
              <a:t>Tính</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năng</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mô</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hình</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linh</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hoạt</a:t>
            </a:r>
            <a:endParaRPr lang="ko-KR" altLang="en-US" dirty="0">
              <a:latin typeface="iCiel Samsung Sharp Sans Bold" pitchFamily="2" charset="0"/>
              <a:cs typeface="iCiel Samsung Sharp Sans Bold" pitchFamily="2" charset="0"/>
            </a:endParaRPr>
          </a:p>
        </p:txBody>
      </p:sp>
      <p:sp>
        <p:nvSpPr>
          <p:cNvPr id="4" name="텍스트 개체 틀 3">
            <a:extLst>
              <a:ext uri="{FF2B5EF4-FFF2-40B4-BE49-F238E27FC236}">
                <a16:creationId xmlns:a16="http://schemas.microsoft.com/office/drawing/2014/main" id="{DCDE637A-7A23-48A5-92D7-9AC02BBA40DF}"/>
              </a:ext>
            </a:extLst>
          </p:cNvPr>
          <p:cNvSpPr>
            <a:spLocks noGrp="1"/>
          </p:cNvSpPr>
          <p:nvPr>
            <p:ph type="body" sz="quarter" idx="13"/>
          </p:nvPr>
        </p:nvSpPr>
        <p:spPr/>
        <p:txBody>
          <a:bodyPr/>
          <a:lstStyle/>
          <a:p>
            <a:r>
              <a:rPr lang="en-US" altLang="ko-KR" sz="1600" b="1" dirty="0" err="1">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Bài</a:t>
            </a:r>
            <a:r>
              <a:rPr lang="en-US" altLang="ko-KR" sz="1600" b="1" dirty="0">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  </a:t>
            </a:r>
            <a:r>
              <a:rPr lang="en-US" altLang="ko-KR" sz="1600" b="1" dirty="0">
                <a:solidFill>
                  <a:schemeClr val="bg1">
                    <a:lumMod val="85000"/>
                  </a:schemeClr>
                </a:solidFill>
                <a:latin typeface="iCiel Samsung Sharp Sans Bold" pitchFamily="2" charset="77"/>
                <a:ea typeface="iCiel Samsung Sharp Sans Bold" pitchFamily="2" charset="77"/>
                <a:cs typeface="iCiel Samsung Sharp Sans Bold" pitchFamily="2" charset="77"/>
              </a:rPr>
              <a:t>02</a:t>
            </a:r>
          </a:p>
          <a:p>
            <a:endParaRPr lang="ko-KR" altLang="en-US" dirty="0"/>
          </a:p>
        </p:txBody>
      </p:sp>
      <p:graphicFrame>
        <p:nvGraphicFramePr>
          <p:cNvPr id="8" name="표 7">
            <a:extLst>
              <a:ext uri="{FF2B5EF4-FFF2-40B4-BE49-F238E27FC236}">
                <a16:creationId xmlns:a16="http://schemas.microsoft.com/office/drawing/2014/main" id="{0C43443E-0DE4-4622-BB1B-C2A77A04B52B}"/>
              </a:ext>
            </a:extLst>
          </p:cNvPr>
          <p:cNvGraphicFramePr>
            <a:graphicFrameLocks noGrp="1"/>
          </p:cNvGraphicFramePr>
          <p:nvPr>
            <p:extLst>
              <p:ext uri="{D42A27DB-BD31-4B8C-83A1-F6EECF244321}">
                <p14:modId xmlns:p14="http://schemas.microsoft.com/office/powerpoint/2010/main" val="891095109"/>
              </p:ext>
            </p:extLst>
          </p:nvPr>
        </p:nvGraphicFramePr>
        <p:xfrm>
          <a:off x="532895" y="2434470"/>
          <a:ext cx="8820000" cy="3839330"/>
        </p:xfrm>
        <a:graphic>
          <a:graphicData uri="http://schemas.openxmlformats.org/drawingml/2006/table">
            <a:tbl>
              <a:tblPr/>
              <a:tblGrid>
                <a:gridCol w="1440000">
                  <a:extLst>
                    <a:ext uri="{9D8B030D-6E8A-4147-A177-3AD203B41FA5}">
                      <a16:colId xmlns:a16="http://schemas.microsoft.com/office/drawing/2014/main" val="394888715"/>
                    </a:ext>
                  </a:extLst>
                </a:gridCol>
                <a:gridCol w="3690000">
                  <a:extLst>
                    <a:ext uri="{9D8B030D-6E8A-4147-A177-3AD203B41FA5}">
                      <a16:colId xmlns:a16="http://schemas.microsoft.com/office/drawing/2014/main" val="148328333"/>
                    </a:ext>
                  </a:extLst>
                </a:gridCol>
                <a:gridCol w="3690000">
                  <a:extLst>
                    <a:ext uri="{9D8B030D-6E8A-4147-A177-3AD203B41FA5}">
                      <a16:colId xmlns:a16="http://schemas.microsoft.com/office/drawing/2014/main" val="848397139"/>
                    </a:ext>
                  </a:extLst>
                </a:gridCol>
              </a:tblGrid>
              <a:tr h="454243">
                <a:tc>
                  <a:txBody>
                    <a:bodyPr/>
                    <a:lstStyle/>
                    <a:p>
                      <a:pPr marL="0" algn="ctr" defTabSz="844083" rtl="0" eaLnBrk="1" latinLnBrk="1" hangingPunct="1"/>
                      <a:r>
                        <a:rPr lang="vi-VN" altLang="ko-KR" sz="1400" b="0" kern="1200" dirty="0">
                          <a:solidFill>
                            <a:schemeClr val="tx1"/>
                          </a:solidFill>
                          <a:latin typeface="SamsungOne-700" panose="020B0803030303020204" pitchFamily="34" charset="0"/>
                          <a:ea typeface="SamsungOne-700" panose="020B0803030303020204" pitchFamily="34" charset="0"/>
                          <a:cs typeface="Times New Roman" panose="02020603050405020304" pitchFamily="18" charset="0"/>
                        </a:rPr>
                        <a:t>Loại</a:t>
                      </a:r>
                      <a:endParaRPr lang="ko-KR" altLang="en-US" sz="1400" b="0" kern="1200" dirty="0">
                        <a:solidFill>
                          <a:schemeClr val="tx1"/>
                        </a:solidFill>
                        <a:latin typeface="SamsungOne-700" panose="020B0803030303020204" pitchFamily="34" charset="0"/>
                        <a:cs typeface="Times New Roman" panose="02020603050405020304" pitchFamily="18" charset="0"/>
                      </a:endParaRPr>
                    </a:p>
                  </a:txBody>
                  <a:tcPr marL="144000" marR="72000" anchor="ctr">
                    <a:lnL w="12700" cmpd="sng">
                      <a:noFill/>
                      <a:prstDash val="solid"/>
                    </a:lnL>
                    <a:lnR w="6350" cap="flat" cmpd="sng" algn="ctr">
                      <a:solidFill>
                        <a:schemeClr val="bg1">
                          <a:lumMod val="65000"/>
                        </a:schemeClr>
                      </a:solid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844083" rtl="0" eaLnBrk="1" latinLnBrk="1" hangingPunct="1"/>
                      <a:r>
                        <a:rPr lang="vi-VN" altLang="ko-KR" sz="1400" b="0" kern="1200" dirty="0">
                          <a:solidFill>
                            <a:schemeClr val="tx1"/>
                          </a:solidFill>
                          <a:latin typeface="SamsungOne-700" panose="020B0803030303020204" pitchFamily="34" charset="0"/>
                          <a:cs typeface="Times New Roman" panose="02020603050405020304" pitchFamily="18" charset="0"/>
                        </a:rPr>
                        <a:t>Mô hình nhanh nhẹn</a:t>
                      </a:r>
                      <a:endParaRPr lang="ko-KR" altLang="en-US" sz="1400" b="0" kern="1200" dirty="0">
                        <a:solidFill>
                          <a:schemeClr val="tx1"/>
                        </a:solidFill>
                        <a:latin typeface="SamsungOne-700" panose="020B0803030303020204" pitchFamily="34" charset="0"/>
                        <a:cs typeface="Times New Roman" panose="02020603050405020304" pitchFamily="18" charset="0"/>
                      </a:endParaRPr>
                    </a:p>
                  </a:txBody>
                  <a:tcPr marL="79769" marR="79769" marT="79769" marB="79769"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844083" rtl="0" eaLnBrk="1" latinLnBrk="1" hangingPunct="1"/>
                      <a:r>
                        <a:rPr lang="vi-VN" altLang="ko-KR" sz="1400" b="0" kern="1200" dirty="0">
                          <a:solidFill>
                            <a:schemeClr val="tx1"/>
                          </a:solidFill>
                          <a:latin typeface="SamsungOne-700" panose="020B0803030303020204" pitchFamily="34" charset="0"/>
                          <a:cs typeface="Times New Roman" panose="02020603050405020304" pitchFamily="18" charset="0"/>
                        </a:rPr>
                        <a:t>Phương pháp hiện có</a:t>
                      </a:r>
                      <a:endParaRPr lang="ko-KR" altLang="en-US" sz="1400" b="0" kern="1200" dirty="0">
                        <a:solidFill>
                          <a:schemeClr val="tx1"/>
                        </a:solidFill>
                        <a:latin typeface="SamsungOne-700" panose="020B0803030303020204" pitchFamily="34" charset="0"/>
                        <a:cs typeface="Times New Roman" panose="02020603050405020304" pitchFamily="18" charset="0"/>
                      </a:endParaRPr>
                    </a:p>
                  </a:txBody>
                  <a:tcPr marL="79769" marR="79769" marT="79769" marB="79769"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124503353"/>
                  </a:ext>
                </a:extLst>
              </a:tr>
              <a:tr h="918356">
                <a:tc>
                  <a:txBody>
                    <a:bodyPr/>
                    <a:lstStyle/>
                    <a:p>
                      <a:pPr marL="0" lvl="1" algn="ctr" defTabSz="844083" rtl="0" eaLnBrk="1" fontAlgn="ctr" latinLnBrk="1" hangingPunct="1"/>
                      <a:r>
                        <a:rPr lang="en-US" altLang="ko-KR" sz="1300" u="none" strike="noStrike" kern="1200" dirty="0" err="1">
                          <a:solidFill>
                            <a:schemeClr val="tx1"/>
                          </a:solidFill>
                          <a:effectLst/>
                          <a:latin typeface="SamsungOne-400" panose="020B0503030303020204" pitchFamily="34" charset="0"/>
                          <a:ea typeface="+mn-ea"/>
                          <a:cs typeface="+mn-cs"/>
                        </a:rPr>
                        <a:t>Quản</a:t>
                      </a:r>
                      <a:r>
                        <a:rPr lang="en-US" altLang="ko-KR" sz="1300" u="none" strike="noStrike" kern="1200" dirty="0">
                          <a:solidFill>
                            <a:schemeClr val="tx1"/>
                          </a:solidFill>
                          <a:effectLst/>
                          <a:latin typeface="SamsungOne-400" panose="020B0503030303020204" pitchFamily="34" charset="0"/>
                          <a:ea typeface="+mn-ea"/>
                          <a:cs typeface="+mn-cs"/>
                        </a:rPr>
                        <a:t> </a:t>
                      </a:r>
                      <a:r>
                        <a:rPr lang="en-US" altLang="ko-KR" sz="1300" u="none" strike="noStrike" kern="1200" dirty="0" err="1">
                          <a:solidFill>
                            <a:schemeClr val="tx1"/>
                          </a:solidFill>
                          <a:effectLst/>
                          <a:latin typeface="SamsungOne-400" panose="020B0503030303020204" pitchFamily="34" charset="0"/>
                          <a:ea typeface="+mn-ea"/>
                          <a:cs typeface="+mn-cs"/>
                        </a:rPr>
                        <a:t>lý</a:t>
                      </a:r>
                      <a:r>
                        <a:rPr lang="en-US" altLang="ko-KR" sz="1300" u="none" strike="noStrike" kern="1200" dirty="0">
                          <a:solidFill>
                            <a:schemeClr val="tx1"/>
                          </a:solidFill>
                          <a:effectLst/>
                          <a:latin typeface="SamsungOne-400" panose="020B0503030303020204" pitchFamily="34" charset="0"/>
                          <a:ea typeface="+mn-ea"/>
                          <a:cs typeface="+mn-cs"/>
                        </a:rPr>
                        <a:t> </a:t>
                      </a:r>
                      <a:r>
                        <a:rPr lang="en-US" altLang="ko-KR" sz="1300" u="none" strike="noStrike" kern="1200" dirty="0" err="1">
                          <a:solidFill>
                            <a:schemeClr val="tx1"/>
                          </a:solidFill>
                          <a:effectLst/>
                          <a:latin typeface="SamsungOne-400" panose="020B0503030303020204" pitchFamily="34" charset="0"/>
                          <a:ea typeface="+mn-ea"/>
                          <a:cs typeface="+mn-cs"/>
                        </a:rPr>
                        <a:t>yêu</a:t>
                      </a:r>
                      <a:r>
                        <a:rPr lang="en-US" altLang="ko-KR" sz="1300" u="none" strike="noStrike" kern="1200" dirty="0">
                          <a:solidFill>
                            <a:schemeClr val="tx1"/>
                          </a:solidFill>
                          <a:effectLst/>
                          <a:latin typeface="SamsungOne-400" panose="020B0503030303020204" pitchFamily="34" charset="0"/>
                          <a:ea typeface="+mn-ea"/>
                          <a:cs typeface="+mn-cs"/>
                        </a:rPr>
                        <a:t> </a:t>
                      </a:r>
                      <a:r>
                        <a:rPr lang="en-US" altLang="ko-KR" sz="1300" u="none" strike="noStrike" kern="1200" dirty="0" err="1">
                          <a:solidFill>
                            <a:schemeClr val="tx1"/>
                          </a:solidFill>
                          <a:effectLst/>
                          <a:latin typeface="SamsungOne-400" panose="020B0503030303020204" pitchFamily="34" charset="0"/>
                          <a:ea typeface="+mn-ea"/>
                          <a:cs typeface="+mn-cs"/>
                        </a:rPr>
                        <a:t>cầu</a:t>
                      </a:r>
                      <a:endParaRPr lang="ko-KR" altLang="en-US" sz="1300" u="none" strike="noStrike" kern="1200" dirty="0">
                        <a:solidFill>
                          <a:schemeClr val="tx1"/>
                        </a:solidFill>
                        <a:effectLst/>
                        <a:latin typeface="SamsungOne-400" panose="020B0503030303020204" pitchFamily="34" charset="0"/>
                        <a:ea typeface="+mn-ea"/>
                        <a:cs typeface="+mn-cs"/>
                      </a:endParaRPr>
                    </a:p>
                  </a:txBody>
                  <a:tcPr marL="79769" marR="79769" marT="79769" marB="79769" anchor="ctr">
                    <a:lnL w="12700" cmpd="sng">
                      <a:noFill/>
                      <a:prstDash val="solid"/>
                    </a:lnL>
                    <a:lnR w="6350" cap="flat" cmpd="sng" algn="ctr">
                      <a:solidFill>
                        <a:schemeClr val="bg1">
                          <a:lumMod val="6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lvl="1" algn="l" defTabSz="844083" rtl="0" eaLnBrk="1" fontAlgn="ctr" latinLnBrk="1" hangingPunct="1"/>
                      <a:r>
                        <a:rPr lang="en-US" altLang="ko-KR" sz="1300" u="none" strike="noStrike" kern="1200" dirty="0" err="1">
                          <a:solidFill>
                            <a:schemeClr val="tx1"/>
                          </a:solidFill>
                          <a:effectLst/>
                          <a:latin typeface="SamsungOne-400" panose="020B0503030303020204" pitchFamily="34" charset="0"/>
                          <a:cs typeface="+mn-cs"/>
                        </a:rPr>
                        <a:t>Phát</a:t>
                      </a:r>
                      <a:r>
                        <a:rPr lang="en-US" altLang="ko-KR" sz="1300" u="none" strike="noStrike" kern="1200" dirty="0">
                          <a:solidFill>
                            <a:schemeClr val="tx1"/>
                          </a:solidFill>
                          <a:effectLst/>
                          <a:latin typeface="SamsungOne-400" panose="020B0503030303020204" pitchFamily="34" charset="0"/>
                          <a:cs typeface="+mn-cs"/>
                        </a:rPr>
                        <a:t> </a:t>
                      </a:r>
                      <a:r>
                        <a:rPr lang="en-US" altLang="ko-KR" sz="1300" u="none" strike="noStrike" kern="1200" dirty="0" err="1">
                          <a:solidFill>
                            <a:schemeClr val="tx1"/>
                          </a:solidFill>
                          <a:effectLst/>
                          <a:latin typeface="SamsungOne-400" panose="020B0503030303020204" pitchFamily="34" charset="0"/>
                          <a:cs typeface="+mn-cs"/>
                        </a:rPr>
                        <a:t>triển</a:t>
                      </a:r>
                      <a:r>
                        <a:rPr lang="en-US" altLang="ko-KR" sz="1300" u="none" strike="noStrike" kern="1200" dirty="0">
                          <a:solidFill>
                            <a:schemeClr val="tx1"/>
                          </a:solidFill>
                          <a:effectLst/>
                          <a:latin typeface="SamsungOne-400" panose="020B0503030303020204" pitchFamily="34" charset="0"/>
                          <a:cs typeface="+mn-cs"/>
                        </a:rPr>
                        <a:t> </a:t>
                      </a:r>
                      <a:r>
                        <a:rPr lang="en-US" altLang="ko-KR" sz="1300" u="none" strike="noStrike" kern="1200" dirty="0" err="1">
                          <a:solidFill>
                            <a:schemeClr val="tx1"/>
                          </a:solidFill>
                          <a:effectLst/>
                          <a:latin typeface="SamsungOne-400" panose="020B0503030303020204" pitchFamily="34" charset="0"/>
                          <a:cs typeface="+mn-cs"/>
                        </a:rPr>
                        <a:t>liên</a:t>
                      </a:r>
                      <a:r>
                        <a:rPr lang="en-US" altLang="ko-KR" sz="1300" u="none" strike="noStrike" kern="1200" dirty="0">
                          <a:solidFill>
                            <a:schemeClr val="tx1"/>
                          </a:solidFill>
                          <a:effectLst/>
                          <a:latin typeface="SamsungOne-400" panose="020B0503030303020204" pitchFamily="34" charset="0"/>
                          <a:cs typeface="+mn-cs"/>
                        </a:rPr>
                        <a:t> </a:t>
                      </a:r>
                      <a:r>
                        <a:rPr lang="en-US" altLang="ko-KR" sz="1300" u="none" strike="noStrike" kern="1200" dirty="0" err="1">
                          <a:solidFill>
                            <a:schemeClr val="tx1"/>
                          </a:solidFill>
                          <a:effectLst/>
                          <a:latin typeface="SamsungOne-400" panose="020B0503030303020204" pitchFamily="34" charset="0"/>
                          <a:cs typeface="+mn-cs"/>
                        </a:rPr>
                        <a:t>tục</a:t>
                      </a:r>
                      <a:r>
                        <a:rPr lang="en-US" altLang="ko-KR" sz="1300" u="none" strike="noStrike" kern="1200" dirty="0">
                          <a:solidFill>
                            <a:schemeClr val="tx1"/>
                          </a:solidFill>
                          <a:effectLst/>
                          <a:latin typeface="SamsungOne-400" panose="020B0503030303020204" pitchFamily="34" charset="0"/>
                          <a:cs typeface="+mn-cs"/>
                        </a:rPr>
                        <a:t> </a:t>
                      </a:r>
                      <a:r>
                        <a:rPr lang="en-US" altLang="ko-KR" sz="1300" u="none" strike="noStrike" kern="1200" dirty="0" err="1">
                          <a:solidFill>
                            <a:schemeClr val="tx1"/>
                          </a:solidFill>
                          <a:effectLst/>
                          <a:latin typeface="SamsungOne-400" panose="020B0503030303020204" pitchFamily="34" charset="0"/>
                          <a:cs typeface="+mn-cs"/>
                        </a:rPr>
                        <a:t>các</a:t>
                      </a:r>
                      <a:r>
                        <a:rPr lang="en-US" altLang="ko-KR" sz="1300" u="none" strike="noStrike" kern="1200" dirty="0">
                          <a:solidFill>
                            <a:schemeClr val="tx1"/>
                          </a:solidFill>
                          <a:effectLst/>
                          <a:latin typeface="SamsungOne-400" panose="020B0503030303020204" pitchFamily="34" charset="0"/>
                          <a:cs typeface="+mn-cs"/>
                        </a:rPr>
                        <a:t> </a:t>
                      </a:r>
                      <a:r>
                        <a:rPr lang="en-US" altLang="ko-KR" sz="1300" u="none" strike="noStrike" kern="1200" dirty="0" err="1">
                          <a:solidFill>
                            <a:schemeClr val="tx1"/>
                          </a:solidFill>
                          <a:effectLst/>
                          <a:latin typeface="SamsungOne-400" panose="020B0503030303020204" pitchFamily="34" charset="0"/>
                          <a:cs typeface="+mn-cs"/>
                        </a:rPr>
                        <a:t>yêu</a:t>
                      </a:r>
                      <a:r>
                        <a:rPr lang="en-US" altLang="ko-KR" sz="1300" u="none" strike="noStrike" kern="1200" dirty="0">
                          <a:solidFill>
                            <a:schemeClr val="tx1"/>
                          </a:solidFill>
                          <a:effectLst/>
                          <a:latin typeface="SamsungOne-400" panose="020B0503030303020204" pitchFamily="34" charset="0"/>
                          <a:cs typeface="+mn-cs"/>
                        </a:rPr>
                        <a:t> </a:t>
                      </a:r>
                      <a:r>
                        <a:rPr lang="en-US" altLang="ko-KR" sz="1300" u="none" strike="noStrike" kern="1200" dirty="0" err="1">
                          <a:solidFill>
                            <a:schemeClr val="tx1"/>
                          </a:solidFill>
                          <a:effectLst/>
                          <a:latin typeface="SamsungOne-400" panose="020B0503030303020204" pitchFamily="34" charset="0"/>
                          <a:cs typeface="+mn-cs"/>
                        </a:rPr>
                        <a:t>cầu</a:t>
                      </a:r>
                      <a:r>
                        <a:rPr lang="en-US" altLang="ko-KR" sz="1300" u="none" strike="noStrike" kern="1200" dirty="0">
                          <a:solidFill>
                            <a:schemeClr val="tx1"/>
                          </a:solidFill>
                          <a:effectLst/>
                          <a:latin typeface="SamsungOne-400" panose="020B0503030303020204" pitchFamily="34" charset="0"/>
                          <a:cs typeface="+mn-cs"/>
                        </a:rPr>
                        <a:t> </a:t>
                      </a:r>
                      <a:r>
                        <a:rPr lang="en-US" altLang="ko-KR" sz="1300" u="none" strike="noStrike" kern="1200" dirty="0" err="1">
                          <a:solidFill>
                            <a:schemeClr val="tx1"/>
                          </a:solidFill>
                          <a:effectLst/>
                          <a:latin typeface="SamsungOne-400" panose="020B0503030303020204" pitchFamily="34" charset="0"/>
                          <a:cs typeface="+mn-cs"/>
                        </a:rPr>
                        <a:t>và</a:t>
                      </a:r>
                      <a:r>
                        <a:rPr lang="en-US" altLang="ko-KR" sz="1300" u="none" strike="noStrike" kern="1200" dirty="0">
                          <a:solidFill>
                            <a:schemeClr val="tx1"/>
                          </a:solidFill>
                          <a:effectLst/>
                          <a:latin typeface="SamsungOne-400" panose="020B0503030303020204" pitchFamily="34" charset="0"/>
                          <a:cs typeface="+mn-cs"/>
                        </a:rPr>
                        <a:t> </a:t>
                      </a:r>
                      <a:r>
                        <a:rPr lang="en-US" altLang="ko-KR" sz="1300" u="none" strike="noStrike" kern="1200" dirty="0" err="1">
                          <a:solidFill>
                            <a:schemeClr val="tx1"/>
                          </a:solidFill>
                          <a:effectLst/>
                          <a:latin typeface="SamsungOne-400" panose="020B0503030303020204" pitchFamily="34" charset="0"/>
                          <a:cs typeface="+mn-cs"/>
                        </a:rPr>
                        <a:t>chấp</a:t>
                      </a:r>
                      <a:r>
                        <a:rPr lang="en-US" altLang="ko-KR" sz="1300" u="none" strike="noStrike" kern="1200" dirty="0">
                          <a:solidFill>
                            <a:schemeClr val="tx1"/>
                          </a:solidFill>
                          <a:effectLst/>
                          <a:latin typeface="SamsungOne-400" panose="020B0503030303020204" pitchFamily="34" charset="0"/>
                          <a:cs typeface="+mn-cs"/>
                        </a:rPr>
                        <a:t> </a:t>
                      </a:r>
                      <a:r>
                        <a:rPr lang="en-US" altLang="ko-KR" sz="1300" u="none" strike="noStrike" kern="1200" dirty="0" err="1">
                          <a:solidFill>
                            <a:schemeClr val="tx1"/>
                          </a:solidFill>
                          <a:effectLst/>
                          <a:latin typeface="SamsungOne-400" panose="020B0503030303020204" pitchFamily="34" charset="0"/>
                          <a:cs typeface="+mn-cs"/>
                        </a:rPr>
                        <a:t>nhận</a:t>
                      </a:r>
                      <a:r>
                        <a:rPr lang="en-US" altLang="ko-KR" sz="1300" u="none" strike="noStrike" kern="1200" dirty="0">
                          <a:solidFill>
                            <a:schemeClr val="tx1"/>
                          </a:solidFill>
                          <a:effectLst/>
                          <a:latin typeface="SamsungOne-400" panose="020B0503030303020204" pitchFamily="34" charset="0"/>
                          <a:cs typeface="+mn-cs"/>
                        </a:rPr>
                        <a:t> </a:t>
                      </a:r>
                      <a:r>
                        <a:rPr lang="en-US" altLang="ko-KR" sz="1300" u="none" strike="noStrike" kern="1200" dirty="0" err="1">
                          <a:solidFill>
                            <a:schemeClr val="tx1"/>
                          </a:solidFill>
                          <a:effectLst/>
                          <a:latin typeface="SamsungOne-400" panose="020B0503030303020204" pitchFamily="34" charset="0"/>
                          <a:cs typeface="+mn-cs"/>
                        </a:rPr>
                        <a:t>các</a:t>
                      </a:r>
                      <a:r>
                        <a:rPr lang="en-US" altLang="ko-KR" sz="1300" u="none" strike="noStrike" kern="1200" dirty="0">
                          <a:solidFill>
                            <a:schemeClr val="tx1"/>
                          </a:solidFill>
                          <a:effectLst/>
                          <a:latin typeface="SamsungOne-400" panose="020B0503030303020204" pitchFamily="34" charset="0"/>
                          <a:cs typeface="+mn-cs"/>
                        </a:rPr>
                        <a:t> </a:t>
                      </a:r>
                      <a:r>
                        <a:rPr lang="en-US" altLang="ko-KR" sz="1300" u="none" strike="noStrike" kern="1200" dirty="0" err="1">
                          <a:solidFill>
                            <a:schemeClr val="tx1"/>
                          </a:solidFill>
                          <a:effectLst/>
                          <a:latin typeface="SamsungOne-400" panose="020B0503030303020204" pitchFamily="34" charset="0"/>
                          <a:cs typeface="+mn-cs"/>
                        </a:rPr>
                        <a:t>thay</a:t>
                      </a:r>
                      <a:r>
                        <a:rPr lang="en-US" altLang="ko-KR" sz="1300" u="none" strike="noStrike" kern="1200" dirty="0">
                          <a:solidFill>
                            <a:schemeClr val="tx1"/>
                          </a:solidFill>
                          <a:effectLst/>
                          <a:latin typeface="SamsungOne-400" panose="020B0503030303020204" pitchFamily="34" charset="0"/>
                          <a:cs typeface="+mn-cs"/>
                        </a:rPr>
                        <a:t> </a:t>
                      </a:r>
                      <a:r>
                        <a:rPr lang="en-US" altLang="ko-KR" sz="1300" u="none" strike="noStrike" kern="1200" dirty="0" err="1">
                          <a:solidFill>
                            <a:schemeClr val="tx1"/>
                          </a:solidFill>
                          <a:effectLst/>
                          <a:latin typeface="SamsungOne-400" panose="020B0503030303020204" pitchFamily="34" charset="0"/>
                          <a:cs typeface="+mn-cs"/>
                        </a:rPr>
                        <a:t>đổi</a:t>
                      </a:r>
                      <a:endParaRPr lang="ko-KR" altLang="en-US" sz="1300" u="none" strike="noStrike" kern="1200" dirty="0">
                        <a:solidFill>
                          <a:schemeClr val="tx1"/>
                        </a:solidFill>
                        <a:effectLst/>
                        <a:latin typeface="SamsungOne-400" panose="020B0503030303020204" pitchFamily="34" charset="0"/>
                        <a:cs typeface="+mn-cs"/>
                      </a:endParaRPr>
                    </a:p>
                  </a:txBody>
                  <a:tcPr marL="79769" marR="79769" marT="79769" marB="79769"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1" algn="l" defTabSz="844083" rtl="0" eaLnBrk="1" fontAlgn="ctr" latinLnBrk="1" hangingPunct="1"/>
                      <a:r>
                        <a:rPr lang="en-US" altLang="ko-KR" sz="1300" u="none" strike="noStrike" kern="1200" dirty="0">
                          <a:solidFill>
                            <a:schemeClr val="tx1"/>
                          </a:solidFill>
                          <a:effectLst/>
                          <a:latin typeface="SamsungOne-400" panose="020B0503030303020204" pitchFamily="34" charset="0"/>
                          <a:cs typeface="+mn-cs"/>
                        </a:rPr>
                        <a:t>Thu </a:t>
                      </a:r>
                      <a:r>
                        <a:rPr lang="en-US" altLang="ko-KR" sz="1300" u="none" strike="noStrike" kern="1200" dirty="0" err="1">
                          <a:solidFill>
                            <a:schemeClr val="tx1"/>
                          </a:solidFill>
                          <a:effectLst/>
                          <a:latin typeface="SamsungOne-400" panose="020B0503030303020204" pitchFamily="34" charset="0"/>
                          <a:cs typeface="+mn-cs"/>
                        </a:rPr>
                        <a:t>thập</a:t>
                      </a:r>
                      <a:r>
                        <a:rPr lang="en-US" altLang="ko-KR" sz="1300" u="none" strike="noStrike" kern="1200" dirty="0">
                          <a:solidFill>
                            <a:schemeClr val="tx1"/>
                          </a:solidFill>
                          <a:effectLst/>
                          <a:latin typeface="SamsungOne-400" panose="020B0503030303020204" pitchFamily="34" charset="0"/>
                          <a:cs typeface="+mn-cs"/>
                        </a:rPr>
                        <a:t> </a:t>
                      </a:r>
                      <a:r>
                        <a:rPr lang="en-US" altLang="ko-KR" sz="1300" u="none" strike="noStrike" kern="1200" dirty="0" err="1">
                          <a:solidFill>
                            <a:schemeClr val="tx1"/>
                          </a:solidFill>
                          <a:effectLst/>
                          <a:latin typeface="SamsungOne-400" panose="020B0503030303020204" pitchFamily="34" charset="0"/>
                          <a:cs typeface="+mn-cs"/>
                        </a:rPr>
                        <a:t>yêu</a:t>
                      </a:r>
                      <a:r>
                        <a:rPr lang="en-US" altLang="ko-KR" sz="1300" u="none" strike="noStrike" kern="1200" dirty="0">
                          <a:solidFill>
                            <a:schemeClr val="tx1"/>
                          </a:solidFill>
                          <a:effectLst/>
                          <a:latin typeface="SamsungOne-400" panose="020B0503030303020204" pitchFamily="34" charset="0"/>
                          <a:cs typeface="+mn-cs"/>
                        </a:rPr>
                        <a:t> </a:t>
                      </a:r>
                      <a:r>
                        <a:rPr lang="en-US" altLang="ko-KR" sz="1300" u="none" strike="noStrike" kern="1200" dirty="0" err="1">
                          <a:solidFill>
                            <a:schemeClr val="tx1"/>
                          </a:solidFill>
                          <a:effectLst/>
                          <a:latin typeface="SamsungOne-400" panose="020B0503030303020204" pitchFamily="34" charset="0"/>
                          <a:cs typeface="+mn-cs"/>
                        </a:rPr>
                        <a:t>cầu</a:t>
                      </a:r>
                      <a:r>
                        <a:rPr lang="en-US" altLang="ko-KR" sz="1300" u="none" strike="noStrike" kern="1200" dirty="0">
                          <a:solidFill>
                            <a:schemeClr val="tx1"/>
                          </a:solidFill>
                          <a:effectLst/>
                          <a:latin typeface="SamsungOne-400" panose="020B0503030303020204" pitchFamily="34" charset="0"/>
                          <a:cs typeface="+mn-cs"/>
                        </a:rPr>
                        <a:t> ban </a:t>
                      </a:r>
                      <a:r>
                        <a:rPr lang="en-US" altLang="ko-KR" sz="1300" u="none" strike="noStrike" kern="1200" dirty="0" err="1">
                          <a:solidFill>
                            <a:schemeClr val="tx1"/>
                          </a:solidFill>
                          <a:effectLst/>
                          <a:latin typeface="SamsungOne-400" panose="020B0503030303020204" pitchFamily="34" charset="0"/>
                          <a:cs typeface="+mn-cs"/>
                        </a:rPr>
                        <a:t>đầu</a:t>
                      </a:r>
                      <a:r>
                        <a:rPr lang="en-US" altLang="ko-KR" sz="1300" u="none" strike="noStrike" kern="1200" dirty="0">
                          <a:solidFill>
                            <a:schemeClr val="tx1"/>
                          </a:solidFill>
                          <a:effectLst/>
                          <a:latin typeface="SamsungOne-400" panose="020B0503030303020204" pitchFamily="34" charset="0"/>
                          <a:cs typeface="+mn-cs"/>
                        </a:rPr>
                        <a:t> </a:t>
                      </a:r>
                      <a:r>
                        <a:rPr lang="en-US" altLang="ko-KR" sz="1300" u="none" strike="noStrike" kern="1200" dirty="0" err="1">
                          <a:solidFill>
                            <a:schemeClr val="tx1"/>
                          </a:solidFill>
                          <a:effectLst/>
                          <a:latin typeface="SamsungOne-400" panose="020B0503030303020204" pitchFamily="34" charset="0"/>
                          <a:cs typeface="+mn-cs"/>
                        </a:rPr>
                        <a:t>và</a:t>
                      </a:r>
                      <a:r>
                        <a:rPr lang="en-US" altLang="ko-KR" sz="1300" u="none" strike="noStrike" kern="1200" dirty="0">
                          <a:solidFill>
                            <a:schemeClr val="tx1"/>
                          </a:solidFill>
                          <a:effectLst/>
                          <a:latin typeface="SamsungOne-400" panose="020B0503030303020204" pitchFamily="34" charset="0"/>
                          <a:cs typeface="+mn-cs"/>
                        </a:rPr>
                        <a:t> </a:t>
                      </a:r>
                      <a:r>
                        <a:rPr lang="en-US" altLang="ko-KR" sz="1300" u="none" strike="noStrike" kern="1200" dirty="0" err="1">
                          <a:solidFill>
                            <a:schemeClr val="tx1"/>
                          </a:solidFill>
                          <a:effectLst/>
                          <a:latin typeface="SamsungOne-400" panose="020B0503030303020204" pitchFamily="34" charset="0"/>
                          <a:cs typeface="+mn-cs"/>
                        </a:rPr>
                        <a:t>quản</a:t>
                      </a:r>
                      <a:r>
                        <a:rPr lang="en-US" altLang="ko-KR" sz="1300" u="none" strike="noStrike" kern="1200" dirty="0">
                          <a:solidFill>
                            <a:schemeClr val="tx1"/>
                          </a:solidFill>
                          <a:effectLst/>
                          <a:latin typeface="SamsungOne-400" panose="020B0503030303020204" pitchFamily="34" charset="0"/>
                          <a:cs typeface="+mn-cs"/>
                        </a:rPr>
                        <a:t> </a:t>
                      </a:r>
                      <a:r>
                        <a:rPr lang="en-US" altLang="ko-KR" sz="1300" u="none" strike="noStrike" kern="1200" dirty="0" err="1">
                          <a:solidFill>
                            <a:schemeClr val="tx1"/>
                          </a:solidFill>
                          <a:effectLst/>
                          <a:latin typeface="SamsungOne-400" panose="020B0503030303020204" pitchFamily="34" charset="0"/>
                          <a:cs typeface="+mn-cs"/>
                        </a:rPr>
                        <a:t>lý</a:t>
                      </a:r>
                      <a:r>
                        <a:rPr lang="en-US" altLang="ko-KR" sz="1300" u="none" strike="noStrike" kern="1200" dirty="0">
                          <a:solidFill>
                            <a:schemeClr val="tx1"/>
                          </a:solidFill>
                          <a:effectLst/>
                          <a:latin typeface="SamsungOne-400" panose="020B0503030303020204" pitchFamily="34" charset="0"/>
                          <a:cs typeface="+mn-cs"/>
                        </a:rPr>
                        <a:t> </a:t>
                      </a:r>
                      <a:r>
                        <a:rPr lang="en-US" altLang="ko-KR" sz="1300" u="none" strike="noStrike" kern="1200" dirty="0" err="1">
                          <a:solidFill>
                            <a:schemeClr val="tx1"/>
                          </a:solidFill>
                          <a:effectLst/>
                          <a:latin typeface="SamsungOne-400" panose="020B0503030303020204" pitchFamily="34" charset="0"/>
                          <a:cs typeface="+mn-cs"/>
                        </a:rPr>
                        <a:t>thay</a:t>
                      </a:r>
                      <a:r>
                        <a:rPr lang="en-US" altLang="ko-KR" sz="1300" u="none" strike="noStrike" kern="1200" dirty="0">
                          <a:solidFill>
                            <a:schemeClr val="tx1"/>
                          </a:solidFill>
                          <a:effectLst/>
                          <a:latin typeface="SamsungOne-400" panose="020B0503030303020204" pitchFamily="34" charset="0"/>
                          <a:cs typeface="+mn-cs"/>
                        </a:rPr>
                        <a:t> </a:t>
                      </a:r>
                      <a:r>
                        <a:rPr lang="en-US" altLang="ko-KR" sz="1300" u="none" strike="noStrike" kern="1200" dirty="0" err="1">
                          <a:solidFill>
                            <a:schemeClr val="tx1"/>
                          </a:solidFill>
                          <a:effectLst/>
                          <a:latin typeface="SamsungOne-400" panose="020B0503030303020204" pitchFamily="34" charset="0"/>
                          <a:cs typeface="+mn-cs"/>
                        </a:rPr>
                        <a:t>đổi</a:t>
                      </a:r>
                      <a:r>
                        <a:rPr lang="en-US" altLang="ko-KR" sz="1300" u="none" strike="noStrike" kern="1200" dirty="0">
                          <a:solidFill>
                            <a:schemeClr val="tx1"/>
                          </a:solidFill>
                          <a:effectLst/>
                          <a:latin typeface="SamsungOne-400" panose="020B0503030303020204" pitchFamily="34" charset="0"/>
                          <a:cs typeface="+mn-cs"/>
                        </a:rPr>
                        <a:t> </a:t>
                      </a:r>
                      <a:r>
                        <a:rPr lang="en-US" altLang="ko-KR" sz="1300" u="none" strike="noStrike" kern="1200" dirty="0" err="1">
                          <a:solidFill>
                            <a:schemeClr val="tx1"/>
                          </a:solidFill>
                          <a:effectLst/>
                          <a:latin typeface="SamsungOne-400" panose="020B0503030303020204" pitchFamily="34" charset="0"/>
                          <a:cs typeface="+mn-cs"/>
                        </a:rPr>
                        <a:t>nghiêm</a:t>
                      </a:r>
                      <a:r>
                        <a:rPr lang="en-US" altLang="ko-KR" sz="1300" u="none" strike="noStrike" kern="1200" dirty="0">
                          <a:solidFill>
                            <a:schemeClr val="tx1"/>
                          </a:solidFill>
                          <a:effectLst/>
                          <a:latin typeface="SamsungOne-400" panose="020B0503030303020204" pitchFamily="34" charset="0"/>
                          <a:cs typeface="+mn-cs"/>
                        </a:rPr>
                        <a:t> </a:t>
                      </a:r>
                      <a:r>
                        <a:rPr lang="en-US" altLang="ko-KR" sz="1300" u="none" strike="noStrike" kern="1200" dirty="0" err="1">
                          <a:solidFill>
                            <a:schemeClr val="tx1"/>
                          </a:solidFill>
                          <a:effectLst/>
                          <a:latin typeface="SamsungOne-400" panose="020B0503030303020204" pitchFamily="34" charset="0"/>
                          <a:cs typeface="+mn-cs"/>
                        </a:rPr>
                        <a:t>ngặt</a:t>
                      </a:r>
                      <a:endParaRPr lang="ko-KR" altLang="en-US" sz="1300" u="none" strike="noStrike" kern="1200" dirty="0">
                        <a:solidFill>
                          <a:schemeClr val="tx1"/>
                        </a:solidFill>
                        <a:effectLst/>
                        <a:latin typeface="SamsungOne-400" panose="020B0503030303020204" pitchFamily="34" charset="0"/>
                        <a:cs typeface="+mn-cs"/>
                      </a:endParaRPr>
                    </a:p>
                  </a:txBody>
                  <a:tcPr marL="79769" marR="79769" marT="79769" marB="79769"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56156180"/>
                  </a:ext>
                </a:extLst>
              </a:tr>
              <a:tr h="918356">
                <a:tc>
                  <a:txBody>
                    <a:bodyPr/>
                    <a:lstStyle/>
                    <a:p>
                      <a:pPr marL="0" lvl="1" algn="ctr" defTabSz="844083" rtl="0" eaLnBrk="1" fontAlgn="ctr" latinLnBrk="1" hangingPunct="1"/>
                      <a:r>
                        <a:rPr lang="vi-VN" altLang="ko-KR" sz="1300" u="none" strike="noStrike" kern="1200" dirty="0">
                          <a:solidFill>
                            <a:schemeClr val="tx1"/>
                          </a:solidFill>
                          <a:effectLst/>
                          <a:latin typeface="SamsungOne-400" panose="020B0503030303020204" pitchFamily="34" charset="0"/>
                          <a:ea typeface="+mn-ea"/>
                          <a:cs typeface="+mn-cs"/>
                        </a:rPr>
                        <a:t>Kế hoạch</a:t>
                      </a:r>
                      <a:br>
                        <a:rPr lang="ko-KR" altLang="en-US" sz="1300" u="none" strike="noStrike" kern="1200" dirty="0">
                          <a:solidFill>
                            <a:schemeClr val="tx1"/>
                          </a:solidFill>
                          <a:effectLst/>
                          <a:latin typeface="SamsungOne-400" panose="020B0503030303020204" pitchFamily="34" charset="0"/>
                          <a:ea typeface="+mn-ea"/>
                          <a:cs typeface="+mn-cs"/>
                        </a:rPr>
                      </a:br>
                      <a:endParaRPr lang="ko-KR" altLang="en-US" sz="1300" u="none" strike="noStrike" kern="1200" dirty="0">
                        <a:solidFill>
                          <a:schemeClr val="tx1"/>
                        </a:solidFill>
                        <a:effectLst/>
                        <a:latin typeface="SamsungOne-400" panose="020B0503030303020204" pitchFamily="34" charset="0"/>
                        <a:ea typeface="+mn-ea"/>
                        <a:cs typeface="+mn-cs"/>
                      </a:endParaRPr>
                    </a:p>
                  </a:txBody>
                  <a:tcPr marL="79769" marR="79769" marT="79769" marB="79769" anchor="ctr">
                    <a:lnL w="12700" cmpd="sng">
                      <a:noFill/>
                      <a:prstDash val="soli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lvl="1" algn="l" defTabSz="844083" rtl="0" eaLnBrk="1" fontAlgn="ctr" latinLnBrk="1" hangingPunct="1"/>
                      <a:r>
                        <a:rPr lang="vi-VN" altLang="ko-KR" sz="1300" u="none" strike="noStrike" kern="1200" dirty="0">
                          <a:solidFill>
                            <a:schemeClr val="tx1"/>
                          </a:solidFill>
                          <a:effectLst/>
                          <a:latin typeface="SamsungOne-400" panose="020B0503030303020204" pitchFamily="34" charset="0"/>
                          <a:cs typeface="+mn-cs"/>
                        </a:rPr>
                        <a:t>Lập kế hoạch hai bước (thiết lập và làm mới các kế hoạch đã tìm thấy)</a:t>
                      </a:r>
                    </a:p>
                    <a:p>
                      <a:pPr marL="0" lvl="1" algn="l" defTabSz="844083" rtl="0" eaLnBrk="1" fontAlgn="ctr" latinLnBrk="1" hangingPunct="1"/>
                      <a:r>
                        <a:rPr lang="vi-VN" altLang="ko-KR" sz="1300" u="none" strike="noStrike" kern="1200" dirty="0">
                          <a:solidFill>
                            <a:schemeClr val="tx1"/>
                          </a:solidFill>
                          <a:effectLst/>
                          <a:latin typeface="SamsungOne-400" panose="020B0503030303020204" pitchFamily="34" charset="0"/>
                          <a:cs typeface="+mn-cs"/>
                        </a:rPr>
                        <a:t>Quy trình dựa trên kinh nghiệm</a:t>
                      </a:r>
                      <a:endParaRPr lang="ko-KR" altLang="en-US" sz="1300" u="none" strike="noStrike" kern="1200" dirty="0">
                        <a:solidFill>
                          <a:schemeClr val="tx1"/>
                        </a:solidFill>
                        <a:effectLst/>
                        <a:latin typeface="SamsungOne-400" panose="020B0503030303020204" pitchFamily="34" charset="0"/>
                        <a:cs typeface="+mn-cs"/>
                      </a:endParaRPr>
                    </a:p>
                  </a:txBody>
                  <a:tcPr marL="79769" marR="79769" marT="79769" marB="79769"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1" algn="l" defTabSz="844083" rtl="0" eaLnBrk="1" fontAlgn="ctr" latinLnBrk="1" hangingPunct="1"/>
                      <a:r>
                        <a:rPr lang="vi-VN" altLang="ko-KR" sz="1300" u="none" strike="noStrike" kern="1200" dirty="0">
                          <a:solidFill>
                            <a:schemeClr val="tx1"/>
                          </a:solidFill>
                          <a:effectLst/>
                          <a:latin typeface="SamsungOne-400" panose="020B0503030303020204" pitchFamily="34" charset="0"/>
                          <a:cs typeface="+mn-cs"/>
                        </a:rPr>
                        <a:t>Quy trình dựa trên kế hoạch trước</a:t>
                      </a:r>
                      <a:endParaRPr lang="ko-KR" altLang="en-US" sz="1300" u="none" strike="noStrike" kern="1200" dirty="0">
                        <a:solidFill>
                          <a:schemeClr val="tx1"/>
                        </a:solidFill>
                        <a:effectLst/>
                        <a:latin typeface="SamsungOne-400" panose="020B0503030303020204" pitchFamily="34" charset="0"/>
                        <a:cs typeface="+mn-cs"/>
                      </a:endParaRPr>
                    </a:p>
                  </a:txBody>
                  <a:tcPr marL="79769" marR="79769" marT="79769" marB="79769"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88611143"/>
                  </a:ext>
                </a:extLst>
              </a:tr>
              <a:tr h="435679">
                <a:tc>
                  <a:txBody>
                    <a:bodyPr/>
                    <a:lstStyle/>
                    <a:p>
                      <a:pPr marL="0" lvl="1" algn="ctr" defTabSz="844083" rtl="0" eaLnBrk="1" fontAlgn="ctr" latinLnBrk="1" hangingPunct="1"/>
                      <a:r>
                        <a:rPr lang="vi-VN" altLang="ko-KR" sz="1300" u="none" strike="noStrike" kern="1200" dirty="0">
                          <a:solidFill>
                            <a:schemeClr val="tx1"/>
                          </a:solidFill>
                          <a:effectLst/>
                          <a:latin typeface="SamsungOne-400" panose="020B0503030303020204" pitchFamily="34" charset="0"/>
                          <a:ea typeface="+mn-ea"/>
                          <a:cs typeface="+mn-cs"/>
                        </a:rPr>
                        <a:t>Thiết kế</a:t>
                      </a:r>
                      <a:endParaRPr lang="ko-KR" altLang="en-US" sz="1300" u="none" strike="noStrike" kern="1200" dirty="0">
                        <a:solidFill>
                          <a:schemeClr val="tx1"/>
                        </a:solidFill>
                        <a:effectLst/>
                        <a:latin typeface="SamsungOne-400" panose="020B0503030303020204" pitchFamily="34" charset="0"/>
                        <a:ea typeface="+mn-ea"/>
                        <a:cs typeface="+mn-cs"/>
                      </a:endParaRPr>
                    </a:p>
                  </a:txBody>
                  <a:tcPr marL="79769" marR="79769" marT="79769" marB="79769" anchor="ctr">
                    <a:lnL w="12700" cmpd="sng">
                      <a:noFill/>
                      <a:prstDash val="soli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lvl="1" algn="l" defTabSz="844083" rtl="0" eaLnBrk="1" fontAlgn="ctr" latinLnBrk="1" hangingPunct="1"/>
                      <a:r>
                        <a:rPr lang="en-US" sz="1300" u="none" strike="noStrike" kern="1200" dirty="0" err="1">
                          <a:solidFill>
                            <a:schemeClr val="tx1"/>
                          </a:solidFill>
                          <a:effectLst/>
                          <a:latin typeface="SamsungOne-400" panose="020B0503030303020204" pitchFamily="34" charset="0"/>
                          <a:cs typeface="+mn-cs"/>
                        </a:rPr>
                        <a:t>Thiết</a:t>
                      </a:r>
                      <a:r>
                        <a:rPr lang="en-US" sz="1300" u="none" strike="noStrike" kern="1200" dirty="0">
                          <a:solidFill>
                            <a:schemeClr val="tx1"/>
                          </a:solidFill>
                          <a:effectLst/>
                          <a:latin typeface="SamsungOne-400" panose="020B0503030303020204" pitchFamily="34" charset="0"/>
                          <a:cs typeface="+mn-cs"/>
                        </a:rPr>
                        <a:t> </a:t>
                      </a:r>
                      <a:r>
                        <a:rPr lang="en-US" sz="1300" u="none" strike="noStrike" kern="1200" dirty="0" err="1">
                          <a:solidFill>
                            <a:schemeClr val="tx1"/>
                          </a:solidFill>
                          <a:effectLst/>
                          <a:latin typeface="SamsungOne-400" panose="020B0503030303020204" pitchFamily="34" charset="0"/>
                          <a:cs typeface="+mn-cs"/>
                        </a:rPr>
                        <a:t>kế</a:t>
                      </a:r>
                      <a:r>
                        <a:rPr lang="en-US" sz="1300" u="none" strike="noStrike" kern="1200" dirty="0">
                          <a:solidFill>
                            <a:schemeClr val="tx1"/>
                          </a:solidFill>
                          <a:effectLst/>
                          <a:latin typeface="SamsungOne-400" panose="020B0503030303020204" pitchFamily="34" charset="0"/>
                          <a:cs typeface="+mn-cs"/>
                        </a:rPr>
                        <a:t> </a:t>
                      </a:r>
                      <a:r>
                        <a:rPr lang="vi-VN" sz="1300" u="none" strike="noStrike" kern="1200" dirty="0">
                          <a:solidFill>
                            <a:schemeClr val="tx1"/>
                          </a:solidFill>
                          <a:effectLst/>
                          <a:latin typeface="SamsungOne-400" panose="020B0503030303020204" pitchFamily="34" charset="0"/>
                          <a:cs typeface="+mn-cs"/>
                        </a:rPr>
                        <a:t>kịp tiến độ</a:t>
                      </a:r>
                      <a:endParaRPr lang="ko-KR" altLang="en-US" sz="1300" u="none" strike="noStrike" kern="1200" dirty="0">
                        <a:solidFill>
                          <a:schemeClr val="tx1"/>
                        </a:solidFill>
                        <a:effectLst/>
                        <a:latin typeface="SamsungOne-400" panose="020B0503030303020204" pitchFamily="34" charset="0"/>
                        <a:cs typeface="+mn-cs"/>
                      </a:endParaRPr>
                    </a:p>
                  </a:txBody>
                  <a:tcPr marL="79769" marR="79769" marT="79769" marB="79769"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1" algn="l" defTabSz="844083" rtl="0" eaLnBrk="1" fontAlgn="ctr" latinLnBrk="1" hangingPunct="1"/>
                      <a:r>
                        <a:rPr lang="vi-VN" altLang="ko-KR" sz="1300" u="none" strike="noStrike" kern="1200" dirty="0">
                          <a:solidFill>
                            <a:schemeClr val="tx1"/>
                          </a:solidFill>
                          <a:effectLst/>
                          <a:latin typeface="SamsungOne-400" panose="020B0503030303020204" pitchFamily="34" charset="0"/>
                          <a:cs typeface="+mn-cs"/>
                        </a:rPr>
                        <a:t>Thiết kế chi tiết phía trước</a:t>
                      </a:r>
                      <a:endParaRPr lang="ko-KR" altLang="en-US" sz="1300" u="none" strike="noStrike" kern="1200" dirty="0">
                        <a:solidFill>
                          <a:schemeClr val="tx1"/>
                        </a:solidFill>
                        <a:effectLst/>
                        <a:latin typeface="SamsungOne-400" panose="020B0503030303020204" pitchFamily="34" charset="0"/>
                        <a:cs typeface="+mn-cs"/>
                      </a:endParaRPr>
                    </a:p>
                  </a:txBody>
                  <a:tcPr marL="79769" marR="79769" marT="79769" marB="79769"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6061635"/>
                  </a:ext>
                </a:extLst>
              </a:tr>
              <a:tr h="677017">
                <a:tc>
                  <a:txBody>
                    <a:bodyPr/>
                    <a:lstStyle/>
                    <a:p>
                      <a:pPr marL="0" lvl="1" algn="ctr" defTabSz="844083" rtl="0" eaLnBrk="1" fontAlgn="ctr" latinLnBrk="1" hangingPunct="1"/>
                      <a:r>
                        <a:rPr lang="vi-VN" altLang="ko-KR" sz="1300" u="none" strike="noStrike" kern="1200" dirty="0">
                          <a:solidFill>
                            <a:schemeClr val="tx1"/>
                          </a:solidFill>
                          <a:effectLst/>
                          <a:latin typeface="SamsungOne-400" panose="020B0503030303020204" pitchFamily="34" charset="0"/>
                          <a:ea typeface="+mn-ea"/>
                          <a:cs typeface="+mn-cs"/>
                        </a:rPr>
                        <a:t>Tài liệu</a:t>
                      </a:r>
                      <a:endParaRPr lang="ko-KR" altLang="en-US" sz="1300" u="none" strike="noStrike" kern="1200" dirty="0">
                        <a:solidFill>
                          <a:schemeClr val="tx1"/>
                        </a:solidFill>
                        <a:effectLst/>
                        <a:latin typeface="SamsungOne-400" panose="020B0503030303020204" pitchFamily="34" charset="0"/>
                        <a:ea typeface="+mn-ea"/>
                        <a:cs typeface="+mn-cs"/>
                      </a:endParaRPr>
                    </a:p>
                  </a:txBody>
                  <a:tcPr marL="79769" marR="79769" marT="79769" marB="79769" anchor="ctr">
                    <a:lnL w="12700" cmpd="sng">
                      <a:noFill/>
                      <a:prstDash val="soli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lvl="1" algn="l" defTabSz="844083" rtl="0" eaLnBrk="1" fontAlgn="ctr" latinLnBrk="1" hangingPunct="1"/>
                      <a:r>
                        <a:rPr lang="vi-VN" altLang="ko-KR" sz="1300" u="none" strike="noStrike" kern="1200" dirty="0">
                          <a:solidFill>
                            <a:schemeClr val="tx1"/>
                          </a:solidFill>
                          <a:effectLst/>
                          <a:latin typeface="SamsungOne-400" panose="020B0503030303020204" pitchFamily="34" charset="0"/>
                          <a:cs typeface="+mn-cs"/>
                        </a:rPr>
                        <a:t>Nhấn mạnh vào mã hơn các quy trình và tài liệu nhẹ</a:t>
                      </a:r>
                      <a:endParaRPr lang="ko-KR" altLang="en-US" sz="1300" u="none" strike="noStrike" kern="1200" dirty="0">
                        <a:solidFill>
                          <a:schemeClr val="tx1"/>
                        </a:solidFill>
                        <a:effectLst/>
                        <a:latin typeface="SamsungOne-400" panose="020B0503030303020204" pitchFamily="34" charset="0"/>
                        <a:cs typeface="+mn-cs"/>
                      </a:endParaRPr>
                    </a:p>
                  </a:txBody>
                  <a:tcPr marL="79769" marR="79769" marT="79769" marB="79769"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1" algn="l" defTabSz="844083" rtl="0" eaLnBrk="1" fontAlgn="ctr" latinLnBrk="1" hangingPunct="1"/>
                      <a:r>
                        <a:rPr lang="en-US" altLang="ko-KR" sz="1300" u="none" strike="noStrike" kern="1200" dirty="0" err="1">
                          <a:solidFill>
                            <a:schemeClr val="tx1"/>
                          </a:solidFill>
                          <a:effectLst/>
                          <a:latin typeface="SamsungOne-400" panose="020B0503030303020204" pitchFamily="34" charset="0"/>
                          <a:cs typeface="+mn-cs"/>
                        </a:rPr>
                        <a:t>Nhấn</a:t>
                      </a:r>
                      <a:r>
                        <a:rPr lang="en-US" altLang="ko-KR" sz="1300" u="none" strike="noStrike" kern="1200" dirty="0">
                          <a:solidFill>
                            <a:schemeClr val="tx1"/>
                          </a:solidFill>
                          <a:effectLst/>
                          <a:latin typeface="SamsungOne-400" panose="020B0503030303020204" pitchFamily="34" charset="0"/>
                          <a:cs typeface="+mn-cs"/>
                        </a:rPr>
                        <a:t> </a:t>
                      </a:r>
                      <a:r>
                        <a:rPr lang="en-US" altLang="ko-KR" sz="1300" u="none" strike="noStrike" kern="1200" dirty="0" err="1">
                          <a:solidFill>
                            <a:schemeClr val="tx1"/>
                          </a:solidFill>
                          <a:effectLst/>
                          <a:latin typeface="SamsungOne-400" panose="020B0503030303020204" pitchFamily="34" charset="0"/>
                          <a:cs typeface="+mn-cs"/>
                        </a:rPr>
                        <a:t>mạnh</a:t>
                      </a:r>
                      <a:r>
                        <a:rPr lang="en-US" altLang="ko-KR" sz="1300" u="none" strike="noStrike" kern="1200" dirty="0">
                          <a:solidFill>
                            <a:schemeClr val="tx1"/>
                          </a:solidFill>
                          <a:effectLst/>
                          <a:latin typeface="SamsungOne-400" panose="020B0503030303020204" pitchFamily="34" charset="0"/>
                          <a:cs typeface="+mn-cs"/>
                        </a:rPr>
                        <a:t> </a:t>
                      </a:r>
                      <a:r>
                        <a:rPr lang="en-US" altLang="ko-KR" sz="1300" u="none" strike="noStrike" kern="1200" dirty="0" err="1">
                          <a:solidFill>
                            <a:schemeClr val="tx1"/>
                          </a:solidFill>
                          <a:effectLst/>
                          <a:latin typeface="SamsungOne-400" panose="020B0503030303020204" pitchFamily="34" charset="0"/>
                          <a:cs typeface="+mn-cs"/>
                        </a:rPr>
                        <a:t>vào</a:t>
                      </a:r>
                      <a:r>
                        <a:rPr lang="en-US" altLang="ko-KR" sz="1300" u="none" strike="noStrike" kern="1200" dirty="0">
                          <a:solidFill>
                            <a:schemeClr val="tx1"/>
                          </a:solidFill>
                          <a:effectLst/>
                          <a:latin typeface="SamsungOne-400" panose="020B0503030303020204" pitchFamily="34" charset="0"/>
                          <a:cs typeface="+mn-cs"/>
                        </a:rPr>
                        <a:t> </a:t>
                      </a:r>
                      <a:r>
                        <a:rPr lang="en-US" altLang="ko-KR" sz="1300" u="none" strike="noStrike" kern="1200" dirty="0" err="1">
                          <a:solidFill>
                            <a:schemeClr val="tx1"/>
                          </a:solidFill>
                          <a:effectLst/>
                          <a:latin typeface="SamsungOne-400" panose="020B0503030303020204" pitchFamily="34" charset="0"/>
                          <a:cs typeface="+mn-cs"/>
                        </a:rPr>
                        <a:t>quy</a:t>
                      </a:r>
                      <a:r>
                        <a:rPr lang="en-US" altLang="ko-KR" sz="1300" u="none" strike="noStrike" kern="1200" dirty="0">
                          <a:solidFill>
                            <a:schemeClr val="tx1"/>
                          </a:solidFill>
                          <a:effectLst/>
                          <a:latin typeface="SamsungOne-400" panose="020B0503030303020204" pitchFamily="34" charset="0"/>
                          <a:cs typeface="+mn-cs"/>
                        </a:rPr>
                        <a:t> </a:t>
                      </a:r>
                      <a:r>
                        <a:rPr lang="en-US" altLang="ko-KR" sz="1300" u="none" strike="noStrike" kern="1200" dirty="0" err="1">
                          <a:solidFill>
                            <a:schemeClr val="tx1"/>
                          </a:solidFill>
                          <a:effectLst/>
                          <a:latin typeface="SamsungOne-400" panose="020B0503030303020204" pitchFamily="34" charset="0"/>
                          <a:cs typeface="+mn-cs"/>
                        </a:rPr>
                        <a:t>trình</a:t>
                      </a:r>
                      <a:r>
                        <a:rPr lang="en-US" altLang="ko-KR" sz="1300" u="none" strike="noStrike" kern="1200" dirty="0">
                          <a:solidFill>
                            <a:schemeClr val="tx1"/>
                          </a:solidFill>
                          <a:effectLst/>
                          <a:latin typeface="SamsungOne-400" panose="020B0503030303020204" pitchFamily="34" charset="0"/>
                          <a:cs typeface="+mn-cs"/>
                        </a:rPr>
                        <a:t> </a:t>
                      </a:r>
                      <a:r>
                        <a:rPr lang="en-US" altLang="ko-KR" sz="1300" u="none" strike="noStrike" kern="1200" dirty="0" err="1">
                          <a:solidFill>
                            <a:schemeClr val="tx1"/>
                          </a:solidFill>
                          <a:effectLst/>
                          <a:latin typeface="SamsungOne-400" panose="020B0503030303020204" pitchFamily="34" charset="0"/>
                          <a:cs typeface="+mn-cs"/>
                        </a:rPr>
                        <a:t>cân</a:t>
                      </a:r>
                      <a:r>
                        <a:rPr lang="en-US" altLang="ko-KR" sz="1300" u="none" strike="noStrike" kern="1200" dirty="0">
                          <a:solidFill>
                            <a:schemeClr val="tx1"/>
                          </a:solidFill>
                          <a:effectLst/>
                          <a:latin typeface="SamsungOne-400" panose="020B0503030303020204" pitchFamily="34" charset="0"/>
                          <a:cs typeface="+mn-cs"/>
                        </a:rPr>
                        <a:t> </a:t>
                      </a:r>
                      <a:r>
                        <a:rPr lang="en-US" altLang="ko-KR" sz="1300" u="none" strike="noStrike" kern="1200" dirty="0" err="1">
                          <a:solidFill>
                            <a:schemeClr val="tx1"/>
                          </a:solidFill>
                          <a:effectLst/>
                          <a:latin typeface="SamsungOne-400" panose="020B0503030303020204" pitchFamily="34" charset="0"/>
                          <a:cs typeface="+mn-cs"/>
                        </a:rPr>
                        <a:t>và</a:t>
                      </a:r>
                      <a:r>
                        <a:rPr lang="en-US" altLang="ko-KR" sz="1300" u="none" strike="noStrike" kern="1200" dirty="0">
                          <a:solidFill>
                            <a:schemeClr val="tx1"/>
                          </a:solidFill>
                          <a:effectLst/>
                          <a:latin typeface="SamsungOne-400" panose="020B0503030303020204" pitchFamily="34" charset="0"/>
                          <a:cs typeface="+mn-cs"/>
                        </a:rPr>
                        <a:t> </a:t>
                      </a:r>
                      <a:r>
                        <a:rPr lang="en-US" altLang="ko-KR" sz="1300" u="none" strike="noStrike" kern="1200" dirty="0" err="1">
                          <a:solidFill>
                            <a:schemeClr val="tx1"/>
                          </a:solidFill>
                          <a:effectLst/>
                          <a:latin typeface="SamsungOne-400" panose="020B0503030303020204" pitchFamily="34" charset="0"/>
                          <a:cs typeface="+mn-cs"/>
                        </a:rPr>
                        <a:t>tài</a:t>
                      </a:r>
                      <a:r>
                        <a:rPr lang="en-US" altLang="ko-KR" sz="1300" u="none" strike="noStrike" kern="1200" dirty="0">
                          <a:solidFill>
                            <a:schemeClr val="tx1"/>
                          </a:solidFill>
                          <a:effectLst/>
                          <a:latin typeface="SamsungOne-400" panose="020B0503030303020204" pitchFamily="34" charset="0"/>
                          <a:cs typeface="+mn-cs"/>
                        </a:rPr>
                        <a:t> </a:t>
                      </a:r>
                      <a:r>
                        <a:rPr lang="en-US" altLang="ko-KR" sz="1300" u="none" strike="noStrike" kern="1200" dirty="0" err="1">
                          <a:solidFill>
                            <a:schemeClr val="tx1"/>
                          </a:solidFill>
                          <a:effectLst/>
                          <a:latin typeface="SamsungOne-400" panose="020B0503030303020204" pitchFamily="34" charset="0"/>
                          <a:cs typeface="+mn-cs"/>
                        </a:rPr>
                        <a:t>liệu</a:t>
                      </a:r>
                      <a:r>
                        <a:rPr lang="en-US" altLang="ko-KR" sz="1300" u="none" strike="noStrike" kern="1200" dirty="0">
                          <a:solidFill>
                            <a:schemeClr val="tx1"/>
                          </a:solidFill>
                          <a:effectLst/>
                          <a:latin typeface="SamsungOne-400" panose="020B0503030303020204" pitchFamily="34" charset="0"/>
                          <a:cs typeface="+mn-cs"/>
                        </a:rPr>
                        <a:t> chi </a:t>
                      </a:r>
                      <a:r>
                        <a:rPr lang="en-US" altLang="ko-KR" sz="1300" u="none" strike="noStrike" kern="1200" dirty="0" err="1">
                          <a:solidFill>
                            <a:schemeClr val="tx1"/>
                          </a:solidFill>
                          <a:effectLst/>
                          <a:latin typeface="SamsungOne-400" panose="020B0503030303020204" pitchFamily="34" charset="0"/>
                          <a:cs typeface="+mn-cs"/>
                        </a:rPr>
                        <a:t>tiết</a:t>
                      </a:r>
                      <a:endParaRPr lang="ko-KR" altLang="en-US" sz="1300" u="none" strike="noStrike" kern="1200" dirty="0">
                        <a:solidFill>
                          <a:schemeClr val="tx1"/>
                        </a:solidFill>
                        <a:effectLst/>
                        <a:latin typeface="SamsungOne-400" panose="020B0503030303020204" pitchFamily="34" charset="0"/>
                        <a:cs typeface="+mn-cs"/>
                      </a:endParaRPr>
                    </a:p>
                  </a:txBody>
                  <a:tcPr marL="79769" marR="79769" marT="79769" marB="79769"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9209573"/>
                  </a:ext>
                </a:extLst>
              </a:tr>
              <a:tr h="435679">
                <a:tc>
                  <a:txBody>
                    <a:bodyPr/>
                    <a:lstStyle/>
                    <a:p>
                      <a:pPr algn="ctr"/>
                      <a:r>
                        <a:rPr lang="vi-VN" altLang="ko-KR" sz="1300" u="none" strike="noStrike" kern="1200" dirty="0">
                          <a:solidFill>
                            <a:schemeClr val="tx1"/>
                          </a:solidFill>
                          <a:effectLst/>
                          <a:latin typeface="SamsungOne-400" panose="020B0503030303020204" pitchFamily="34" charset="0"/>
                          <a:ea typeface="+mn-ea"/>
                          <a:cs typeface="+mn-cs"/>
                        </a:rPr>
                        <a:t>Vai trò</a:t>
                      </a:r>
                      <a:endParaRPr lang="ko-KR" altLang="en-US" sz="1400" dirty="0">
                        <a:effectLst/>
                        <a:latin typeface="SamsungOne-400" panose="020B0503030303020204" pitchFamily="34" charset="0"/>
                      </a:endParaRPr>
                    </a:p>
                  </a:txBody>
                  <a:tcPr marL="79769" marR="79769" marT="79769" marB="79769" anchor="ctr">
                    <a:lnL w="12700" cmpd="sng">
                      <a:noFill/>
                      <a:prstDash val="soli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altLang="ko-KR" sz="1300" u="none" strike="noStrike" kern="1200" dirty="0" err="1">
                          <a:solidFill>
                            <a:schemeClr val="tx1"/>
                          </a:solidFill>
                          <a:effectLst/>
                          <a:latin typeface="SamsungOne-400" panose="020B0503030303020204" pitchFamily="34" charset="0"/>
                          <a:ea typeface="+mn-ea"/>
                          <a:cs typeface="+mn-cs"/>
                        </a:rPr>
                        <a:t>Giá</a:t>
                      </a:r>
                      <a:r>
                        <a:rPr lang="en-US" altLang="ko-KR" sz="1300" u="none" strike="noStrike" kern="1200" dirty="0">
                          <a:solidFill>
                            <a:schemeClr val="tx1"/>
                          </a:solidFill>
                          <a:effectLst/>
                          <a:latin typeface="SamsungOne-400" panose="020B0503030303020204" pitchFamily="34" charset="0"/>
                          <a:ea typeface="+mn-ea"/>
                          <a:cs typeface="+mn-cs"/>
                        </a:rPr>
                        <a:t> </a:t>
                      </a:r>
                      <a:r>
                        <a:rPr lang="en-US" altLang="ko-KR" sz="1300" u="none" strike="noStrike" kern="1200" dirty="0" err="1">
                          <a:solidFill>
                            <a:schemeClr val="tx1"/>
                          </a:solidFill>
                          <a:effectLst/>
                          <a:latin typeface="SamsungOne-400" panose="020B0503030303020204" pitchFamily="34" charset="0"/>
                          <a:ea typeface="+mn-ea"/>
                          <a:cs typeface="+mn-cs"/>
                        </a:rPr>
                        <a:t>trị</a:t>
                      </a:r>
                      <a:r>
                        <a:rPr lang="en-US" altLang="ko-KR" sz="1300" u="none" strike="noStrike" kern="1200" dirty="0">
                          <a:solidFill>
                            <a:schemeClr val="tx1"/>
                          </a:solidFill>
                          <a:effectLst/>
                          <a:latin typeface="SamsungOne-400" panose="020B0503030303020204" pitchFamily="34" charset="0"/>
                          <a:ea typeface="+mn-ea"/>
                          <a:cs typeface="+mn-cs"/>
                        </a:rPr>
                        <a:t> </a:t>
                      </a:r>
                      <a:r>
                        <a:rPr lang="en-US" altLang="ko-KR" sz="1300" u="none" strike="noStrike" kern="1200" dirty="0" err="1">
                          <a:solidFill>
                            <a:schemeClr val="tx1"/>
                          </a:solidFill>
                          <a:effectLst/>
                          <a:latin typeface="SamsungOne-400" panose="020B0503030303020204" pitchFamily="34" charset="0"/>
                          <a:ea typeface="+mn-ea"/>
                          <a:cs typeface="+mn-cs"/>
                        </a:rPr>
                        <a:t>cho</a:t>
                      </a:r>
                      <a:r>
                        <a:rPr lang="en-US" altLang="ko-KR" sz="1300" u="none" strike="noStrike" kern="1200" dirty="0">
                          <a:solidFill>
                            <a:schemeClr val="tx1"/>
                          </a:solidFill>
                          <a:effectLst/>
                          <a:latin typeface="SamsungOne-400" panose="020B0503030303020204" pitchFamily="34" charset="0"/>
                          <a:ea typeface="+mn-ea"/>
                          <a:cs typeface="+mn-cs"/>
                        </a:rPr>
                        <a:t> </a:t>
                      </a:r>
                      <a:r>
                        <a:rPr lang="en-US" altLang="ko-KR" sz="1300" u="none" strike="noStrike" kern="1200" dirty="0" err="1">
                          <a:solidFill>
                            <a:schemeClr val="tx1"/>
                          </a:solidFill>
                          <a:effectLst/>
                          <a:latin typeface="SamsungOne-400" panose="020B0503030303020204" pitchFamily="34" charset="0"/>
                          <a:ea typeface="+mn-ea"/>
                          <a:cs typeface="+mn-cs"/>
                        </a:rPr>
                        <a:t>toàn</a:t>
                      </a:r>
                      <a:r>
                        <a:rPr lang="en-US" altLang="ko-KR" sz="1300" u="none" strike="noStrike" kern="1200" dirty="0">
                          <a:solidFill>
                            <a:schemeClr val="tx1"/>
                          </a:solidFill>
                          <a:effectLst/>
                          <a:latin typeface="SamsungOne-400" panose="020B0503030303020204" pitchFamily="34" charset="0"/>
                          <a:ea typeface="+mn-ea"/>
                          <a:cs typeface="+mn-cs"/>
                        </a:rPr>
                        <a:t> </a:t>
                      </a:r>
                      <a:r>
                        <a:rPr lang="en-US" altLang="ko-KR" sz="1300" u="none" strike="noStrike" kern="1200" dirty="0" err="1">
                          <a:solidFill>
                            <a:schemeClr val="tx1"/>
                          </a:solidFill>
                          <a:effectLst/>
                          <a:latin typeface="SamsungOne-400" panose="020B0503030303020204" pitchFamily="34" charset="0"/>
                          <a:ea typeface="+mn-ea"/>
                          <a:cs typeface="+mn-cs"/>
                        </a:rPr>
                        <a:t>bộ</a:t>
                      </a:r>
                      <a:r>
                        <a:rPr lang="en-US" altLang="ko-KR" sz="1300" u="none" strike="noStrike" kern="1200" dirty="0">
                          <a:solidFill>
                            <a:schemeClr val="tx1"/>
                          </a:solidFill>
                          <a:effectLst/>
                          <a:latin typeface="SamsungOne-400" panose="020B0503030303020204" pitchFamily="34" charset="0"/>
                          <a:ea typeface="+mn-ea"/>
                          <a:cs typeface="+mn-cs"/>
                        </a:rPr>
                        <a:t> </a:t>
                      </a:r>
                      <a:r>
                        <a:rPr lang="en-US" altLang="ko-KR" sz="1300" u="none" strike="noStrike" kern="1200" dirty="0" err="1">
                          <a:solidFill>
                            <a:schemeClr val="tx1"/>
                          </a:solidFill>
                          <a:effectLst/>
                          <a:latin typeface="SamsungOne-400" panose="020B0503030303020204" pitchFamily="34" charset="0"/>
                          <a:ea typeface="+mn-ea"/>
                          <a:cs typeface="+mn-cs"/>
                        </a:rPr>
                        <a:t>tinh</a:t>
                      </a:r>
                      <a:r>
                        <a:rPr lang="en-US" altLang="ko-KR" sz="1300" u="none" strike="noStrike" kern="1200" dirty="0">
                          <a:solidFill>
                            <a:schemeClr val="tx1"/>
                          </a:solidFill>
                          <a:effectLst/>
                          <a:latin typeface="SamsungOne-400" panose="020B0503030303020204" pitchFamily="34" charset="0"/>
                          <a:ea typeface="+mn-ea"/>
                          <a:cs typeface="+mn-cs"/>
                        </a:rPr>
                        <a:t> </a:t>
                      </a:r>
                      <a:r>
                        <a:rPr lang="en-US" altLang="ko-KR" sz="1300" u="none" strike="noStrike" kern="1200" dirty="0" err="1">
                          <a:solidFill>
                            <a:schemeClr val="tx1"/>
                          </a:solidFill>
                          <a:effectLst/>
                          <a:latin typeface="SamsungOne-400" panose="020B0503030303020204" pitchFamily="34" charset="0"/>
                          <a:ea typeface="+mn-ea"/>
                          <a:cs typeface="+mn-cs"/>
                        </a:rPr>
                        <a:t>thần</a:t>
                      </a:r>
                      <a:r>
                        <a:rPr lang="en-US" altLang="ko-KR" sz="1300" u="none" strike="noStrike" kern="1200" dirty="0">
                          <a:solidFill>
                            <a:schemeClr val="tx1"/>
                          </a:solidFill>
                          <a:effectLst/>
                          <a:latin typeface="SamsungOne-400" panose="020B0503030303020204" pitchFamily="34" charset="0"/>
                          <a:ea typeface="+mn-ea"/>
                          <a:cs typeface="+mn-cs"/>
                        </a:rPr>
                        <a:t> </a:t>
                      </a:r>
                      <a:r>
                        <a:rPr lang="en-US" altLang="ko-KR" sz="1300" u="none" strike="noStrike" kern="1200" dirty="0" err="1">
                          <a:solidFill>
                            <a:schemeClr val="tx1"/>
                          </a:solidFill>
                          <a:effectLst/>
                          <a:latin typeface="SamsungOne-400" panose="020B0503030303020204" pitchFamily="34" charset="0"/>
                          <a:ea typeface="+mn-ea"/>
                          <a:cs typeface="+mn-cs"/>
                        </a:rPr>
                        <a:t>đồng</a:t>
                      </a:r>
                      <a:r>
                        <a:rPr lang="en-US" altLang="ko-KR" sz="1300" u="none" strike="noStrike" kern="1200" dirty="0">
                          <a:solidFill>
                            <a:schemeClr val="tx1"/>
                          </a:solidFill>
                          <a:effectLst/>
                          <a:latin typeface="SamsungOne-400" panose="020B0503030303020204" pitchFamily="34" charset="0"/>
                          <a:ea typeface="+mn-ea"/>
                          <a:cs typeface="+mn-cs"/>
                        </a:rPr>
                        <a:t> </a:t>
                      </a:r>
                      <a:r>
                        <a:rPr lang="en-US" altLang="ko-KR" sz="1300" u="none" strike="noStrike" kern="1200" dirty="0" err="1">
                          <a:solidFill>
                            <a:schemeClr val="tx1"/>
                          </a:solidFill>
                          <a:effectLst/>
                          <a:latin typeface="SamsungOne-400" panose="020B0503030303020204" pitchFamily="34" charset="0"/>
                          <a:ea typeface="+mn-ea"/>
                          <a:cs typeface="+mn-cs"/>
                        </a:rPr>
                        <a:t>đội</a:t>
                      </a:r>
                      <a:endParaRPr lang="ko-KR" altLang="en-US" sz="1300" u="none" strike="noStrike" kern="1200" dirty="0">
                        <a:solidFill>
                          <a:schemeClr val="tx1"/>
                        </a:solidFill>
                        <a:effectLst/>
                        <a:latin typeface="SamsungOne-400" panose="020B0503030303020204" pitchFamily="34" charset="0"/>
                        <a:ea typeface="+mn-ea"/>
                        <a:cs typeface="+mn-cs"/>
                      </a:endParaRPr>
                    </a:p>
                  </a:txBody>
                  <a:tcPr marL="79769" marR="79769" marT="79769" marB="79769"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ko-KR" sz="1300" u="none" strike="noStrike" kern="1200" dirty="0" err="1">
                          <a:solidFill>
                            <a:schemeClr val="tx1"/>
                          </a:solidFill>
                          <a:effectLst/>
                          <a:latin typeface="SamsungOne-400" panose="020B0503030303020204" pitchFamily="34" charset="0"/>
                          <a:ea typeface="+mn-ea"/>
                          <a:cs typeface="+mn-cs"/>
                        </a:rPr>
                        <a:t>Phân</a:t>
                      </a:r>
                      <a:r>
                        <a:rPr lang="en-US" altLang="ko-KR" sz="1300" u="none" strike="noStrike" kern="1200" dirty="0">
                          <a:solidFill>
                            <a:schemeClr val="tx1"/>
                          </a:solidFill>
                          <a:effectLst/>
                          <a:latin typeface="SamsungOne-400" panose="020B0503030303020204" pitchFamily="34" charset="0"/>
                          <a:ea typeface="+mn-ea"/>
                          <a:cs typeface="+mn-cs"/>
                        </a:rPr>
                        <a:t> chia </a:t>
                      </a:r>
                      <a:r>
                        <a:rPr lang="en-US" altLang="ko-KR" sz="1300" u="none" strike="noStrike" kern="1200" dirty="0" err="1">
                          <a:solidFill>
                            <a:schemeClr val="tx1"/>
                          </a:solidFill>
                          <a:effectLst/>
                          <a:latin typeface="SamsungOne-400" panose="020B0503030303020204" pitchFamily="34" charset="0"/>
                          <a:ea typeface="+mn-ea"/>
                          <a:cs typeface="+mn-cs"/>
                        </a:rPr>
                        <a:t>vai</a:t>
                      </a:r>
                      <a:r>
                        <a:rPr lang="en-US" altLang="ko-KR" sz="1300" u="none" strike="noStrike" kern="1200" dirty="0">
                          <a:solidFill>
                            <a:schemeClr val="tx1"/>
                          </a:solidFill>
                          <a:effectLst/>
                          <a:latin typeface="SamsungOne-400" panose="020B0503030303020204" pitchFamily="34" charset="0"/>
                          <a:ea typeface="+mn-ea"/>
                          <a:cs typeface="+mn-cs"/>
                        </a:rPr>
                        <a:t> </a:t>
                      </a:r>
                      <a:r>
                        <a:rPr lang="en-US" altLang="ko-KR" sz="1300" u="none" strike="noStrike" kern="1200" dirty="0" err="1">
                          <a:solidFill>
                            <a:schemeClr val="tx1"/>
                          </a:solidFill>
                          <a:effectLst/>
                          <a:latin typeface="SamsungOne-400" panose="020B0503030303020204" pitchFamily="34" charset="0"/>
                          <a:ea typeface="+mn-ea"/>
                          <a:cs typeface="+mn-cs"/>
                        </a:rPr>
                        <a:t>trò</a:t>
                      </a:r>
                      <a:r>
                        <a:rPr lang="en-US" altLang="ko-KR" sz="1300" u="none" strike="noStrike" kern="1200" dirty="0">
                          <a:solidFill>
                            <a:schemeClr val="tx1"/>
                          </a:solidFill>
                          <a:effectLst/>
                          <a:latin typeface="SamsungOne-400" panose="020B0503030303020204" pitchFamily="34" charset="0"/>
                          <a:ea typeface="+mn-ea"/>
                          <a:cs typeface="+mn-cs"/>
                        </a:rPr>
                        <a:t> </a:t>
                      </a:r>
                      <a:r>
                        <a:rPr lang="en-US" altLang="ko-KR" sz="1300" u="none" strike="noStrike" kern="1200" dirty="0" err="1">
                          <a:solidFill>
                            <a:schemeClr val="tx1"/>
                          </a:solidFill>
                          <a:effectLst/>
                          <a:latin typeface="SamsungOne-400" panose="020B0503030303020204" pitchFamily="34" charset="0"/>
                          <a:ea typeface="+mn-ea"/>
                          <a:cs typeface="+mn-cs"/>
                        </a:rPr>
                        <a:t>nghiêm</a:t>
                      </a:r>
                      <a:r>
                        <a:rPr lang="en-US" altLang="ko-KR" sz="1300" u="none" strike="noStrike" kern="1200" dirty="0">
                          <a:solidFill>
                            <a:schemeClr val="tx1"/>
                          </a:solidFill>
                          <a:effectLst/>
                          <a:latin typeface="SamsungOne-400" panose="020B0503030303020204" pitchFamily="34" charset="0"/>
                          <a:ea typeface="+mn-ea"/>
                          <a:cs typeface="+mn-cs"/>
                        </a:rPr>
                        <a:t> </a:t>
                      </a:r>
                      <a:r>
                        <a:rPr lang="en-US" altLang="ko-KR" sz="1300" u="none" strike="noStrike" kern="1200" dirty="0" err="1">
                          <a:solidFill>
                            <a:schemeClr val="tx1"/>
                          </a:solidFill>
                          <a:effectLst/>
                          <a:latin typeface="SamsungOne-400" panose="020B0503030303020204" pitchFamily="34" charset="0"/>
                          <a:ea typeface="+mn-ea"/>
                          <a:cs typeface="+mn-cs"/>
                        </a:rPr>
                        <a:t>ngặt</a:t>
                      </a:r>
                      <a:endParaRPr lang="ko-KR" altLang="en-US" sz="1300" u="none" strike="noStrike" kern="1200" dirty="0">
                        <a:solidFill>
                          <a:schemeClr val="tx1"/>
                        </a:solidFill>
                        <a:effectLst/>
                        <a:latin typeface="SamsungOne-400" panose="020B0503030303020204" pitchFamily="34" charset="0"/>
                        <a:ea typeface="+mn-ea"/>
                        <a:cs typeface="+mn-cs"/>
                      </a:endParaRPr>
                    </a:p>
                  </a:txBody>
                  <a:tcPr marL="79769" marR="79769" marT="79769" marB="79769" anchor="ctr">
                    <a:lnL w="6350"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82940120"/>
                  </a:ext>
                </a:extLst>
              </a:tr>
            </a:tbl>
          </a:graphicData>
        </a:graphic>
      </p:graphicFrame>
    </p:spTree>
    <p:extLst>
      <p:ext uri="{BB962C8B-B14F-4D97-AF65-F5344CB8AC3E}">
        <p14:creationId xmlns:p14="http://schemas.microsoft.com/office/powerpoint/2010/main" val="1553207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89EAE8C6-23C0-4757-98B4-2EB9FF0CC165}"/>
              </a:ext>
            </a:extLst>
          </p:cNvPr>
          <p:cNvSpPr>
            <a:spLocks noGrp="1"/>
          </p:cNvSpPr>
          <p:nvPr>
            <p:ph type="body" sz="quarter" idx="11"/>
          </p:nvPr>
        </p:nvSpPr>
        <p:spPr>
          <a:xfrm>
            <a:off x="535872" y="1523052"/>
            <a:ext cx="8796528" cy="493776"/>
          </a:xfrm>
        </p:spPr>
        <p:txBody>
          <a:bodyPr/>
          <a:lstStyle/>
          <a:p>
            <a:r>
              <a:rPr lang="en-US" altLang="ko-KR" dirty="0" err="1">
                <a:latin typeface="iCiel Samsung Sharp Sans Bold" pitchFamily="2" charset="0"/>
                <a:ea typeface="iCiel Samsung Sharp Sans Bold" pitchFamily="2" charset="0"/>
                <a:cs typeface="iCiel Samsung Sharp Sans Bold" pitchFamily="2" charset="0"/>
              </a:rPr>
              <a:t>Quản</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lý</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thông</a:t>
            </a:r>
            <a:r>
              <a:rPr lang="en-US" altLang="ko-KR" dirty="0">
                <a:latin typeface="iCiel Samsung Sharp Sans Bold" pitchFamily="2" charset="0"/>
                <a:ea typeface="iCiel Samsung Sharp Sans Bold" pitchFamily="2" charset="0"/>
                <a:cs typeface="iCiel Samsung Sharp Sans Bold" pitchFamily="2" charset="0"/>
              </a:rPr>
              <a:t> qua </a:t>
            </a:r>
            <a:r>
              <a:rPr lang="en-US" altLang="ko-KR" dirty="0" err="1">
                <a:latin typeface="iCiel Samsung Sharp Sans Bold" pitchFamily="2" charset="0"/>
                <a:ea typeface="iCiel Samsung Sharp Sans Bold" pitchFamily="2" charset="0"/>
                <a:cs typeface="iCiel Samsung Sharp Sans Bold" pitchFamily="2" charset="0"/>
              </a:rPr>
              <a:t>biểu</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đồ</a:t>
            </a:r>
            <a:r>
              <a:rPr lang="en-US" altLang="ko-KR" dirty="0">
                <a:latin typeface="iCiel Samsung Sharp Sans Bold" pitchFamily="2" charset="0"/>
                <a:ea typeface="iCiel Samsung Sharp Sans Bold" pitchFamily="2" charset="0"/>
                <a:cs typeface="iCiel Samsung Sharp Sans Bold" pitchFamily="2" charset="0"/>
              </a:rPr>
              <a:t> Gantt</a:t>
            </a:r>
            <a:endParaRPr lang="ko-KR" altLang="en-US" dirty="0">
              <a:latin typeface="iCiel Samsung Sharp Sans Bold" pitchFamily="2" charset="0"/>
              <a:cs typeface="iCiel Samsung Sharp Sans Bold" pitchFamily="2" charset="0"/>
            </a:endParaRPr>
          </a:p>
        </p:txBody>
      </p:sp>
      <p:sp>
        <p:nvSpPr>
          <p:cNvPr id="4" name="텍스트 개체 틀 3">
            <a:extLst>
              <a:ext uri="{FF2B5EF4-FFF2-40B4-BE49-F238E27FC236}">
                <a16:creationId xmlns:a16="http://schemas.microsoft.com/office/drawing/2014/main" id="{DCDE637A-7A23-48A5-92D7-9AC02BBA40DF}"/>
              </a:ext>
            </a:extLst>
          </p:cNvPr>
          <p:cNvSpPr>
            <a:spLocks noGrp="1"/>
          </p:cNvSpPr>
          <p:nvPr>
            <p:ph type="body" sz="quarter" idx="13"/>
          </p:nvPr>
        </p:nvSpPr>
        <p:spPr/>
        <p:txBody>
          <a:bodyPr/>
          <a:lstStyle/>
          <a:p>
            <a:r>
              <a:rPr lang="en-US" altLang="ko-KR" sz="1600" b="1" dirty="0" err="1">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Bài</a:t>
            </a:r>
            <a:r>
              <a:rPr lang="en-US" altLang="ko-KR" sz="1600" b="1" dirty="0">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  </a:t>
            </a:r>
            <a:r>
              <a:rPr lang="en-US" altLang="ko-KR" sz="1600" b="1" dirty="0">
                <a:solidFill>
                  <a:schemeClr val="bg1">
                    <a:lumMod val="85000"/>
                  </a:schemeClr>
                </a:solidFill>
                <a:latin typeface="iCiel Samsung Sharp Sans Bold" pitchFamily="2" charset="77"/>
                <a:ea typeface="iCiel Samsung Sharp Sans Bold" pitchFamily="2" charset="77"/>
                <a:cs typeface="iCiel Samsung Sharp Sans Bold" pitchFamily="2" charset="77"/>
              </a:rPr>
              <a:t>02</a:t>
            </a:r>
          </a:p>
          <a:p>
            <a:endParaRPr lang="ko-KR" altLang="en-US" dirty="0"/>
          </a:p>
        </p:txBody>
      </p:sp>
      <p:sp>
        <p:nvSpPr>
          <p:cNvPr id="5" name="텍스트 개체 틀 4">
            <a:extLst>
              <a:ext uri="{FF2B5EF4-FFF2-40B4-BE49-F238E27FC236}">
                <a16:creationId xmlns:a16="http://schemas.microsoft.com/office/drawing/2014/main" id="{168CDABC-B093-411D-AF74-9211D3E6BB8A}"/>
              </a:ext>
            </a:extLst>
          </p:cNvPr>
          <p:cNvSpPr>
            <a:spLocks noGrp="1"/>
          </p:cNvSpPr>
          <p:nvPr>
            <p:ph type="body" sz="quarter" idx="15"/>
          </p:nvPr>
        </p:nvSpPr>
        <p:spPr>
          <a:xfrm>
            <a:off x="535872" y="2226568"/>
            <a:ext cx="8796528" cy="1568818"/>
          </a:xfrm>
        </p:spPr>
        <p:txBody>
          <a:bodyPr/>
          <a:lstStyle/>
          <a:p>
            <a:r>
              <a:rPr lang="vi-VN" altLang="ko-KR" dirty="0"/>
              <a:t>biểu đồ Gantt</a:t>
            </a:r>
            <a:endParaRPr lang="en" altLang="ko-KR" dirty="0"/>
          </a:p>
          <a:p>
            <a:pPr lvl="1"/>
            <a:r>
              <a:rPr lang="vi-VN" altLang="ko-KR" dirty="0"/>
              <a:t>Một công cụ dạng thanh để quản lý lịch trình dự án, một loại công cụ lập kế hoạch dự án liệt kê các vấn đề khác nhau xảy ra trong giai đoạn dự án theo THỜI GIAN.</a:t>
            </a:r>
          </a:p>
          <a:p>
            <a:pPr lvl="1"/>
            <a:r>
              <a:rPr lang="vi-VN" altLang="ko-KR" dirty="0"/>
              <a:t>Được phát triển bởi Henry Gantt vào năm 1919</a:t>
            </a:r>
            <a:endParaRPr lang="en" altLang="ko-KR" dirty="0"/>
          </a:p>
        </p:txBody>
      </p:sp>
      <p:sp>
        <p:nvSpPr>
          <p:cNvPr id="6" name="직사각형 5">
            <a:extLst>
              <a:ext uri="{FF2B5EF4-FFF2-40B4-BE49-F238E27FC236}">
                <a16:creationId xmlns:a16="http://schemas.microsoft.com/office/drawing/2014/main" id="{39742E32-3799-42EB-9D34-AE02CB54B0C8}"/>
              </a:ext>
            </a:extLst>
          </p:cNvPr>
          <p:cNvSpPr/>
          <p:nvPr/>
        </p:nvSpPr>
        <p:spPr>
          <a:xfrm>
            <a:off x="1110342" y="3766358"/>
            <a:ext cx="2553249" cy="307777"/>
          </a:xfrm>
          <a:prstGeom prst="rect">
            <a:avLst/>
          </a:prstGeom>
          <a:noFill/>
        </p:spPr>
        <p:txBody>
          <a:bodyPr wrap="square">
            <a:spAutoFit/>
          </a:bodyPr>
          <a:lstStyle/>
          <a:p>
            <a:pPr algn="r"/>
            <a:r>
              <a:rPr lang="vi-VN" altLang="ko-KR" sz="1400" dirty="0">
                <a:solidFill>
                  <a:srgbClr val="193EB0"/>
                </a:solidFill>
                <a:latin typeface="SamsungOne 600" panose="020B0703030303020204" pitchFamily="34" charset="0"/>
                <a:ea typeface="SamsungOne 600" panose="020B0703030303020204" pitchFamily="34" charset="0"/>
              </a:rPr>
              <a:t>Thiết kế đường dẫn dữ liệu</a:t>
            </a:r>
            <a:endParaRPr lang="ko-KR" altLang="en-US" sz="1400" dirty="0">
              <a:solidFill>
                <a:srgbClr val="193EB0"/>
              </a:solidFill>
              <a:latin typeface="SamsungOne 600" panose="020B0703030303020204" pitchFamily="34" charset="0"/>
              <a:ea typeface="SamsungOneKorean 400" panose="020B0503030303020204" pitchFamily="50" charset="-127"/>
            </a:endParaRPr>
          </a:p>
        </p:txBody>
      </p:sp>
      <p:pic>
        <p:nvPicPr>
          <p:cNvPr id="7" name="그림 6">
            <a:extLst>
              <a:ext uri="{FF2B5EF4-FFF2-40B4-BE49-F238E27FC236}">
                <a16:creationId xmlns:a16="http://schemas.microsoft.com/office/drawing/2014/main" id="{AD9BCBA8-F8B0-44E8-B71E-762489CC41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8999" y="3328520"/>
            <a:ext cx="4578120" cy="2767470"/>
          </a:xfrm>
          <a:prstGeom prst="rect">
            <a:avLst/>
          </a:prstGeom>
        </p:spPr>
      </p:pic>
      <p:sp>
        <p:nvSpPr>
          <p:cNvPr id="8" name="TextBox 7">
            <a:extLst>
              <a:ext uri="{FF2B5EF4-FFF2-40B4-BE49-F238E27FC236}">
                <a16:creationId xmlns:a16="http://schemas.microsoft.com/office/drawing/2014/main" id="{1BA27E3E-590E-4368-B6C3-288D241568BB}"/>
              </a:ext>
            </a:extLst>
          </p:cNvPr>
          <p:cNvSpPr txBox="1"/>
          <p:nvPr/>
        </p:nvSpPr>
        <p:spPr>
          <a:xfrm>
            <a:off x="1110342" y="5331998"/>
            <a:ext cx="2553249" cy="307777"/>
          </a:xfrm>
          <a:prstGeom prst="rect">
            <a:avLst/>
          </a:prstGeom>
          <a:noFill/>
        </p:spPr>
        <p:txBody>
          <a:bodyPr wrap="square">
            <a:spAutoFit/>
          </a:bodyPr>
          <a:lstStyle/>
          <a:p>
            <a:pPr marL="0" marR="0" lvl="0" indent="0" algn="r" defTabSz="914400" rtl="0" eaLnBrk="1" fontAlgn="base" latinLnBrk="1" hangingPunct="1">
              <a:spcBef>
                <a:spcPct val="0"/>
              </a:spcBef>
              <a:spcAft>
                <a:spcPct val="0"/>
              </a:spcAft>
              <a:buClrTx/>
              <a:buSzTx/>
              <a:buFontTx/>
              <a:buNone/>
              <a:tabLst/>
              <a:defRPr/>
            </a:pPr>
            <a:r>
              <a:rPr kumimoji="1" lang="en-US" altLang="ko-KR" sz="1400" b="0" i="0" u="none" strike="noStrike" kern="1200" cap="none" spc="0" normalizeH="0" baseline="0" noProof="0" dirty="0" err="1">
                <a:ln>
                  <a:noFill/>
                </a:ln>
                <a:solidFill>
                  <a:srgbClr val="193EB0"/>
                </a:solidFill>
                <a:effectLst/>
                <a:uLnTx/>
                <a:uFillTx/>
                <a:latin typeface="SamsungOne 600" panose="020B0703030303020204" pitchFamily="34" charset="0"/>
                <a:ea typeface="SamsungOneKorean 400" panose="020B0503030303020204" pitchFamily="50" charset="-127"/>
              </a:rPr>
              <a:t>Xử</a:t>
            </a:r>
            <a:r>
              <a:rPr kumimoji="1" lang="en-US" altLang="ko-KR" sz="1400" b="0" i="0" u="none" strike="noStrike" kern="1200" cap="none" spc="0" normalizeH="0" baseline="0" noProof="0" dirty="0">
                <a:ln>
                  <a:noFill/>
                </a:ln>
                <a:solidFill>
                  <a:srgbClr val="193EB0"/>
                </a:solidFill>
                <a:effectLst/>
                <a:uLnTx/>
                <a:uFillTx/>
                <a:latin typeface="SamsungOne 600" panose="020B0703030303020204" pitchFamily="34" charset="0"/>
                <a:ea typeface="SamsungOneKorean 400" panose="020B0503030303020204" pitchFamily="50" charset="-127"/>
              </a:rPr>
              <a:t> </a:t>
            </a:r>
            <a:r>
              <a:rPr kumimoji="1" lang="en-US" altLang="ko-KR" sz="1400" b="0" i="0" u="none" strike="noStrike" kern="1200" cap="none" spc="0" normalizeH="0" baseline="0" noProof="0" dirty="0" err="1">
                <a:ln>
                  <a:noFill/>
                </a:ln>
                <a:solidFill>
                  <a:srgbClr val="193EB0"/>
                </a:solidFill>
                <a:effectLst/>
                <a:uLnTx/>
                <a:uFillTx/>
                <a:latin typeface="SamsungOne 600" panose="020B0703030303020204" pitchFamily="34" charset="0"/>
                <a:ea typeface="SamsungOneKorean 400" panose="020B0503030303020204" pitchFamily="50" charset="-127"/>
              </a:rPr>
              <a:t>lý</a:t>
            </a:r>
            <a:r>
              <a:rPr kumimoji="1" lang="en-US" altLang="ko-KR" sz="1400" b="0" i="0" u="none" strike="noStrike" kern="1200" cap="none" spc="0" normalizeH="0" baseline="0" noProof="0" dirty="0">
                <a:ln>
                  <a:noFill/>
                </a:ln>
                <a:solidFill>
                  <a:srgbClr val="193EB0"/>
                </a:solidFill>
                <a:effectLst/>
                <a:uLnTx/>
                <a:uFillTx/>
                <a:latin typeface="SamsungOne 600" panose="020B0703030303020204" pitchFamily="34" charset="0"/>
                <a:ea typeface="SamsungOneKorean 400" panose="020B0503030303020204" pitchFamily="50" charset="-127"/>
              </a:rPr>
              <a:t> </a:t>
            </a:r>
            <a:r>
              <a:rPr kumimoji="1" lang="en-US" altLang="ko-KR" sz="1400" b="0" i="0" u="none" strike="noStrike" kern="1200" cap="none" spc="0" normalizeH="0" baseline="0" noProof="0" dirty="0" err="1">
                <a:ln>
                  <a:noFill/>
                </a:ln>
                <a:solidFill>
                  <a:srgbClr val="193EB0"/>
                </a:solidFill>
                <a:effectLst/>
                <a:uLnTx/>
                <a:uFillTx/>
                <a:latin typeface="SamsungOne 600" panose="020B0703030303020204" pitchFamily="34" charset="0"/>
                <a:ea typeface="SamsungOneKorean 400" panose="020B0503030303020204" pitchFamily="50" charset="-127"/>
              </a:rPr>
              <a:t>và</a:t>
            </a:r>
            <a:r>
              <a:rPr kumimoji="1" lang="en-US" altLang="ko-KR" sz="1400" b="0" i="0" u="none" strike="noStrike" kern="1200" cap="none" spc="0" normalizeH="0" baseline="0" noProof="0" dirty="0">
                <a:ln>
                  <a:noFill/>
                </a:ln>
                <a:solidFill>
                  <a:srgbClr val="193EB0"/>
                </a:solidFill>
                <a:effectLst/>
                <a:uLnTx/>
                <a:uFillTx/>
                <a:latin typeface="SamsungOne 600" panose="020B0703030303020204" pitchFamily="34" charset="0"/>
                <a:ea typeface="SamsungOneKorean 400" panose="020B0503030303020204" pitchFamily="50" charset="-127"/>
              </a:rPr>
              <a:t> </a:t>
            </a:r>
            <a:r>
              <a:rPr kumimoji="1" lang="en-US" altLang="ko-KR" sz="1400" b="0" i="0" u="none" strike="noStrike" kern="1200" cap="none" spc="0" normalizeH="0" baseline="0" noProof="0" dirty="0" err="1">
                <a:ln>
                  <a:noFill/>
                </a:ln>
                <a:solidFill>
                  <a:srgbClr val="193EB0"/>
                </a:solidFill>
                <a:effectLst/>
                <a:uLnTx/>
                <a:uFillTx/>
                <a:latin typeface="SamsungOne 600" panose="020B0703030303020204" pitchFamily="34" charset="0"/>
                <a:ea typeface="SamsungOneKorean 400" panose="020B0503030303020204" pitchFamily="50" charset="-127"/>
              </a:rPr>
              <a:t>phân</a:t>
            </a:r>
            <a:r>
              <a:rPr kumimoji="1" lang="en-US" altLang="ko-KR" sz="1400" b="0" i="0" u="none" strike="noStrike" kern="1200" cap="none" spc="0" normalizeH="0" baseline="0" noProof="0" dirty="0">
                <a:ln>
                  <a:noFill/>
                </a:ln>
                <a:solidFill>
                  <a:srgbClr val="193EB0"/>
                </a:solidFill>
                <a:effectLst/>
                <a:uLnTx/>
                <a:uFillTx/>
                <a:latin typeface="SamsungOne 600" panose="020B0703030303020204" pitchFamily="34" charset="0"/>
                <a:ea typeface="SamsungOneKorean 400" panose="020B0503030303020204" pitchFamily="50" charset="-127"/>
              </a:rPr>
              <a:t> </a:t>
            </a:r>
            <a:r>
              <a:rPr kumimoji="1" lang="en-US" altLang="ko-KR" sz="1400" b="0" i="0" u="none" strike="noStrike" kern="1200" cap="none" spc="0" normalizeH="0" baseline="0" noProof="0" dirty="0" err="1">
                <a:ln>
                  <a:noFill/>
                </a:ln>
                <a:solidFill>
                  <a:srgbClr val="193EB0"/>
                </a:solidFill>
                <a:effectLst/>
                <a:uLnTx/>
                <a:uFillTx/>
                <a:latin typeface="SamsungOne 600" panose="020B0703030303020204" pitchFamily="34" charset="0"/>
                <a:ea typeface="SamsungOneKorean 400" panose="020B0503030303020204" pitchFamily="50" charset="-127"/>
              </a:rPr>
              <a:t>tích</a:t>
            </a:r>
            <a:r>
              <a:rPr kumimoji="1" lang="en-US" altLang="ko-KR" sz="1400" b="0" i="0" u="none" strike="noStrike" kern="1200" cap="none" spc="0" normalizeH="0" baseline="0" noProof="0" dirty="0">
                <a:ln>
                  <a:noFill/>
                </a:ln>
                <a:solidFill>
                  <a:srgbClr val="193EB0"/>
                </a:solidFill>
                <a:effectLst/>
                <a:uLnTx/>
                <a:uFillTx/>
                <a:latin typeface="SamsungOne 600" panose="020B0703030303020204" pitchFamily="34" charset="0"/>
                <a:ea typeface="SamsungOneKorean 400" panose="020B0503030303020204" pitchFamily="50" charset="-127"/>
              </a:rPr>
              <a:t> </a:t>
            </a:r>
            <a:r>
              <a:rPr kumimoji="1" lang="en-US" altLang="ko-KR" sz="1400" b="0" i="0" u="none" strike="noStrike" kern="1200" cap="none" spc="0" normalizeH="0" baseline="0" noProof="0" dirty="0" err="1">
                <a:ln>
                  <a:noFill/>
                </a:ln>
                <a:solidFill>
                  <a:srgbClr val="193EB0"/>
                </a:solidFill>
                <a:effectLst/>
                <a:uLnTx/>
                <a:uFillTx/>
                <a:latin typeface="SamsungOne 600" panose="020B0703030303020204" pitchFamily="34" charset="0"/>
                <a:ea typeface="SamsungOneKorean 400" panose="020B0503030303020204" pitchFamily="50" charset="-127"/>
              </a:rPr>
              <a:t>dữ</a:t>
            </a:r>
            <a:r>
              <a:rPr kumimoji="1" lang="en-US" altLang="ko-KR" sz="1400" b="0" i="0" u="none" strike="noStrike" kern="1200" cap="none" spc="0" normalizeH="0" baseline="0" noProof="0" dirty="0">
                <a:ln>
                  <a:noFill/>
                </a:ln>
                <a:solidFill>
                  <a:srgbClr val="193EB0"/>
                </a:solidFill>
                <a:effectLst/>
                <a:uLnTx/>
                <a:uFillTx/>
                <a:latin typeface="SamsungOne 600" panose="020B0703030303020204" pitchFamily="34" charset="0"/>
                <a:ea typeface="SamsungOneKorean 400" panose="020B0503030303020204" pitchFamily="50" charset="-127"/>
              </a:rPr>
              <a:t> </a:t>
            </a:r>
            <a:r>
              <a:rPr kumimoji="1" lang="en-US" altLang="ko-KR" sz="1400" b="0" i="0" u="none" strike="noStrike" kern="1200" cap="none" spc="0" normalizeH="0" baseline="0" noProof="0" dirty="0" err="1">
                <a:ln>
                  <a:noFill/>
                </a:ln>
                <a:solidFill>
                  <a:srgbClr val="193EB0"/>
                </a:solidFill>
                <a:effectLst/>
                <a:uLnTx/>
                <a:uFillTx/>
                <a:latin typeface="SamsungOne 600" panose="020B0703030303020204" pitchFamily="34" charset="0"/>
                <a:ea typeface="SamsungOneKorean 400" panose="020B0503030303020204" pitchFamily="50" charset="-127"/>
              </a:rPr>
              <a:t>liệu</a:t>
            </a:r>
            <a:endParaRPr kumimoji="1" lang="ko-KR" altLang="en-US" sz="1400" b="0" i="0" u="none" strike="noStrike" kern="1200" cap="none" spc="0" normalizeH="0" baseline="0" noProof="0" dirty="0">
              <a:ln>
                <a:noFill/>
              </a:ln>
              <a:solidFill>
                <a:srgbClr val="193EB0"/>
              </a:solidFill>
              <a:effectLst/>
              <a:uLnTx/>
              <a:uFillTx/>
              <a:latin typeface="SamsungOne 600" panose="020B0703030303020204" pitchFamily="34" charset="0"/>
              <a:ea typeface="SamsungOneKorean 400" panose="020B0503030303020204" pitchFamily="50" charset="-127"/>
            </a:endParaRPr>
          </a:p>
        </p:txBody>
      </p:sp>
      <p:sp>
        <p:nvSpPr>
          <p:cNvPr id="12" name="텍스트 개체 틀 1">
            <a:extLst>
              <a:ext uri="{FF2B5EF4-FFF2-40B4-BE49-F238E27FC236}">
                <a16:creationId xmlns:a16="http://schemas.microsoft.com/office/drawing/2014/main" id="{96BC3C5A-9CA1-E84C-ADE7-4135872B94E2}"/>
              </a:ext>
            </a:extLst>
          </p:cNvPr>
          <p:cNvSpPr>
            <a:spLocks noGrp="1"/>
          </p:cNvSpPr>
          <p:nvPr>
            <p:ph type="body" sz="quarter" idx="10"/>
          </p:nvPr>
        </p:nvSpPr>
        <p:spPr>
          <a:xfrm>
            <a:off x="449612" y="447879"/>
            <a:ext cx="5894038" cy="279119"/>
          </a:xfrm>
        </p:spPr>
        <p:txBody>
          <a:bodyPr/>
          <a:lstStyle/>
          <a:p>
            <a:r>
              <a:rPr lang="en-US" altLang="ko-KR" dirty="0"/>
              <a:t>2.2. </a:t>
            </a:r>
            <a:r>
              <a:rPr lang="en-US" altLang="ko-KR" dirty="0" err="1"/>
              <a:t>Quản</a:t>
            </a:r>
            <a:r>
              <a:rPr lang="en-US" altLang="ko-KR" dirty="0"/>
              <a:t> </a:t>
            </a:r>
            <a:r>
              <a:rPr lang="en-US" altLang="ko-KR" dirty="0" err="1"/>
              <a:t>lý</a:t>
            </a:r>
            <a:r>
              <a:rPr lang="en-US" altLang="ko-KR" dirty="0"/>
              <a:t> </a:t>
            </a:r>
            <a:r>
              <a:rPr lang="en-US" altLang="ko-KR" dirty="0" err="1"/>
              <a:t>lịch</a:t>
            </a:r>
            <a:r>
              <a:rPr lang="en-US" altLang="ko-KR" dirty="0"/>
              <a:t> </a:t>
            </a:r>
            <a:r>
              <a:rPr lang="en-US" altLang="ko-KR" dirty="0" err="1"/>
              <a:t>trình</a:t>
            </a:r>
            <a:r>
              <a:rPr lang="en-US" altLang="ko-KR" dirty="0"/>
              <a:t> </a:t>
            </a:r>
            <a:r>
              <a:rPr lang="en-US" altLang="ko-KR" dirty="0" err="1"/>
              <a:t>và</a:t>
            </a:r>
            <a:r>
              <a:rPr lang="en-US" altLang="ko-KR" dirty="0"/>
              <a:t> </a:t>
            </a:r>
            <a:r>
              <a:rPr lang="en-US" altLang="ko-KR" dirty="0" err="1"/>
              <a:t>tiến</a:t>
            </a:r>
            <a:r>
              <a:rPr lang="en-US" altLang="ko-KR" dirty="0"/>
              <a:t> </a:t>
            </a:r>
            <a:r>
              <a:rPr lang="en-US" altLang="ko-KR" dirty="0" err="1"/>
              <a:t>độ</a:t>
            </a:r>
            <a:r>
              <a:rPr lang="en-US" altLang="ko-KR" dirty="0"/>
              <a:t> </a:t>
            </a:r>
            <a:r>
              <a:rPr lang="en-US" altLang="ko-KR" dirty="0" err="1"/>
              <a:t>dự</a:t>
            </a:r>
            <a:r>
              <a:rPr lang="en-US" altLang="ko-KR" dirty="0"/>
              <a:t> </a:t>
            </a:r>
            <a:r>
              <a:rPr lang="en-US" altLang="ko-KR" dirty="0" err="1"/>
              <a:t>án</a:t>
            </a:r>
            <a:endParaRPr lang="en-US" altLang="ko-KR" dirty="0"/>
          </a:p>
        </p:txBody>
      </p:sp>
      <p:sp>
        <p:nvSpPr>
          <p:cNvPr id="9" name="직사각형 8">
            <a:extLst>
              <a:ext uri="{FF2B5EF4-FFF2-40B4-BE49-F238E27FC236}">
                <a16:creationId xmlns:a16="http://schemas.microsoft.com/office/drawing/2014/main" id="{22E9E5C5-0CC4-4A9C-AB03-47220FCDD565}"/>
              </a:ext>
            </a:extLst>
          </p:cNvPr>
          <p:cNvSpPr/>
          <p:nvPr/>
        </p:nvSpPr>
        <p:spPr>
          <a:xfrm>
            <a:off x="1110342" y="4079486"/>
            <a:ext cx="2553249" cy="307777"/>
          </a:xfrm>
          <a:prstGeom prst="rect">
            <a:avLst/>
          </a:prstGeom>
          <a:noFill/>
        </p:spPr>
        <p:txBody>
          <a:bodyPr wrap="square">
            <a:spAutoFit/>
          </a:bodyPr>
          <a:lstStyle/>
          <a:p>
            <a:pPr algn="r"/>
            <a:r>
              <a:rPr lang="vi-VN" altLang="ko-KR" sz="1400" dirty="0">
                <a:solidFill>
                  <a:srgbClr val="193EB0"/>
                </a:solidFill>
                <a:latin typeface="SamsungOne 600" panose="020B0703030303020204" pitchFamily="34" charset="0"/>
                <a:ea typeface="SamsungOneKorean 400" panose="020B0503030303020204" pitchFamily="50" charset="-127"/>
              </a:rPr>
              <a:t>Xử lý dữ liệu</a:t>
            </a:r>
            <a:endParaRPr lang="ko-KR" altLang="en-US" sz="1400" dirty="0">
              <a:solidFill>
                <a:srgbClr val="193EB0"/>
              </a:solidFill>
              <a:latin typeface="SamsungOne 600" panose="020B0703030303020204" pitchFamily="34" charset="0"/>
              <a:ea typeface="SamsungOneKorean 400" panose="020B0503030303020204" pitchFamily="50" charset="-127"/>
            </a:endParaRPr>
          </a:p>
        </p:txBody>
      </p:sp>
      <p:sp>
        <p:nvSpPr>
          <p:cNvPr id="10" name="TextBox 9">
            <a:extLst>
              <a:ext uri="{FF2B5EF4-FFF2-40B4-BE49-F238E27FC236}">
                <a16:creationId xmlns:a16="http://schemas.microsoft.com/office/drawing/2014/main" id="{97BFC5FF-0DAC-4773-A4AF-4EB7F04FD828}"/>
              </a:ext>
            </a:extLst>
          </p:cNvPr>
          <p:cNvSpPr txBox="1"/>
          <p:nvPr/>
        </p:nvSpPr>
        <p:spPr>
          <a:xfrm>
            <a:off x="1110342" y="4392614"/>
            <a:ext cx="2553249" cy="307777"/>
          </a:xfrm>
          <a:prstGeom prst="rect">
            <a:avLst/>
          </a:prstGeom>
          <a:noFill/>
        </p:spPr>
        <p:txBody>
          <a:bodyPr wrap="square">
            <a:spAutoFit/>
          </a:bodyPr>
          <a:lstStyle/>
          <a:p>
            <a:pPr marL="0" marR="0" lvl="0" indent="0" algn="r" defTabSz="914400" rtl="0" eaLnBrk="1" fontAlgn="base" latinLnBrk="1" hangingPunct="1">
              <a:spcBef>
                <a:spcPct val="0"/>
              </a:spcBef>
              <a:spcAft>
                <a:spcPct val="0"/>
              </a:spcAft>
              <a:buClrTx/>
              <a:buSzTx/>
              <a:buFontTx/>
              <a:buNone/>
              <a:tabLst/>
              <a:defRPr/>
            </a:pPr>
            <a:r>
              <a:rPr lang="en-US" altLang="ko-KR" sz="1400" dirty="0" err="1">
                <a:solidFill>
                  <a:srgbClr val="193EB0"/>
                </a:solidFill>
                <a:latin typeface="SamsungOne 600" panose="020B0703030303020204" pitchFamily="34" charset="0"/>
                <a:ea typeface="SamsungOne 600" panose="020B0703030303020204" pitchFamily="34" charset="0"/>
              </a:rPr>
              <a:t>Chuẩn</a:t>
            </a:r>
            <a:r>
              <a:rPr lang="en-US" altLang="ko-KR" sz="1400" dirty="0">
                <a:solidFill>
                  <a:srgbClr val="193EB0"/>
                </a:solidFill>
                <a:latin typeface="SamsungOne 600" panose="020B0703030303020204" pitchFamily="34" charset="0"/>
                <a:ea typeface="SamsungOne 600" panose="020B0703030303020204" pitchFamily="34" charset="0"/>
              </a:rPr>
              <a:t> </a:t>
            </a:r>
            <a:r>
              <a:rPr lang="en-US" altLang="ko-KR" sz="1400" dirty="0" err="1">
                <a:solidFill>
                  <a:srgbClr val="193EB0"/>
                </a:solidFill>
                <a:latin typeface="SamsungOne 600" panose="020B0703030303020204" pitchFamily="34" charset="0"/>
                <a:ea typeface="SamsungOne 600" panose="020B0703030303020204" pitchFamily="34" charset="0"/>
              </a:rPr>
              <a:t>bị</a:t>
            </a:r>
            <a:r>
              <a:rPr lang="vi-VN" altLang="ko-KR" sz="1400" dirty="0">
                <a:solidFill>
                  <a:srgbClr val="193EB0"/>
                </a:solidFill>
                <a:latin typeface="SamsungOne 600" panose="020B0703030303020204" pitchFamily="34" charset="0"/>
                <a:ea typeface="SamsungOne 600" panose="020B0703030303020204" pitchFamily="34" charset="0"/>
              </a:rPr>
              <a:t> lưu trữ</a:t>
            </a:r>
            <a:endParaRPr kumimoji="1" lang="ko-KR" altLang="en-US" sz="1400" b="0" i="0" u="none" strike="noStrike" kern="1200" cap="none" spc="0" normalizeH="0" baseline="0" noProof="0" dirty="0">
              <a:ln>
                <a:noFill/>
              </a:ln>
              <a:solidFill>
                <a:srgbClr val="193EB0"/>
              </a:solidFill>
              <a:effectLst/>
              <a:uLnTx/>
              <a:uFillTx/>
              <a:latin typeface="SamsungOne 600" panose="020B0703030303020204" pitchFamily="34" charset="0"/>
              <a:ea typeface="SamsungOneKorean 400" panose="020B0503030303020204" pitchFamily="50" charset="-127"/>
            </a:endParaRPr>
          </a:p>
        </p:txBody>
      </p:sp>
      <p:sp>
        <p:nvSpPr>
          <p:cNvPr id="11" name="TextBox 10">
            <a:extLst>
              <a:ext uri="{FF2B5EF4-FFF2-40B4-BE49-F238E27FC236}">
                <a16:creationId xmlns:a16="http://schemas.microsoft.com/office/drawing/2014/main" id="{576B4FE8-EC54-4492-A2F2-8F6F4B58D795}"/>
              </a:ext>
            </a:extLst>
          </p:cNvPr>
          <p:cNvSpPr txBox="1"/>
          <p:nvPr/>
        </p:nvSpPr>
        <p:spPr>
          <a:xfrm>
            <a:off x="1110342" y="4705742"/>
            <a:ext cx="2553249" cy="307777"/>
          </a:xfrm>
          <a:prstGeom prst="rect">
            <a:avLst/>
          </a:prstGeom>
          <a:noFill/>
        </p:spPr>
        <p:txBody>
          <a:bodyPr wrap="square">
            <a:spAutoFit/>
          </a:bodyPr>
          <a:lstStyle/>
          <a:p>
            <a:pPr marL="0" marR="0" lvl="0" indent="0" algn="r" defTabSz="914400" rtl="0" eaLnBrk="1" fontAlgn="base" latinLnBrk="1" hangingPunct="1">
              <a:spcBef>
                <a:spcPct val="0"/>
              </a:spcBef>
              <a:spcAft>
                <a:spcPct val="0"/>
              </a:spcAft>
              <a:buClrTx/>
              <a:buSzTx/>
              <a:buFontTx/>
              <a:buNone/>
              <a:tabLst/>
              <a:defRPr/>
            </a:pPr>
            <a:r>
              <a:rPr kumimoji="1" lang="en-US" altLang="ko-KR" sz="1400" b="0" i="0" u="none" strike="noStrike" kern="1200" cap="none" spc="0" normalizeH="0" baseline="0" noProof="0" dirty="0" err="1">
                <a:ln>
                  <a:noFill/>
                </a:ln>
                <a:solidFill>
                  <a:srgbClr val="193EB0"/>
                </a:solidFill>
                <a:effectLst/>
                <a:uLnTx/>
                <a:uFillTx/>
                <a:latin typeface="SamsungOne 600" panose="020B0703030303020204" pitchFamily="34" charset="0"/>
                <a:ea typeface="SamsungOneKorean 400" panose="020B0503030303020204" pitchFamily="50" charset="-127"/>
              </a:rPr>
              <a:t>thiết</a:t>
            </a:r>
            <a:r>
              <a:rPr kumimoji="1" lang="en-US" altLang="ko-KR" sz="1400" b="0" i="0" u="none" strike="noStrike" kern="1200" cap="none" spc="0" normalizeH="0" baseline="0" noProof="0" dirty="0">
                <a:ln>
                  <a:noFill/>
                </a:ln>
                <a:solidFill>
                  <a:srgbClr val="193EB0"/>
                </a:solidFill>
                <a:effectLst/>
                <a:uLnTx/>
                <a:uFillTx/>
                <a:latin typeface="SamsungOne 600" panose="020B0703030303020204" pitchFamily="34" charset="0"/>
                <a:ea typeface="SamsungOneKorean 400" panose="020B0503030303020204" pitchFamily="50" charset="-127"/>
              </a:rPr>
              <a:t> </a:t>
            </a:r>
            <a:r>
              <a:rPr kumimoji="1" lang="en-US" altLang="ko-KR" sz="1400" b="0" i="0" u="none" strike="noStrike" kern="1200" cap="none" spc="0" normalizeH="0" baseline="0" noProof="0" dirty="0" err="1">
                <a:ln>
                  <a:noFill/>
                </a:ln>
                <a:solidFill>
                  <a:srgbClr val="193EB0"/>
                </a:solidFill>
                <a:effectLst/>
                <a:uLnTx/>
                <a:uFillTx/>
                <a:latin typeface="SamsungOne 600" panose="020B0703030303020204" pitchFamily="34" charset="0"/>
                <a:ea typeface="SamsungOneKorean 400" panose="020B0503030303020204" pitchFamily="50" charset="-127"/>
              </a:rPr>
              <a:t>kế</a:t>
            </a:r>
            <a:r>
              <a:rPr kumimoji="1" lang="en-US" altLang="ko-KR" sz="1400" b="0" i="0" u="none" strike="noStrike" kern="1200" cap="none" spc="0" normalizeH="0" baseline="0" noProof="0" dirty="0">
                <a:ln>
                  <a:noFill/>
                </a:ln>
                <a:solidFill>
                  <a:srgbClr val="193EB0"/>
                </a:solidFill>
                <a:effectLst/>
                <a:uLnTx/>
                <a:uFillTx/>
                <a:latin typeface="SamsungOne 600" panose="020B0703030303020204" pitchFamily="34" charset="0"/>
                <a:ea typeface="SamsungOneKorean 400" panose="020B0503030303020204" pitchFamily="50" charset="-127"/>
              </a:rPr>
              <a:t> </a:t>
            </a:r>
            <a:r>
              <a:rPr kumimoji="1" lang="en-US" altLang="ko-KR" sz="1400" b="0" i="0" u="none" strike="noStrike" kern="1200" cap="none" spc="0" normalizeH="0" baseline="0" noProof="0" dirty="0" err="1">
                <a:ln>
                  <a:noFill/>
                </a:ln>
                <a:solidFill>
                  <a:srgbClr val="193EB0"/>
                </a:solidFill>
                <a:effectLst/>
                <a:uLnTx/>
                <a:uFillTx/>
                <a:latin typeface="SamsungOne 600" panose="020B0703030303020204" pitchFamily="34" charset="0"/>
                <a:ea typeface="SamsungOneKorean 400" panose="020B0503030303020204" pitchFamily="50" charset="-127"/>
              </a:rPr>
              <a:t>cụm</a:t>
            </a:r>
            <a:endParaRPr kumimoji="1" lang="en-US" altLang="ko-KR" sz="1400" b="0" i="0" u="none" strike="noStrike" kern="1200" cap="none" spc="0" normalizeH="0" baseline="0" noProof="0" dirty="0">
              <a:ln>
                <a:noFill/>
              </a:ln>
              <a:solidFill>
                <a:srgbClr val="193EB0"/>
              </a:solidFill>
              <a:effectLst/>
              <a:uLnTx/>
              <a:uFillTx/>
              <a:latin typeface="SamsungOne 600" panose="020B0703030303020204" pitchFamily="34" charset="0"/>
              <a:ea typeface="SamsungOne 600" panose="020B0703030303020204" pitchFamily="34" charset="0"/>
            </a:endParaRPr>
          </a:p>
        </p:txBody>
      </p:sp>
      <p:sp>
        <p:nvSpPr>
          <p:cNvPr id="13" name="TextBox 12">
            <a:extLst>
              <a:ext uri="{FF2B5EF4-FFF2-40B4-BE49-F238E27FC236}">
                <a16:creationId xmlns:a16="http://schemas.microsoft.com/office/drawing/2014/main" id="{11D4126D-F986-404C-8FB8-950268297E22}"/>
              </a:ext>
            </a:extLst>
          </p:cNvPr>
          <p:cNvSpPr txBox="1"/>
          <p:nvPr/>
        </p:nvSpPr>
        <p:spPr>
          <a:xfrm>
            <a:off x="1110342" y="5018870"/>
            <a:ext cx="2553249" cy="307777"/>
          </a:xfrm>
          <a:prstGeom prst="rect">
            <a:avLst/>
          </a:prstGeom>
          <a:noFill/>
        </p:spPr>
        <p:txBody>
          <a:bodyPr wrap="square">
            <a:spAutoFit/>
          </a:bodyPr>
          <a:lstStyle/>
          <a:p>
            <a:pPr marL="0" marR="0" lvl="0" indent="0" algn="r" defTabSz="914400" rtl="0" eaLnBrk="1" fontAlgn="base" latinLnBrk="1" hangingPunct="1">
              <a:spcBef>
                <a:spcPct val="0"/>
              </a:spcBef>
              <a:spcAft>
                <a:spcPct val="0"/>
              </a:spcAft>
              <a:buClrTx/>
              <a:buSzTx/>
              <a:buFontTx/>
              <a:buNone/>
              <a:tabLst/>
              <a:defRPr/>
            </a:pPr>
            <a:r>
              <a:rPr kumimoji="1" lang="en-US" altLang="ko-KR" sz="1400" b="0" i="0" u="none" strike="noStrike" kern="1200" cap="none" spc="0" normalizeH="0" baseline="0" noProof="0" dirty="0" err="1">
                <a:ln>
                  <a:noFill/>
                </a:ln>
                <a:solidFill>
                  <a:srgbClr val="193EB0"/>
                </a:solidFill>
                <a:effectLst/>
                <a:uLnTx/>
                <a:uFillTx/>
                <a:latin typeface="SamsungOne 600" panose="020B0703030303020204" pitchFamily="34" charset="0"/>
                <a:ea typeface="SamsungOne 600" panose="020B0703030303020204" pitchFamily="34" charset="0"/>
              </a:rPr>
              <a:t>triển</a:t>
            </a:r>
            <a:r>
              <a:rPr kumimoji="1" lang="en-US" altLang="ko-KR" sz="1400" b="0" i="0" u="none" strike="noStrike" kern="1200" cap="none" spc="0" normalizeH="0" baseline="0" noProof="0" dirty="0">
                <a:ln>
                  <a:noFill/>
                </a:ln>
                <a:solidFill>
                  <a:srgbClr val="193EB0"/>
                </a:solidFill>
                <a:effectLst/>
                <a:uLnTx/>
                <a:uFillTx/>
                <a:latin typeface="SamsungOne 600" panose="020B0703030303020204" pitchFamily="34" charset="0"/>
                <a:ea typeface="SamsungOne 600" panose="020B0703030303020204" pitchFamily="34" charset="0"/>
              </a:rPr>
              <a:t> </a:t>
            </a:r>
            <a:r>
              <a:rPr kumimoji="1" lang="en-US" altLang="ko-KR" sz="1400" b="0" i="0" u="none" strike="noStrike" kern="1200" cap="none" spc="0" normalizeH="0" baseline="0" noProof="0" dirty="0" err="1">
                <a:ln>
                  <a:noFill/>
                </a:ln>
                <a:solidFill>
                  <a:srgbClr val="193EB0"/>
                </a:solidFill>
                <a:effectLst/>
                <a:uLnTx/>
                <a:uFillTx/>
                <a:latin typeface="SamsungOne 600" panose="020B0703030303020204" pitchFamily="34" charset="0"/>
                <a:ea typeface="SamsungOne 600" panose="020B0703030303020204" pitchFamily="34" charset="0"/>
              </a:rPr>
              <a:t>khai</a:t>
            </a:r>
            <a:endParaRPr kumimoji="1" lang="ko-KR" altLang="en-US" sz="1400" b="0" i="0" u="none" strike="noStrike" kern="1200" cap="none" spc="0" normalizeH="0" baseline="0" noProof="0" dirty="0">
              <a:ln>
                <a:noFill/>
              </a:ln>
              <a:solidFill>
                <a:srgbClr val="193EB0"/>
              </a:solidFill>
              <a:effectLst/>
              <a:uLnTx/>
              <a:uFillTx/>
              <a:latin typeface="SamsungOne 600" panose="020B0703030303020204" pitchFamily="34" charset="0"/>
              <a:ea typeface="SamsungOneKorean 400" panose="020B0503030303020204" pitchFamily="50" charset="-127"/>
            </a:endParaRPr>
          </a:p>
        </p:txBody>
      </p:sp>
      <p:sp>
        <p:nvSpPr>
          <p:cNvPr id="14" name="TextBox 13">
            <a:extLst>
              <a:ext uri="{FF2B5EF4-FFF2-40B4-BE49-F238E27FC236}">
                <a16:creationId xmlns:a16="http://schemas.microsoft.com/office/drawing/2014/main" id="{FEEA5FD9-2632-462D-81B1-A0D7EF755933}"/>
              </a:ext>
            </a:extLst>
          </p:cNvPr>
          <p:cNvSpPr txBox="1"/>
          <p:nvPr/>
        </p:nvSpPr>
        <p:spPr>
          <a:xfrm>
            <a:off x="1110342" y="5645126"/>
            <a:ext cx="2553249" cy="307777"/>
          </a:xfrm>
          <a:prstGeom prst="rect">
            <a:avLst/>
          </a:prstGeom>
          <a:noFill/>
        </p:spPr>
        <p:txBody>
          <a:bodyPr wrap="square">
            <a:spAutoFit/>
          </a:bodyPr>
          <a:lstStyle/>
          <a:p>
            <a:pPr marL="0" marR="0" lvl="0" indent="0" algn="r" defTabSz="914400" rtl="0" eaLnBrk="1" fontAlgn="base" latinLnBrk="1" hangingPunct="1">
              <a:spcBef>
                <a:spcPct val="0"/>
              </a:spcBef>
              <a:spcAft>
                <a:spcPct val="0"/>
              </a:spcAft>
              <a:buClrTx/>
              <a:buSzTx/>
              <a:buFontTx/>
              <a:buNone/>
              <a:tabLst/>
              <a:defRPr/>
            </a:pPr>
            <a:r>
              <a:rPr kumimoji="1" lang="en-US" altLang="ko-KR" sz="1400" b="0" i="0" u="none" strike="noStrike" kern="1200" cap="none" spc="0" normalizeH="0" baseline="0" noProof="0" dirty="0" err="1">
                <a:ln>
                  <a:noFill/>
                </a:ln>
                <a:solidFill>
                  <a:srgbClr val="193EB0"/>
                </a:solidFill>
                <a:effectLst/>
                <a:uLnTx/>
                <a:uFillTx/>
                <a:latin typeface="SamsungOne 600" panose="020B0703030303020204" pitchFamily="34" charset="0"/>
                <a:ea typeface="SamsungOneKorean 400" panose="020B0503030303020204" pitchFamily="50" charset="-127"/>
              </a:rPr>
              <a:t>Trực</a:t>
            </a:r>
            <a:r>
              <a:rPr kumimoji="1" lang="en-US" altLang="ko-KR" sz="1400" b="0" i="0" u="none" strike="noStrike" kern="1200" cap="none" spc="0" normalizeH="0" baseline="0" noProof="0" dirty="0">
                <a:ln>
                  <a:noFill/>
                </a:ln>
                <a:solidFill>
                  <a:srgbClr val="193EB0"/>
                </a:solidFill>
                <a:effectLst/>
                <a:uLnTx/>
                <a:uFillTx/>
                <a:latin typeface="SamsungOne 600" panose="020B0703030303020204" pitchFamily="34" charset="0"/>
                <a:ea typeface="SamsungOneKorean 400" panose="020B0503030303020204" pitchFamily="50" charset="-127"/>
              </a:rPr>
              <a:t> </a:t>
            </a:r>
            <a:r>
              <a:rPr kumimoji="1" lang="en-US" altLang="ko-KR" sz="1400" b="0" i="0" u="none" strike="noStrike" kern="1200" cap="none" spc="0" normalizeH="0" baseline="0" noProof="0" dirty="0" err="1">
                <a:ln>
                  <a:noFill/>
                </a:ln>
                <a:solidFill>
                  <a:srgbClr val="193EB0"/>
                </a:solidFill>
                <a:effectLst/>
                <a:uLnTx/>
                <a:uFillTx/>
                <a:latin typeface="SamsungOne 600" panose="020B0703030303020204" pitchFamily="34" charset="0"/>
                <a:ea typeface="SamsungOneKorean 400" panose="020B0503030303020204" pitchFamily="50" charset="-127"/>
              </a:rPr>
              <a:t>quan</a:t>
            </a:r>
            <a:r>
              <a:rPr kumimoji="1" lang="en-US" altLang="ko-KR" sz="1400" b="0" i="0" u="none" strike="noStrike" kern="1200" cap="none" spc="0" normalizeH="0" baseline="0" noProof="0" dirty="0">
                <a:ln>
                  <a:noFill/>
                </a:ln>
                <a:solidFill>
                  <a:srgbClr val="193EB0"/>
                </a:solidFill>
                <a:effectLst/>
                <a:uLnTx/>
                <a:uFillTx/>
                <a:latin typeface="SamsungOne 600" panose="020B0703030303020204" pitchFamily="34" charset="0"/>
                <a:ea typeface="SamsungOneKorean 400" panose="020B0503030303020204" pitchFamily="50" charset="-127"/>
              </a:rPr>
              <a:t> </a:t>
            </a:r>
            <a:r>
              <a:rPr kumimoji="1" lang="en-US" altLang="ko-KR" sz="1400" b="0" i="0" u="none" strike="noStrike" kern="1200" cap="none" spc="0" normalizeH="0" baseline="0" noProof="0" dirty="0" err="1">
                <a:ln>
                  <a:noFill/>
                </a:ln>
                <a:solidFill>
                  <a:srgbClr val="193EB0"/>
                </a:solidFill>
                <a:effectLst/>
                <a:uLnTx/>
                <a:uFillTx/>
                <a:latin typeface="SamsungOne 600" panose="020B0703030303020204" pitchFamily="34" charset="0"/>
                <a:ea typeface="SamsungOneKorean 400" panose="020B0503030303020204" pitchFamily="50" charset="-127"/>
              </a:rPr>
              <a:t>hóa</a:t>
            </a:r>
            <a:r>
              <a:rPr kumimoji="1" lang="en-US" altLang="ko-KR" sz="1400" b="0" i="0" u="none" strike="noStrike" kern="1200" cap="none" spc="0" normalizeH="0" baseline="0" noProof="0" dirty="0">
                <a:ln>
                  <a:noFill/>
                </a:ln>
                <a:solidFill>
                  <a:srgbClr val="193EB0"/>
                </a:solidFill>
                <a:effectLst/>
                <a:uLnTx/>
                <a:uFillTx/>
                <a:latin typeface="SamsungOne 600" panose="020B0703030303020204" pitchFamily="34" charset="0"/>
                <a:ea typeface="SamsungOneKorean 400" panose="020B0503030303020204" pitchFamily="50" charset="-127"/>
              </a:rPr>
              <a:t> </a:t>
            </a:r>
            <a:r>
              <a:rPr kumimoji="1" lang="en-US" altLang="ko-KR" sz="1400" b="0" i="0" u="none" strike="noStrike" kern="1200" cap="none" spc="0" normalizeH="0" baseline="0" noProof="0" dirty="0" err="1">
                <a:ln>
                  <a:noFill/>
                </a:ln>
                <a:solidFill>
                  <a:srgbClr val="193EB0"/>
                </a:solidFill>
                <a:effectLst/>
                <a:uLnTx/>
                <a:uFillTx/>
                <a:latin typeface="SamsungOne 600" panose="020B0703030303020204" pitchFamily="34" charset="0"/>
                <a:ea typeface="SamsungOneKorean 400" panose="020B0503030303020204" pitchFamily="50" charset="-127"/>
              </a:rPr>
              <a:t>và</a:t>
            </a:r>
            <a:r>
              <a:rPr kumimoji="1" lang="en-US" altLang="ko-KR" sz="1400" b="0" i="0" u="none" strike="noStrike" kern="1200" cap="none" spc="0" normalizeH="0" baseline="0" noProof="0" dirty="0">
                <a:ln>
                  <a:noFill/>
                </a:ln>
                <a:solidFill>
                  <a:srgbClr val="193EB0"/>
                </a:solidFill>
                <a:effectLst/>
                <a:uLnTx/>
                <a:uFillTx/>
                <a:latin typeface="SamsungOne 600" panose="020B0703030303020204" pitchFamily="34" charset="0"/>
                <a:ea typeface="SamsungOneKorean 400" panose="020B0503030303020204" pitchFamily="50" charset="-127"/>
              </a:rPr>
              <a:t> </a:t>
            </a:r>
            <a:r>
              <a:rPr kumimoji="1" lang="en-US" altLang="ko-KR" sz="1400" b="0" i="0" u="none" strike="noStrike" kern="1200" cap="none" spc="0" normalizeH="0" baseline="0" noProof="0" dirty="0" err="1">
                <a:ln>
                  <a:noFill/>
                </a:ln>
                <a:solidFill>
                  <a:srgbClr val="193EB0"/>
                </a:solidFill>
                <a:effectLst/>
                <a:uLnTx/>
                <a:uFillTx/>
                <a:latin typeface="SamsungOne 600" panose="020B0703030303020204" pitchFamily="34" charset="0"/>
                <a:ea typeface="SamsungOneKorean 400" panose="020B0503030303020204" pitchFamily="50" charset="-127"/>
              </a:rPr>
              <a:t>mô</a:t>
            </a:r>
            <a:r>
              <a:rPr kumimoji="1" lang="en-US" altLang="ko-KR" sz="1400" b="0" i="0" u="none" strike="noStrike" kern="1200" cap="none" spc="0" normalizeH="0" baseline="0" noProof="0" dirty="0">
                <a:ln>
                  <a:noFill/>
                </a:ln>
                <a:solidFill>
                  <a:srgbClr val="193EB0"/>
                </a:solidFill>
                <a:effectLst/>
                <a:uLnTx/>
                <a:uFillTx/>
                <a:latin typeface="SamsungOne 600" panose="020B0703030303020204" pitchFamily="34" charset="0"/>
                <a:ea typeface="SamsungOneKorean 400" panose="020B0503030303020204" pitchFamily="50" charset="-127"/>
              </a:rPr>
              <a:t> </a:t>
            </a:r>
            <a:r>
              <a:rPr kumimoji="1" lang="en-US" altLang="ko-KR" sz="1400" b="0" i="0" u="none" strike="noStrike" kern="1200" cap="none" spc="0" normalizeH="0" baseline="0" noProof="0" dirty="0" err="1">
                <a:ln>
                  <a:noFill/>
                </a:ln>
                <a:solidFill>
                  <a:srgbClr val="193EB0"/>
                </a:solidFill>
                <a:effectLst/>
                <a:uLnTx/>
                <a:uFillTx/>
                <a:latin typeface="SamsungOne 600" panose="020B0703030303020204" pitchFamily="34" charset="0"/>
                <a:ea typeface="SamsungOneKorean 400" panose="020B0503030303020204" pitchFamily="50" charset="-127"/>
              </a:rPr>
              <a:t>hình</a:t>
            </a:r>
            <a:r>
              <a:rPr kumimoji="1" lang="en-US" altLang="ko-KR" sz="1400" b="0" i="0" u="none" strike="noStrike" kern="1200" cap="none" spc="0" normalizeH="0" baseline="0" noProof="0" dirty="0">
                <a:ln>
                  <a:noFill/>
                </a:ln>
                <a:solidFill>
                  <a:srgbClr val="193EB0"/>
                </a:solidFill>
                <a:effectLst/>
                <a:uLnTx/>
                <a:uFillTx/>
                <a:latin typeface="SamsungOne 600" panose="020B0703030303020204" pitchFamily="34" charset="0"/>
                <a:ea typeface="SamsungOneKorean 400" panose="020B0503030303020204" pitchFamily="50" charset="-127"/>
              </a:rPr>
              <a:t> </a:t>
            </a:r>
            <a:r>
              <a:rPr kumimoji="1" lang="en-US" altLang="ko-KR" sz="1400" b="0" i="0" u="none" strike="noStrike" kern="1200" cap="none" spc="0" normalizeH="0" baseline="0" noProof="0" dirty="0" err="1">
                <a:ln>
                  <a:noFill/>
                </a:ln>
                <a:solidFill>
                  <a:srgbClr val="193EB0"/>
                </a:solidFill>
                <a:effectLst/>
                <a:uLnTx/>
                <a:uFillTx/>
                <a:latin typeface="SamsungOne 600" panose="020B0703030303020204" pitchFamily="34" charset="0"/>
                <a:ea typeface="SamsungOneKorean 400" panose="020B0503030303020204" pitchFamily="50" charset="-127"/>
              </a:rPr>
              <a:t>hóa</a:t>
            </a:r>
            <a:endParaRPr lang="ko-KR" altLang="en-US" dirty="0">
              <a:latin typeface="SamsungOne 600" panose="020B0703030303020204" pitchFamily="34" charset="0"/>
              <a:ea typeface="SamsungOneKorean 400" panose="020B0503030303020204" pitchFamily="50" charset="-127"/>
            </a:endParaRPr>
          </a:p>
        </p:txBody>
      </p:sp>
    </p:spTree>
    <p:extLst>
      <p:ext uri="{BB962C8B-B14F-4D97-AF65-F5344CB8AC3E}">
        <p14:creationId xmlns:p14="http://schemas.microsoft.com/office/powerpoint/2010/main" val="2755900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456880C0-FC1E-42C3-86C9-8426532B4646}"/>
              </a:ext>
            </a:extLst>
          </p:cNvPr>
          <p:cNvSpPr>
            <a:spLocks noGrp="1"/>
          </p:cNvSpPr>
          <p:nvPr>
            <p:ph type="body" sz="quarter" idx="10"/>
          </p:nvPr>
        </p:nvSpPr>
        <p:spPr>
          <a:xfrm>
            <a:off x="989700" y="3105713"/>
            <a:ext cx="8759568" cy="554400"/>
          </a:xfrm>
        </p:spPr>
        <p:txBody>
          <a:bodyPr/>
          <a:lstStyle/>
          <a:p>
            <a:r>
              <a:rPr lang="en-US" altLang="ko-KR" dirty="0" err="1">
                <a:latin typeface="iCiel Samsung Sharp Sans Bold" pitchFamily="2" charset="0"/>
                <a:ea typeface="iCiel Samsung Sharp Sans Bold" pitchFamily="2" charset="0"/>
                <a:cs typeface="iCiel Samsung Sharp Sans Bold" pitchFamily="2" charset="0"/>
              </a:rPr>
              <a:t>Bắt</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đầu</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dự</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án</a:t>
            </a:r>
            <a:r>
              <a:rPr lang="en-US" altLang="ko-KR" dirty="0">
                <a:latin typeface="iCiel Samsung Sharp Sans Bold" pitchFamily="2" charset="0"/>
                <a:ea typeface="iCiel Samsung Sharp Sans Bold" pitchFamily="2" charset="0"/>
                <a:cs typeface="iCiel Samsung Sharp Sans Bold" pitchFamily="2" charset="0"/>
              </a:rPr>
              <a:t> </a:t>
            </a:r>
            <a:r>
              <a:rPr lang="vi-VN" altLang="ko-KR" dirty="0">
                <a:latin typeface="iCiel Samsung Sharp Sans Bold" pitchFamily="2" charset="0"/>
                <a:ea typeface="iCiel Samsung Sharp Sans Bold" pitchFamily="2" charset="0"/>
                <a:cs typeface="iCiel Samsung Sharp Sans Bold" pitchFamily="2" charset="0"/>
              </a:rPr>
              <a:t>về </a:t>
            </a:r>
            <a:r>
              <a:rPr lang="en-US" altLang="ko-KR" dirty="0" err="1">
                <a:latin typeface="iCiel Samsung Sharp Sans Bold" pitchFamily="2" charset="0"/>
                <a:ea typeface="iCiel Samsung Sharp Sans Bold" pitchFamily="2" charset="0"/>
                <a:cs typeface="iCiel Samsung Sharp Sans Bold" pitchFamily="2" charset="0"/>
              </a:rPr>
              <a:t>dữ</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liệu</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lớn</a:t>
            </a:r>
            <a:endParaRPr lang="ko-KR" altLang="en-US" dirty="0">
              <a:latin typeface="iCiel Samsung Sharp Sans Bold" pitchFamily="2" charset="0"/>
              <a:cs typeface="iCiel Samsung Sharp Sans Bold" pitchFamily="2" charset="0"/>
            </a:endParaRPr>
          </a:p>
        </p:txBody>
      </p:sp>
      <p:sp>
        <p:nvSpPr>
          <p:cNvPr id="5" name="텍스트 개체 틀 4">
            <a:extLst>
              <a:ext uri="{FF2B5EF4-FFF2-40B4-BE49-F238E27FC236}">
                <a16:creationId xmlns:a16="http://schemas.microsoft.com/office/drawing/2014/main" id="{EA5B68FD-E540-412A-8CE8-35DC6EA405AD}"/>
              </a:ext>
            </a:extLst>
          </p:cNvPr>
          <p:cNvSpPr>
            <a:spLocks noGrp="1"/>
          </p:cNvSpPr>
          <p:nvPr>
            <p:ph type="body" sz="quarter" idx="11"/>
          </p:nvPr>
        </p:nvSpPr>
        <p:spPr/>
        <p:txBody>
          <a:bodyPr/>
          <a:lstStyle/>
          <a:p>
            <a:r>
              <a:rPr lang="vi-VN" altLang="ko-KR" dirty="0">
                <a:latin typeface="iCiel Samsung Sharp Sans Bold" pitchFamily="2" charset="77"/>
                <a:ea typeface="iCiel Samsung Sharp Sans Bold" pitchFamily="2" charset="77"/>
                <a:cs typeface="iCiel Samsung Sharp Sans Bold" pitchFamily="2" charset="77"/>
              </a:rPr>
              <a:t>Chương</a:t>
            </a:r>
            <a:r>
              <a:rPr lang="en-US" altLang="ko-KR" dirty="0">
                <a:latin typeface="iCiel Samsung Sharp Sans Bold" pitchFamily="2" charset="77"/>
                <a:ea typeface="iCiel Samsung Sharp Sans Bold" pitchFamily="2" charset="77"/>
                <a:cs typeface="iCiel Samsung Sharp Sans Bold" pitchFamily="2" charset="77"/>
              </a:rPr>
              <a:t> 10. </a:t>
            </a:r>
            <a:endParaRPr lang="ko-KR" altLang="en-US" dirty="0">
              <a:latin typeface="iCiel Samsung Sharp Sans Bold" pitchFamily="2" charset="77"/>
              <a:cs typeface="iCiel Samsung Sharp Sans Bold" pitchFamily="2" charset="77"/>
            </a:endParaRPr>
          </a:p>
        </p:txBody>
      </p:sp>
      <p:sp>
        <p:nvSpPr>
          <p:cNvPr id="6" name="직사각형 5">
            <a:extLst>
              <a:ext uri="{FF2B5EF4-FFF2-40B4-BE49-F238E27FC236}">
                <a16:creationId xmlns:a16="http://schemas.microsoft.com/office/drawing/2014/main" id="{13818A29-2D84-447C-BE43-3CC1B16AFD49}"/>
              </a:ext>
            </a:extLst>
          </p:cNvPr>
          <p:cNvSpPr/>
          <p:nvPr/>
        </p:nvSpPr>
        <p:spPr>
          <a:xfrm>
            <a:off x="1234524" y="4066410"/>
            <a:ext cx="5519420"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dirty="0" err="1">
                <a:solidFill>
                  <a:schemeClr val="tx1">
                    <a:lumMod val="75000"/>
                    <a:lumOff val="25000"/>
                  </a:schemeClr>
                </a:solidFill>
                <a:latin typeface="SamsungOne-700" panose="020B0803030303020204" pitchFamily="34" charset="0"/>
                <a:ea typeface="SamsungOne-700" panose="020B0803030303020204" pitchFamily="34" charset="0"/>
              </a:rPr>
              <a:t>Bài</a:t>
            </a:r>
            <a:r>
              <a:rPr lang="en-US" altLang="ko-KR" dirty="0">
                <a:solidFill>
                  <a:schemeClr val="tx1">
                    <a:lumMod val="75000"/>
                    <a:lumOff val="25000"/>
                  </a:schemeClr>
                </a:solidFill>
                <a:latin typeface="SamsungOne-700" panose="020B0803030303020204" pitchFamily="34" charset="0"/>
                <a:ea typeface="SamsungOne-700" panose="020B0803030303020204" pitchFamily="34" charset="0"/>
              </a:rPr>
              <a:t> 1. </a:t>
            </a:r>
            <a:r>
              <a:rPr lang="en-US" altLang="ko-KR" dirty="0" err="1">
                <a:solidFill>
                  <a:schemeClr val="tx1">
                    <a:lumMod val="75000"/>
                    <a:lumOff val="25000"/>
                  </a:schemeClr>
                </a:solidFill>
                <a:latin typeface="SamsungOne-700" panose="020B0803030303020204" pitchFamily="34" charset="0"/>
                <a:ea typeface="SamsungOne-700" panose="020B0803030303020204" pitchFamily="34" charset="0"/>
              </a:rPr>
              <a:t>Chuẩn</a:t>
            </a:r>
            <a:r>
              <a:rPr lang="en-US" altLang="ko-KR"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ea typeface="SamsungOne-700" panose="020B0803030303020204" pitchFamily="34" charset="0"/>
              </a:rPr>
              <a:t>bị</a:t>
            </a:r>
            <a:r>
              <a:rPr lang="en-US" altLang="ko-KR"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ea typeface="SamsungOne-700" panose="020B0803030303020204" pitchFamily="34" charset="0"/>
              </a:rPr>
              <a:t>dự</a:t>
            </a:r>
            <a:r>
              <a:rPr lang="en-US" altLang="ko-KR"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ea typeface="SamsungOne-700" panose="020B0803030303020204" pitchFamily="34" charset="0"/>
              </a:rPr>
              <a:t>án</a:t>
            </a:r>
            <a:endParaRPr lang="en-US" altLang="ko-KR" dirty="0">
              <a:solidFill>
                <a:schemeClr val="tx1">
                  <a:lumMod val="75000"/>
                  <a:lumOff val="25000"/>
                </a:schemeClr>
              </a:solidFill>
              <a:latin typeface="SamsungOne-700" panose="020B0803030303020204" pitchFamily="34" charset="0"/>
              <a:ea typeface="SamsungOne-700" panose="020B0803030303020204" pitchFamily="34" charset="0"/>
            </a:endParaRPr>
          </a:p>
        </p:txBody>
      </p:sp>
      <p:sp>
        <p:nvSpPr>
          <p:cNvPr id="7" name="직사각형 6">
            <a:extLst>
              <a:ext uri="{FF2B5EF4-FFF2-40B4-BE49-F238E27FC236}">
                <a16:creationId xmlns:a16="http://schemas.microsoft.com/office/drawing/2014/main" id="{CA5509B7-6BC8-4438-BC34-E89B26A1C26C}"/>
              </a:ext>
            </a:extLst>
          </p:cNvPr>
          <p:cNvSpPr/>
          <p:nvPr/>
        </p:nvSpPr>
        <p:spPr>
          <a:xfrm>
            <a:off x="1051644" y="4065237"/>
            <a:ext cx="36000" cy="252000"/>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1429A0"/>
              </a:solidFill>
              <a:latin typeface="SamsungOne-700" panose="020B0803030303020204" pitchFamily="34" charset="0"/>
            </a:endParaRPr>
          </a:p>
        </p:txBody>
      </p:sp>
      <p:sp>
        <p:nvSpPr>
          <p:cNvPr id="10" name="직사각형 9">
            <a:extLst>
              <a:ext uri="{FF2B5EF4-FFF2-40B4-BE49-F238E27FC236}">
                <a16:creationId xmlns:a16="http://schemas.microsoft.com/office/drawing/2014/main" id="{AFC6B51F-96BB-4F10-9067-09D41361B7F9}"/>
              </a:ext>
            </a:extLst>
          </p:cNvPr>
          <p:cNvSpPr/>
          <p:nvPr/>
        </p:nvSpPr>
        <p:spPr>
          <a:xfrm>
            <a:off x="1234524" y="4512268"/>
            <a:ext cx="5519420"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dirty="0" err="1">
                <a:solidFill>
                  <a:schemeClr val="tx1">
                    <a:lumMod val="75000"/>
                    <a:lumOff val="25000"/>
                  </a:schemeClr>
                </a:solidFill>
                <a:latin typeface="SamsungOne-700" panose="020B0803030303020204" pitchFamily="34" charset="0"/>
                <a:ea typeface="SamsungOne-700" panose="020B0803030303020204" pitchFamily="34" charset="0"/>
              </a:rPr>
              <a:t>Bài</a:t>
            </a:r>
            <a:r>
              <a:rPr lang="en-US" altLang="ko-KR" dirty="0">
                <a:solidFill>
                  <a:schemeClr val="tx1">
                    <a:lumMod val="75000"/>
                    <a:lumOff val="25000"/>
                  </a:schemeClr>
                </a:solidFill>
                <a:latin typeface="SamsungOne-700" panose="020B0803030303020204" pitchFamily="34" charset="0"/>
                <a:ea typeface="SamsungOne-700" panose="020B0803030303020204" pitchFamily="34" charset="0"/>
              </a:rPr>
              <a:t> 2. </a:t>
            </a:r>
            <a:r>
              <a:rPr lang="en-US" altLang="ko-KR" dirty="0" err="1">
                <a:solidFill>
                  <a:schemeClr val="tx1">
                    <a:lumMod val="75000"/>
                    <a:lumOff val="25000"/>
                  </a:schemeClr>
                </a:solidFill>
                <a:latin typeface="SamsungOne-700" panose="020B0803030303020204" pitchFamily="34" charset="0"/>
                <a:ea typeface="SamsungOne-700" panose="020B0803030303020204" pitchFamily="34" charset="0"/>
              </a:rPr>
              <a:t>Thiết</a:t>
            </a:r>
            <a:r>
              <a:rPr lang="en-US" altLang="ko-KR"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ea typeface="SamsungOne-700" panose="020B0803030303020204" pitchFamily="34" charset="0"/>
              </a:rPr>
              <a:t>kế</a:t>
            </a:r>
            <a:r>
              <a:rPr lang="en-US" altLang="ko-KR"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ea typeface="SamsungOne-700" panose="020B0803030303020204" pitchFamily="34" charset="0"/>
              </a:rPr>
              <a:t>kiến</a:t>
            </a:r>
            <a:r>
              <a:rPr lang="en-US" altLang="ko-KR"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ea typeface="SamsungOne-700" panose="020B0803030303020204" pitchFamily="34" charset="0"/>
              </a:rPr>
              <a:t>trúc</a:t>
            </a:r>
            <a:r>
              <a:rPr lang="en-US" altLang="ko-KR"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ea typeface="SamsungOne-700" panose="020B0803030303020204" pitchFamily="34" charset="0"/>
              </a:rPr>
              <a:t>dữ</a:t>
            </a:r>
            <a:r>
              <a:rPr lang="en-US" altLang="ko-KR"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ea typeface="SamsungOne-700" panose="020B0803030303020204" pitchFamily="34" charset="0"/>
              </a:rPr>
              <a:t>liệu</a:t>
            </a:r>
            <a:r>
              <a:rPr lang="en-US" altLang="ko-KR" dirty="0">
                <a:solidFill>
                  <a:schemeClr val="tx1">
                    <a:lumMod val="75000"/>
                    <a:lumOff val="25000"/>
                  </a:schemeClr>
                </a:solidFill>
                <a:latin typeface="SamsungOne-700" panose="020B0803030303020204" pitchFamily="34" charset="0"/>
                <a:ea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ea typeface="SamsungOne-700" panose="020B0803030303020204" pitchFamily="34" charset="0"/>
              </a:rPr>
              <a:t>lớn</a:t>
            </a:r>
            <a:endParaRPr lang="en-US" altLang="ko-KR" dirty="0">
              <a:solidFill>
                <a:schemeClr val="tx1">
                  <a:lumMod val="75000"/>
                  <a:lumOff val="25000"/>
                </a:schemeClr>
              </a:solidFill>
              <a:latin typeface="SamsungOne-700" panose="020B0803030303020204" pitchFamily="34" charset="0"/>
              <a:ea typeface="SamsungOne-700" panose="020B0803030303020204" pitchFamily="34" charset="0"/>
            </a:endParaRPr>
          </a:p>
        </p:txBody>
      </p:sp>
      <p:sp>
        <p:nvSpPr>
          <p:cNvPr id="11" name="직사각형 10">
            <a:extLst>
              <a:ext uri="{FF2B5EF4-FFF2-40B4-BE49-F238E27FC236}">
                <a16:creationId xmlns:a16="http://schemas.microsoft.com/office/drawing/2014/main" id="{319510FC-A653-49D7-B5AA-8B8DBEED86FE}"/>
              </a:ext>
            </a:extLst>
          </p:cNvPr>
          <p:cNvSpPr/>
          <p:nvPr/>
        </p:nvSpPr>
        <p:spPr>
          <a:xfrm>
            <a:off x="1051644" y="4511095"/>
            <a:ext cx="36000" cy="252000"/>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1429A0"/>
              </a:solidFill>
              <a:latin typeface="SamsungOne-700" panose="020B0803030303020204" pitchFamily="34" charset="0"/>
            </a:endParaRPr>
          </a:p>
        </p:txBody>
      </p:sp>
    </p:spTree>
    <p:extLst>
      <p:ext uri="{BB962C8B-B14F-4D97-AF65-F5344CB8AC3E}">
        <p14:creationId xmlns:p14="http://schemas.microsoft.com/office/powerpoint/2010/main" val="2339726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671FC1F-94E7-460F-9A7D-01D28038047B}"/>
              </a:ext>
            </a:extLst>
          </p:cNvPr>
          <p:cNvSpPr>
            <a:spLocks noGrp="1"/>
          </p:cNvSpPr>
          <p:nvPr>
            <p:ph type="body" sz="quarter" idx="10"/>
          </p:nvPr>
        </p:nvSpPr>
        <p:spPr>
          <a:xfrm>
            <a:off x="449612" y="447879"/>
            <a:ext cx="5939758" cy="279119"/>
          </a:xfrm>
        </p:spPr>
        <p:txBody>
          <a:bodyPr/>
          <a:lstStyle/>
          <a:p>
            <a:r>
              <a:rPr lang="en-US" altLang="ko-KR" dirty="0"/>
              <a:t>2.2. </a:t>
            </a:r>
            <a:r>
              <a:rPr lang="en-US" altLang="ko-KR" dirty="0" err="1"/>
              <a:t>Quản</a:t>
            </a:r>
            <a:r>
              <a:rPr lang="en-US" altLang="ko-KR" dirty="0"/>
              <a:t> </a:t>
            </a:r>
            <a:r>
              <a:rPr lang="en-US" altLang="ko-KR" dirty="0" err="1"/>
              <a:t>lý</a:t>
            </a:r>
            <a:r>
              <a:rPr lang="en-US" altLang="ko-KR" dirty="0"/>
              <a:t> </a:t>
            </a:r>
            <a:r>
              <a:rPr lang="en-US" altLang="ko-KR" dirty="0" err="1"/>
              <a:t>lịch</a:t>
            </a:r>
            <a:r>
              <a:rPr lang="en-US" altLang="ko-KR" dirty="0"/>
              <a:t> </a:t>
            </a:r>
            <a:r>
              <a:rPr lang="en-US" altLang="ko-KR" dirty="0" err="1"/>
              <a:t>trình</a:t>
            </a:r>
            <a:r>
              <a:rPr lang="en-US" altLang="ko-KR" dirty="0"/>
              <a:t> </a:t>
            </a:r>
            <a:r>
              <a:rPr lang="en-US" altLang="ko-KR" dirty="0" err="1"/>
              <a:t>và</a:t>
            </a:r>
            <a:r>
              <a:rPr lang="en-US" altLang="ko-KR" dirty="0"/>
              <a:t> </a:t>
            </a:r>
            <a:r>
              <a:rPr lang="en-US" altLang="ko-KR" dirty="0" err="1"/>
              <a:t>tiến</a:t>
            </a:r>
            <a:r>
              <a:rPr lang="en-US" altLang="ko-KR" dirty="0"/>
              <a:t> </a:t>
            </a:r>
            <a:r>
              <a:rPr lang="en-US" altLang="ko-KR" dirty="0" err="1"/>
              <a:t>độ</a:t>
            </a:r>
            <a:r>
              <a:rPr lang="en-US" altLang="ko-KR" dirty="0"/>
              <a:t> </a:t>
            </a:r>
            <a:r>
              <a:rPr lang="en-US" altLang="ko-KR" dirty="0" err="1"/>
              <a:t>dự</a:t>
            </a:r>
            <a:r>
              <a:rPr lang="en-US" altLang="ko-KR" dirty="0"/>
              <a:t> </a:t>
            </a:r>
            <a:r>
              <a:rPr lang="en-US" altLang="ko-KR" dirty="0" err="1"/>
              <a:t>án</a:t>
            </a:r>
            <a:endParaRPr lang="en-US" altLang="ko-KR" dirty="0"/>
          </a:p>
        </p:txBody>
      </p:sp>
      <p:sp>
        <p:nvSpPr>
          <p:cNvPr id="3" name="텍스트 개체 틀 2">
            <a:extLst>
              <a:ext uri="{FF2B5EF4-FFF2-40B4-BE49-F238E27FC236}">
                <a16:creationId xmlns:a16="http://schemas.microsoft.com/office/drawing/2014/main" id="{89EAE8C6-23C0-4757-98B4-2EB9FF0CC165}"/>
              </a:ext>
            </a:extLst>
          </p:cNvPr>
          <p:cNvSpPr>
            <a:spLocks noGrp="1"/>
          </p:cNvSpPr>
          <p:nvPr>
            <p:ph type="body" sz="quarter" idx="11"/>
          </p:nvPr>
        </p:nvSpPr>
        <p:spPr>
          <a:xfrm>
            <a:off x="535872" y="1523052"/>
            <a:ext cx="8796528" cy="493776"/>
          </a:xfrm>
        </p:spPr>
        <p:txBody>
          <a:bodyPr/>
          <a:lstStyle/>
          <a:p>
            <a:r>
              <a:rPr lang="en-US" altLang="ko-KR" dirty="0" err="1">
                <a:latin typeface="iCiel Samsung Sharp Sans Bold" pitchFamily="2" charset="0"/>
                <a:ea typeface="iCiel Samsung Sharp Sans Bold" pitchFamily="2" charset="0"/>
                <a:cs typeface="iCiel Samsung Sharp Sans Bold" pitchFamily="2" charset="0"/>
              </a:rPr>
              <a:t>Quản</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lý</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thông</a:t>
            </a:r>
            <a:r>
              <a:rPr lang="en-US" altLang="ko-KR" dirty="0">
                <a:latin typeface="iCiel Samsung Sharp Sans Bold" pitchFamily="2" charset="0"/>
                <a:ea typeface="iCiel Samsung Sharp Sans Bold" pitchFamily="2" charset="0"/>
                <a:cs typeface="iCiel Samsung Sharp Sans Bold" pitchFamily="2" charset="0"/>
              </a:rPr>
              <a:t> qua WBS</a:t>
            </a:r>
            <a:endParaRPr lang="ko-KR" altLang="en-US" dirty="0">
              <a:latin typeface="iCiel Samsung Sharp Sans Bold" pitchFamily="2" charset="0"/>
              <a:cs typeface="iCiel Samsung Sharp Sans Bold" pitchFamily="2" charset="0"/>
            </a:endParaRPr>
          </a:p>
        </p:txBody>
      </p:sp>
      <p:sp>
        <p:nvSpPr>
          <p:cNvPr id="4" name="텍스트 개체 틀 3">
            <a:extLst>
              <a:ext uri="{FF2B5EF4-FFF2-40B4-BE49-F238E27FC236}">
                <a16:creationId xmlns:a16="http://schemas.microsoft.com/office/drawing/2014/main" id="{DCDE637A-7A23-48A5-92D7-9AC02BBA40DF}"/>
              </a:ext>
            </a:extLst>
          </p:cNvPr>
          <p:cNvSpPr>
            <a:spLocks noGrp="1"/>
          </p:cNvSpPr>
          <p:nvPr>
            <p:ph type="body" sz="quarter" idx="13"/>
          </p:nvPr>
        </p:nvSpPr>
        <p:spPr/>
        <p:txBody>
          <a:bodyPr/>
          <a:lstStyle/>
          <a:p>
            <a:r>
              <a:rPr lang="en-US" altLang="ko-KR" sz="1600" b="1" dirty="0" err="1">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Bài</a:t>
            </a:r>
            <a:r>
              <a:rPr lang="en-US" altLang="ko-KR" sz="1600" b="1" dirty="0">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  </a:t>
            </a:r>
            <a:r>
              <a:rPr lang="en-US" altLang="ko-KR" sz="1600" b="1" dirty="0">
                <a:solidFill>
                  <a:schemeClr val="bg1">
                    <a:lumMod val="85000"/>
                  </a:schemeClr>
                </a:solidFill>
                <a:latin typeface="iCiel Samsung Sharp Sans Bold" pitchFamily="2" charset="77"/>
                <a:ea typeface="iCiel Samsung Sharp Sans Bold" pitchFamily="2" charset="77"/>
                <a:cs typeface="iCiel Samsung Sharp Sans Bold" pitchFamily="2" charset="77"/>
              </a:rPr>
              <a:t>02</a:t>
            </a:r>
          </a:p>
          <a:p>
            <a:endParaRPr lang="ko-KR" altLang="en-US" dirty="0"/>
          </a:p>
        </p:txBody>
      </p:sp>
      <p:sp>
        <p:nvSpPr>
          <p:cNvPr id="5" name="텍스트 개체 틀 4">
            <a:extLst>
              <a:ext uri="{FF2B5EF4-FFF2-40B4-BE49-F238E27FC236}">
                <a16:creationId xmlns:a16="http://schemas.microsoft.com/office/drawing/2014/main" id="{168CDABC-B093-411D-AF74-9211D3E6BB8A}"/>
              </a:ext>
            </a:extLst>
          </p:cNvPr>
          <p:cNvSpPr>
            <a:spLocks noGrp="1"/>
          </p:cNvSpPr>
          <p:nvPr>
            <p:ph type="body" sz="quarter" idx="15"/>
          </p:nvPr>
        </p:nvSpPr>
        <p:spPr>
          <a:xfrm>
            <a:off x="535872" y="2226568"/>
            <a:ext cx="8796528" cy="3914740"/>
          </a:xfrm>
        </p:spPr>
        <p:txBody>
          <a:bodyPr/>
          <a:lstStyle/>
          <a:p>
            <a:r>
              <a:rPr lang="vi-VN" altLang="ko-KR" dirty="0"/>
              <a:t>WBS? (Cấu trúc phân chia công việc)</a:t>
            </a:r>
            <a:endParaRPr lang="en" altLang="ko-KR" dirty="0"/>
          </a:p>
          <a:p>
            <a:pPr lvl="1"/>
            <a:r>
              <a:rPr lang="en" altLang="ko-KR" dirty="0"/>
              <a:t>A </a:t>
            </a:r>
            <a:r>
              <a:rPr lang="vi-VN" altLang="ko-KR" dirty="0"/>
              <a:t>Một sự phân tách theo thứ bậc theo định hướng có thể chuyển giao công việc sẽ được thực hiện bởi nhóm dự án để hoàn thành các mục tiêu của dự án và tạo ra các sản phẩm có thể chuyển giao được yêu cầu.</a:t>
            </a:r>
            <a:endParaRPr lang="en" altLang="ko-KR" dirty="0"/>
          </a:p>
          <a:p>
            <a:pPr lvl="1"/>
            <a:r>
              <a:rPr lang="vi-VN" altLang="ko-KR" dirty="0"/>
              <a:t>Ví dụ</a:t>
            </a:r>
            <a:endParaRPr lang="ko-KR" altLang="en-US" dirty="0"/>
          </a:p>
        </p:txBody>
      </p:sp>
      <p:pic>
        <p:nvPicPr>
          <p:cNvPr id="26" name="그림 25">
            <a:extLst>
              <a:ext uri="{FF2B5EF4-FFF2-40B4-BE49-F238E27FC236}">
                <a16:creationId xmlns:a16="http://schemas.microsoft.com/office/drawing/2014/main" id="{9805914E-EF5B-4E5D-A430-57487F8E4EFE}"/>
              </a:ext>
            </a:extLst>
          </p:cNvPr>
          <p:cNvPicPr>
            <a:picLocks noChangeAspect="1"/>
          </p:cNvPicPr>
          <p:nvPr/>
        </p:nvPicPr>
        <p:blipFill>
          <a:blip r:embed="rId3"/>
          <a:srcRect b="7163"/>
          <a:stretch>
            <a:fillRect/>
          </a:stretch>
        </p:blipFill>
        <p:spPr>
          <a:xfrm>
            <a:off x="895740" y="3380212"/>
            <a:ext cx="8176260" cy="2893588"/>
          </a:xfrm>
          <a:custGeom>
            <a:avLst/>
            <a:gdLst>
              <a:gd name="connsiteX0" fmla="*/ 0 w 9906000"/>
              <a:gd name="connsiteY0" fmla="*/ 0 h 3505745"/>
              <a:gd name="connsiteX1" fmla="*/ 9906000 w 9906000"/>
              <a:gd name="connsiteY1" fmla="*/ 0 h 3505745"/>
              <a:gd name="connsiteX2" fmla="*/ 9906000 w 9906000"/>
              <a:gd name="connsiteY2" fmla="*/ 3502414 h 3505745"/>
              <a:gd name="connsiteX3" fmla="*/ 9898204 w 9906000"/>
              <a:gd name="connsiteY3" fmla="*/ 3498125 h 3505745"/>
              <a:gd name="connsiteX4" fmla="*/ 9852484 w 9906000"/>
              <a:gd name="connsiteY4" fmla="*/ 3460025 h 3505745"/>
              <a:gd name="connsiteX5" fmla="*/ 9745804 w 9906000"/>
              <a:gd name="connsiteY5" fmla="*/ 3444785 h 3505745"/>
              <a:gd name="connsiteX6" fmla="*/ 9593404 w 9906000"/>
              <a:gd name="connsiteY6" fmla="*/ 3467645 h 3505745"/>
              <a:gd name="connsiteX7" fmla="*/ 9524824 w 9906000"/>
              <a:gd name="connsiteY7" fmla="*/ 3475265 h 3505745"/>
              <a:gd name="connsiteX8" fmla="*/ 9471484 w 9906000"/>
              <a:gd name="connsiteY8" fmla="*/ 3490505 h 3505745"/>
              <a:gd name="connsiteX9" fmla="*/ 9433384 w 9906000"/>
              <a:gd name="connsiteY9" fmla="*/ 3498125 h 3505745"/>
              <a:gd name="connsiteX10" fmla="*/ 9326704 w 9906000"/>
              <a:gd name="connsiteY10" fmla="*/ 3505745 h 3505745"/>
              <a:gd name="connsiteX11" fmla="*/ 9242884 w 9906000"/>
              <a:gd name="connsiteY11" fmla="*/ 3490505 h 3505745"/>
              <a:gd name="connsiteX12" fmla="*/ 9143824 w 9906000"/>
              <a:gd name="connsiteY12" fmla="*/ 3460025 h 3505745"/>
              <a:gd name="connsiteX13" fmla="*/ 9044764 w 9906000"/>
              <a:gd name="connsiteY13" fmla="*/ 3444785 h 3505745"/>
              <a:gd name="connsiteX14" fmla="*/ 8861884 w 9906000"/>
              <a:gd name="connsiteY14" fmla="*/ 3429545 h 3505745"/>
              <a:gd name="connsiteX15" fmla="*/ 8679004 w 9906000"/>
              <a:gd name="connsiteY15" fmla="*/ 3421925 h 3505745"/>
              <a:gd name="connsiteX16" fmla="*/ 8534224 w 9906000"/>
              <a:gd name="connsiteY16" fmla="*/ 3414305 h 3505745"/>
              <a:gd name="connsiteX17" fmla="*/ 8496124 w 9906000"/>
              <a:gd name="connsiteY17" fmla="*/ 3406685 h 3505745"/>
              <a:gd name="connsiteX18" fmla="*/ 8427544 w 9906000"/>
              <a:gd name="connsiteY18" fmla="*/ 3399065 h 3505745"/>
              <a:gd name="connsiteX19" fmla="*/ 8374204 w 9906000"/>
              <a:gd name="connsiteY19" fmla="*/ 3376205 h 3505745"/>
              <a:gd name="connsiteX20" fmla="*/ 8267524 w 9906000"/>
              <a:gd name="connsiteY20" fmla="*/ 3345725 h 3505745"/>
              <a:gd name="connsiteX21" fmla="*/ 8198944 w 9906000"/>
              <a:gd name="connsiteY21" fmla="*/ 3322865 h 3505745"/>
              <a:gd name="connsiteX22" fmla="*/ 7917004 w 9906000"/>
              <a:gd name="connsiteY22" fmla="*/ 3315245 h 3505745"/>
              <a:gd name="connsiteX23" fmla="*/ 7871284 w 9906000"/>
              <a:gd name="connsiteY23" fmla="*/ 3322865 h 3505745"/>
              <a:gd name="connsiteX24" fmla="*/ 7840804 w 9906000"/>
              <a:gd name="connsiteY24" fmla="*/ 3338105 h 3505745"/>
              <a:gd name="connsiteX25" fmla="*/ 7772224 w 9906000"/>
              <a:gd name="connsiteY25" fmla="*/ 3353345 h 3505745"/>
              <a:gd name="connsiteX26" fmla="*/ 7741744 w 9906000"/>
              <a:gd name="connsiteY26" fmla="*/ 3360965 h 3505745"/>
              <a:gd name="connsiteX27" fmla="*/ 7718884 w 9906000"/>
              <a:gd name="connsiteY27" fmla="*/ 3376205 h 3505745"/>
              <a:gd name="connsiteX28" fmla="*/ 7604584 w 9906000"/>
              <a:gd name="connsiteY28" fmla="*/ 3414305 h 3505745"/>
              <a:gd name="connsiteX29" fmla="*/ 7551244 w 9906000"/>
              <a:gd name="connsiteY29" fmla="*/ 3429545 h 3505745"/>
              <a:gd name="connsiteX30" fmla="*/ 7490284 w 9906000"/>
              <a:gd name="connsiteY30" fmla="*/ 3460025 h 3505745"/>
              <a:gd name="connsiteX31" fmla="*/ 7452184 w 9906000"/>
              <a:gd name="connsiteY31" fmla="*/ 3467645 h 3505745"/>
              <a:gd name="connsiteX32" fmla="*/ 7307404 w 9906000"/>
              <a:gd name="connsiteY32" fmla="*/ 3482885 h 3505745"/>
              <a:gd name="connsiteX33" fmla="*/ 7238824 w 9906000"/>
              <a:gd name="connsiteY33" fmla="*/ 3475265 h 3505745"/>
              <a:gd name="connsiteX34" fmla="*/ 7162624 w 9906000"/>
              <a:gd name="connsiteY34" fmla="*/ 3467645 h 3505745"/>
              <a:gd name="connsiteX35" fmla="*/ 7109284 w 9906000"/>
              <a:gd name="connsiteY35" fmla="*/ 3452405 h 3505745"/>
              <a:gd name="connsiteX36" fmla="*/ 7033084 w 9906000"/>
              <a:gd name="connsiteY36" fmla="*/ 3437165 h 3505745"/>
              <a:gd name="connsiteX37" fmla="*/ 6979744 w 9906000"/>
              <a:gd name="connsiteY37" fmla="*/ 3429545 h 3505745"/>
              <a:gd name="connsiteX38" fmla="*/ 6941644 w 9906000"/>
              <a:gd name="connsiteY38" fmla="*/ 3414305 h 3505745"/>
              <a:gd name="connsiteX39" fmla="*/ 6827344 w 9906000"/>
              <a:gd name="connsiteY39" fmla="*/ 3391445 h 3505745"/>
              <a:gd name="connsiteX40" fmla="*/ 6758764 w 9906000"/>
              <a:gd name="connsiteY40" fmla="*/ 3376205 h 3505745"/>
              <a:gd name="connsiteX41" fmla="*/ 6179644 w 9906000"/>
              <a:gd name="connsiteY41" fmla="*/ 3360965 h 3505745"/>
              <a:gd name="connsiteX42" fmla="*/ 5989144 w 9906000"/>
              <a:gd name="connsiteY42" fmla="*/ 3353345 h 3505745"/>
              <a:gd name="connsiteX43" fmla="*/ 5684344 w 9906000"/>
              <a:gd name="connsiteY43" fmla="*/ 3345725 h 3505745"/>
              <a:gd name="connsiteX44" fmla="*/ 5524324 w 9906000"/>
              <a:gd name="connsiteY44" fmla="*/ 3330485 h 3505745"/>
              <a:gd name="connsiteX45" fmla="*/ 5470984 w 9906000"/>
              <a:gd name="connsiteY45" fmla="*/ 3322865 h 3505745"/>
              <a:gd name="connsiteX46" fmla="*/ 4640404 w 9906000"/>
              <a:gd name="connsiteY46" fmla="*/ 3315245 h 3505745"/>
              <a:gd name="connsiteX47" fmla="*/ 4457524 w 9906000"/>
              <a:gd name="connsiteY47" fmla="*/ 3330485 h 3505745"/>
              <a:gd name="connsiteX48" fmla="*/ 4305124 w 9906000"/>
              <a:gd name="connsiteY48" fmla="*/ 3345725 h 3505745"/>
              <a:gd name="connsiteX49" fmla="*/ 4061284 w 9906000"/>
              <a:gd name="connsiteY49" fmla="*/ 3399065 h 3505745"/>
              <a:gd name="connsiteX50" fmla="*/ 3992704 w 9906000"/>
              <a:gd name="connsiteY50" fmla="*/ 3429545 h 3505745"/>
              <a:gd name="connsiteX51" fmla="*/ 3764104 w 9906000"/>
              <a:gd name="connsiteY51" fmla="*/ 3475265 h 3505745"/>
              <a:gd name="connsiteX52" fmla="*/ 3527884 w 9906000"/>
              <a:gd name="connsiteY52" fmla="*/ 3505745 h 3505745"/>
              <a:gd name="connsiteX53" fmla="*/ 3489784 w 9906000"/>
              <a:gd name="connsiteY53" fmla="*/ 3498125 h 3505745"/>
              <a:gd name="connsiteX54" fmla="*/ 3405964 w 9906000"/>
              <a:gd name="connsiteY54" fmla="*/ 3475265 h 3505745"/>
              <a:gd name="connsiteX55" fmla="*/ 3367864 w 9906000"/>
              <a:gd name="connsiteY55" fmla="*/ 3460025 h 3505745"/>
              <a:gd name="connsiteX56" fmla="*/ 3284044 w 9906000"/>
              <a:gd name="connsiteY56" fmla="*/ 3437165 h 3505745"/>
              <a:gd name="connsiteX57" fmla="*/ 3184984 w 9906000"/>
              <a:gd name="connsiteY57" fmla="*/ 3406685 h 3505745"/>
              <a:gd name="connsiteX58" fmla="*/ 3124024 w 9906000"/>
              <a:gd name="connsiteY58" fmla="*/ 3399065 h 3505745"/>
              <a:gd name="connsiteX59" fmla="*/ 2781124 w 9906000"/>
              <a:gd name="connsiteY59" fmla="*/ 3391445 h 3505745"/>
              <a:gd name="connsiteX60" fmla="*/ 2445844 w 9906000"/>
              <a:gd name="connsiteY60" fmla="*/ 3399065 h 3505745"/>
              <a:gd name="connsiteX61" fmla="*/ 2384884 w 9906000"/>
              <a:gd name="connsiteY61" fmla="*/ 3406685 h 3505745"/>
              <a:gd name="connsiteX62" fmla="*/ 2316304 w 9906000"/>
              <a:gd name="connsiteY62" fmla="*/ 3414305 h 3505745"/>
              <a:gd name="connsiteX63" fmla="*/ 2186764 w 9906000"/>
              <a:gd name="connsiteY63" fmla="*/ 3429545 h 3505745"/>
              <a:gd name="connsiteX64" fmla="*/ 2110564 w 9906000"/>
              <a:gd name="connsiteY64" fmla="*/ 3437165 h 3505745"/>
              <a:gd name="connsiteX65" fmla="*/ 2072464 w 9906000"/>
              <a:gd name="connsiteY65" fmla="*/ 3444785 h 3505745"/>
              <a:gd name="connsiteX66" fmla="*/ 1660984 w 9906000"/>
              <a:gd name="connsiteY66" fmla="*/ 3437165 h 3505745"/>
              <a:gd name="connsiteX67" fmla="*/ 1622884 w 9906000"/>
              <a:gd name="connsiteY67" fmla="*/ 3429545 h 3505745"/>
              <a:gd name="connsiteX68" fmla="*/ 1600024 w 9906000"/>
              <a:gd name="connsiteY68" fmla="*/ 3414305 h 3505745"/>
              <a:gd name="connsiteX69" fmla="*/ 1546684 w 9906000"/>
              <a:gd name="connsiteY69" fmla="*/ 3391445 h 3505745"/>
              <a:gd name="connsiteX70" fmla="*/ 1493344 w 9906000"/>
              <a:gd name="connsiteY70" fmla="*/ 3376205 h 3505745"/>
              <a:gd name="connsiteX71" fmla="*/ 1470484 w 9906000"/>
              <a:gd name="connsiteY71" fmla="*/ 3368585 h 3505745"/>
              <a:gd name="connsiteX72" fmla="*/ 1417144 w 9906000"/>
              <a:gd name="connsiteY72" fmla="*/ 3353345 h 3505745"/>
              <a:gd name="connsiteX73" fmla="*/ 1379044 w 9906000"/>
              <a:gd name="connsiteY73" fmla="*/ 3338105 h 3505745"/>
              <a:gd name="connsiteX74" fmla="*/ 1325704 w 9906000"/>
              <a:gd name="connsiteY74" fmla="*/ 3322865 h 3505745"/>
              <a:gd name="connsiteX75" fmla="*/ 1234264 w 9906000"/>
              <a:gd name="connsiteY75" fmla="*/ 3292385 h 3505745"/>
              <a:gd name="connsiteX76" fmla="*/ 1165684 w 9906000"/>
              <a:gd name="connsiteY76" fmla="*/ 3277145 h 3505745"/>
              <a:gd name="connsiteX77" fmla="*/ 1112344 w 9906000"/>
              <a:gd name="connsiteY77" fmla="*/ 3261905 h 3505745"/>
              <a:gd name="connsiteX78" fmla="*/ 1051384 w 9906000"/>
              <a:gd name="connsiteY78" fmla="*/ 3246665 h 3505745"/>
              <a:gd name="connsiteX79" fmla="*/ 1020904 w 9906000"/>
              <a:gd name="connsiteY79" fmla="*/ 3231425 h 3505745"/>
              <a:gd name="connsiteX80" fmla="*/ 914224 w 9906000"/>
              <a:gd name="connsiteY80" fmla="*/ 3216185 h 3505745"/>
              <a:gd name="connsiteX81" fmla="*/ 853264 w 9906000"/>
              <a:gd name="connsiteY81" fmla="*/ 3200945 h 3505745"/>
              <a:gd name="connsiteX82" fmla="*/ 777064 w 9906000"/>
              <a:gd name="connsiteY82" fmla="*/ 3185705 h 3505745"/>
              <a:gd name="connsiteX83" fmla="*/ 693244 w 9906000"/>
              <a:gd name="connsiteY83" fmla="*/ 3155225 h 3505745"/>
              <a:gd name="connsiteX84" fmla="*/ 571324 w 9906000"/>
              <a:gd name="connsiteY84" fmla="*/ 3132365 h 3505745"/>
              <a:gd name="connsiteX85" fmla="*/ 540844 w 9906000"/>
              <a:gd name="connsiteY85" fmla="*/ 3117125 h 3505745"/>
              <a:gd name="connsiteX86" fmla="*/ 319864 w 9906000"/>
              <a:gd name="connsiteY86" fmla="*/ 3086645 h 3505745"/>
              <a:gd name="connsiteX87" fmla="*/ 289384 w 9906000"/>
              <a:gd name="connsiteY87" fmla="*/ 3101885 h 3505745"/>
              <a:gd name="connsiteX88" fmla="*/ 236044 w 9906000"/>
              <a:gd name="connsiteY88" fmla="*/ 3139985 h 3505745"/>
              <a:gd name="connsiteX89" fmla="*/ 182704 w 9906000"/>
              <a:gd name="connsiteY89" fmla="*/ 3178085 h 3505745"/>
              <a:gd name="connsiteX90" fmla="*/ 68404 w 9906000"/>
              <a:gd name="connsiteY90" fmla="*/ 3261905 h 3505745"/>
              <a:gd name="connsiteX91" fmla="*/ 26989 w 9906000"/>
              <a:gd name="connsiteY91" fmla="*/ 3281200 h 3505745"/>
              <a:gd name="connsiteX92" fmla="*/ 0 w 9906000"/>
              <a:gd name="connsiteY92" fmla="*/ 3299883 h 3505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9906000" h="3505745">
                <a:moveTo>
                  <a:pt x="0" y="0"/>
                </a:moveTo>
                <a:lnTo>
                  <a:pt x="9906000" y="0"/>
                </a:lnTo>
                <a:lnTo>
                  <a:pt x="9906000" y="3502414"/>
                </a:lnTo>
                <a:lnTo>
                  <a:pt x="9898204" y="3498125"/>
                </a:lnTo>
                <a:cubicBezTo>
                  <a:pt x="9885097" y="3488763"/>
                  <a:pt x="9870519" y="3464269"/>
                  <a:pt x="9852484" y="3460025"/>
                </a:cubicBezTo>
                <a:cubicBezTo>
                  <a:pt x="9817518" y="3451798"/>
                  <a:pt x="9781364" y="3449865"/>
                  <a:pt x="9745804" y="3444785"/>
                </a:cubicBezTo>
                <a:cubicBezTo>
                  <a:pt x="9623100" y="3453550"/>
                  <a:pt x="9672945" y="3441131"/>
                  <a:pt x="9593404" y="3467645"/>
                </a:cubicBezTo>
                <a:cubicBezTo>
                  <a:pt x="9570544" y="3470185"/>
                  <a:pt x="9547557" y="3471768"/>
                  <a:pt x="9524824" y="3475265"/>
                </a:cubicBezTo>
                <a:cubicBezTo>
                  <a:pt x="9487766" y="3480966"/>
                  <a:pt x="9503348" y="3482539"/>
                  <a:pt x="9471484" y="3490505"/>
                </a:cubicBezTo>
                <a:cubicBezTo>
                  <a:pt x="9458919" y="3493646"/>
                  <a:pt x="9446264" y="3496769"/>
                  <a:pt x="9433384" y="3498125"/>
                </a:cubicBezTo>
                <a:cubicBezTo>
                  <a:pt x="9397929" y="3501857"/>
                  <a:pt x="9362264" y="3503205"/>
                  <a:pt x="9326704" y="3505745"/>
                </a:cubicBezTo>
                <a:cubicBezTo>
                  <a:pt x="9262997" y="3496644"/>
                  <a:pt x="9290788" y="3502481"/>
                  <a:pt x="9242884" y="3490505"/>
                </a:cubicBezTo>
                <a:cubicBezTo>
                  <a:pt x="9220242" y="3484844"/>
                  <a:pt x="9173398" y="3464575"/>
                  <a:pt x="9143824" y="3460025"/>
                </a:cubicBezTo>
                <a:cubicBezTo>
                  <a:pt x="9029729" y="3442472"/>
                  <a:pt x="9113542" y="3461980"/>
                  <a:pt x="9044764" y="3444785"/>
                </a:cubicBezTo>
                <a:cubicBezTo>
                  <a:pt x="8970637" y="3437372"/>
                  <a:pt x="8941589" y="3433740"/>
                  <a:pt x="8861884" y="3429545"/>
                </a:cubicBezTo>
                <a:lnTo>
                  <a:pt x="8679004" y="3421925"/>
                </a:lnTo>
                <a:cubicBezTo>
                  <a:pt x="8630729" y="3419680"/>
                  <a:pt x="8582384" y="3418318"/>
                  <a:pt x="8534224" y="3414305"/>
                </a:cubicBezTo>
                <a:cubicBezTo>
                  <a:pt x="8521317" y="3413229"/>
                  <a:pt x="8508945" y="3408517"/>
                  <a:pt x="8496124" y="3406685"/>
                </a:cubicBezTo>
                <a:cubicBezTo>
                  <a:pt x="8473354" y="3403432"/>
                  <a:pt x="8449858" y="3404643"/>
                  <a:pt x="8427544" y="3399065"/>
                </a:cubicBezTo>
                <a:cubicBezTo>
                  <a:pt x="8408778" y="3394373"/>
                  <a:pt x="8391984" y="3383825"/>
                  <a:pt x="8374204" y="3376205"/>
                </a:cubicBezTo>
                <a:cubicBezTo>
                  <a:pt x="8340211" y="3361637"/>
                  <a:pt x="8303403" y="3354695"/>
                  <a:pt x="8267524" y="3345725"/>
                </a:cubicBezTo>
                <a:cubicBezTo>
                  <a:pt x="8201820" y="3329299"/>
                  <a:pt x="8241150" y="3351003"/>
                  <a:pt x="8198944" y="3322865"/>
                </a:cubicBezTo>
                <a:cubicBezTo>
                  <a:pt x="8104964" y="3320325"/>
                  <a:pt x="8011018" y="3315245"/>
                  <a:pt x="7917004" y="3315245"/>
                </a:cubicBezTo>
                <a:cubicBezTo>
                  <a:pt x="7901554" y="3315245"/>
                  <a:pt x="7886083" y="3318425"/>
                  <a:pt x="7871284" y="3322865"/>
                </a:cubicBezTo>
                <a:cubicBezTo>
                  <a:pt x="7860404" y="3326129"/>
                  <a:pt x="7850964" y="3333025"/>
                  <a:pt x="7840804" y="3338105"/>
                </a:cubicBezTo>
                <a:cubicBezTo>
                  <a:pt x="7758295" y="3351857"/>
                  <a:pt x="7824748" y="3338338"/>
                  <a:pt x="7772224" y="3353345"/>
                </a:cubicBezTo>
                <a:cubicBezTo>
                  <a:pt x="7762154" y="3356222"/>
                  <a:pt x="7751370" y="3356840"/>
                  <a:pt x="7741744" y="3360965"/>
                </a:cubicBezTo>
                <a:cubicBezTo>
                  <a:pt x="7733326" y="3364573"/>
                  <a:pt x="7726504" y="3371125"/>
                  <a:pt x="7718884" y="3376205"/>
                </a:cubicBezTo>
                <a:cubicBezTo>
                  <a:pt x="7642567" y="3391468"/>
                  <a:pt x="7716871" y="3374203"/>
                  <a:pt x="7604584" y="3414305"/>
                </a:cubicBezTo>
                <a:cubicBezTo>
                  <a:pt x="7587494" y="3420409"/>
                  <a:pt x="7567793" y="3421270"/>
                  <a:pt x="7551244" y="3429545"/>
                </a:cubicBezTo>
                <a:cubicBezTo>
                  <a:pt x="7504070" y="3453132"/>
                  <a:pt x="7556204" y="3440249"/>
                  <a:pt x="7490284" y="3460025"/>
                </a:cubicBezTo>
                <a:cubicBezTo>
                  <a:pt x="7477879" y="3463747"/>
                  <a:pt x="7465035" y="3466039"/>
                  <a:pt x="7452184" y="3467645"/>
                </a:cubicBezTo>
                <a:lnTo>
                  <a:pt x="7307404" y="3482885"/>
                </a:lnTo>
                <a:lnTo>
                  <a:pt x="7238824" y="3475265"/>
                </a:lnTo>
                <a:cubicBezTo>
                  <a:pt x="7213438" y="3472593"/>
                  <a:pt x="7187762" y="3472081"/>
                  <a:pt x="7162624" y="3467645"/>
                </a:cubicBezTo>
                <a:cubicBezTo>
                  <a:pt x="7144414" y="3464431"/>
                  <a:pt x="7127064" y="3457485"/>
                  <a:pt x="7109284" y="3452405"/>
                </a:cubicBezTo>
                <a:cubicBezTo>
                  <a:pt x="7084378" y="3445289"/>
                  <a:pt x="7058593" y="3441667"/>
                  <a:pt x="7033084" y="3437165"/>
                </a:cubicBezTo>
                <a:cubicBezTo>
                  <a:pt x="7015397" y="3434044"/>
                  <a:pt x="6997168" y="3433901"/>
                  <a:pt x="6979744" y="3429545"/>
                </a:cubicBezTo>
                <a:cubicBezTo>
                  <a:pt x="6966474" y="3426228"/>
                  <a:pt x="6954914" y="3417622"/>
                  <a:pt x="6941644" y="3414305"/>
                </a:cubicBezTo>
                <a:cubicBezTo>
                  <a:pt x="6903950" y="3404881"/>
                  <a:pt x="6865512" y="3398715"/>
                  <a:pt x="6827344" y="3391445"/>
                </a:cubicBezTo>
                <a:cubicBezTo>
                  <a:pt x="6764761" y="3379524"/>
                  <a:pt x="6800929" y="3390260"/>
                  <a:pt x="6758764" y="3376205"/>
                </a:cubicBezTo>
                <a:lnTo>
                  <a:pt x="6179644" y="3360965"/>
                </a:lnTo>
                <a:lnTo>
                  <a:pt x="5989144" y="3353345"/>
                </a:lnTo>
                <a:cubicBezTo>
                  <a:pt x="5887560" y="3350219"/>
                  <a:pt x="5785901" y="3349631"/>
                  <a:pt x="5684344" y="3345725"/>
                </a:cubicBezTo>
                <a:cubicBezTo>
                  <a:pt x="5650405" y="3344420"/>
                  <a:pt x="5562824" y="3335298"/>
                  <a:pt x="5524324" y="3330485"/>
                </a:cubicBezTo>
                <a:cubicBezTo>
                  <a:pt x="5506502" y="3328257"/>
                  <a:pt x="5488942" y="3323175"/>
                  <a:pt x="5470984" y="3322865"/>
                </a:cubicBezTo>
                <a:lnTo>
                  <a:pt x="4640404" y="3315245"/>
                </a:lnTo>
                <a:lnTo>
                  <a:pt x="4457524" y="3330485"/>
                </a:lnTo>
                <a:cubicBezTo>
                  <a:pt x="4406680" y="3335107"/>
                  <a:pt x="4355741" y="3339065"/>
                  <a:pt x="4305124" y="3345725"/>
                </a:cubicBezTo>
                <a:cubicBezTo>
                  <a:pt x="4214105" y="3357701"/>
                  <a:pt x="4146609" y="3369387"/>
                  <a:pt x="4061284" y="3399065"/>
                </a:cubicBezTo>
                <a:cubicBezTo>
                  <a:pt x="4037656" y="3407283"/>
                  <a:pt x="4016542" y="3421960"/>
                  <a:pt x="3992704" y="3429545"/>
                </a:cubicBezTo>
                <a:cubicBezTo>
                  <a:pt x="3933540" y="3448370"/>
                  <a:pt x="3820115" y="3464494"/>
                  <a:pt x="3764104" y="3475265"/>
                </a:cubicBezTo>
                <a:cubicBezTo>
                  <a:pt x="3604358" y="3505985"/>
                  <a:pt x="3806043" y="3480458"/>
                  <a:pt x="3527884" y="3505745"/>
                </a:cubicBezTo>
                <a:cubicBezTo>
                  <a:pt x="3515184" y="3503205"/>
                  <a:pt x="3502427" y="3500935"/>
                  <a:pt x="3489784" y="3498125"/>
                </a:cubicBezTo>
                <a:cubicBezTo>
                  <a:pt x="3468860" y="3493475"/>
                  <a:pt x="3420825" y="3480219"/>
                  <a:pt x="3405964" y="3475265"/>
                </a:cubicBezTo>
                <a:cubicBezTo>
                  <a:pt x="3392988" y="3470940"/>
                  <a:pt x="3380920" y="3464105"/>
                  <a:pt x="3367864" y="3460025"/>
                </a:cubicBezTo>
                <a:cubicBezTo>
                  <a:pt x="3340222" y="3451387"/>
                  <a:pt x="3311890" y="3445121"/>
                  <a:pt x="3284044" y="3437165"/>
                </a:cubicBezTo>
                <a:cubicBezTo>
                  <a:pt x="3231141" y="3422050"/>
                  <a:pt x="3285006" y="3428912"/>
                  <a:pt x="3184984" y="3406685"/>
                </a:cubicBezTo>
                <a:cubicBezTo>
                  <a:pt x="3164994" y="3402243"/>
                  <a:pt x="3144488" y="3399837"/>
                  <a:pt x="3124024" y="3399065"/>
                </a:cubicBezTo>
                <a:lnTo>
                  <a:pt x="2781124" y="3391445"/>
                </a:lnTo>
                <a:cubicBezTo>
                  <a:pt x="2669364" y="3393985"/>
                  <a:pt x="2557550" y="3394769"/>
                  <a:pt x="2445844" y="3399065"/>
                </a:cubicBezTo>
                <a:cubicBezTo>
                  <a:pt x="2425381" y="3399852"/>
                  <a:pt x="2405222" y="3404292"/>
                  <a:pt x="2384884" y="3406685"/>
                </a:cubicBezTo>
                <a:cubicBezTo>
                  <a:pt x="2362041" y="3409372"/>
                  <a:pt x="2339218" y="3412312"/>
                  <a:pt x="2316304" y="3414305"/>
                </a:cubicBezTo>
                <a:cubicBezTo>
                  <a:pt x="2194384" y="3424907"/>
                  <a:pt x="2245074" y="3410108"/>
                  <a:pt x="2186764" y="3429545"/>
                </a:cubicBezTo>
                <a:cubicBezTo>
                  <a:pt x="2161364" y="3432085"/>
                  <a:pt x="2135867" y="3433791"/>
                  <a:pt x="2110564" y="3437165"/>
                </a:cubicBezTo>
                <a:cubicBezTo>
                  <a:pt x="2097726" y="3438877"/>
                  <a:pt x="2085407" y="3444314"/>
                  <a:pt x="2072464" y="3444785"/>
                </a:cubicBezTo>
                <a:cubicBezTo>
                  <a:pt x="1692077" y="3458617"/>
                  <a:pt x="1804009" y="3508677"/>
                  <a:pt x="1660984" y="3437165"/>
                </a:cubicBezTo>
                <a:cubicBezTo>
                  <a:pt x="1648284" y="3434625"/>
                  <a:pt x="1635011" y="3434093"/>
                  <a:pt x="1622884" y="3429545"/>
                </a:cubicBezTo>
                <a:cubicBezTo>
                  <a:pt x="1614309" y="3426329"/>
                  <a:pt x="1608215" y="3418401"/>
                  <a:pt x="1600024" y="3414305"/>
                </a:cubicBezTo>
                <a:cubicBezTo>
                  <a:pt x="1582722" y="3405654"/>
                  <a:pt x="1564901" y="3397951"/>
                  <a:pt x="1546684" y="3391445"/>
                </a:cubicBezTo>
                <a:cubicBezTo>
                  <a:pt x="1529270" y="3385226"/>
                  <a:pt x="1511056" y="3381518"/>
                  <a:pt x="1493344" y="3376205"/>
                </a:cubicBezTo>
                <a:cubicBezTo>
                  <a:pt x="1485651" y="3373897"/>
                  <a:pt x="1478177" y="3370893"/>
                  <a:pt x="1470484" y="3368585"/>
                </a:cubicBezTo>
                <a:cubicBezTo>
                  <a:pt x="1452772" y="3363272"/>
                  <a:pt x="1434687" y="3359193"/>
                  <a:pt x="1417144" y="3353345"/>
                </a:cubicBezTo>
                <a:cubicBezTo>
                  <a:pt x="1404168" y="3349020"/>
                  <a:pt x="1392020" y="3342430"/>
                  <a:pt x="1379044" y="3338105"/>
                </a:cubicBezTo>
                <a:cubicBezTo>
                  <a:pt x="1361501" y="3332257"/>
                  <a:pt x="1343337" y="3328433"/>
                  <a:pt x="1325704" y="3322865"/>
                </a:cubicBezTo>
                <a:cubicBezTo>
                  <a:pt x="1295067" y="3313190"/>
                  <a:pt x="1265157" y="3301211"/>
                  <a:pt x="1234264" y="3292385"/>
                </a:cubicBezTo>
                <a:cubicBezTo>
                  <a:pt x="1211747" y="3285952"/>
                  <a:pt x="1188402" y="3282825"/>
                  <a:pt x="1165684" y="3277145"/>
                </a:cubicBezTo>
                <a:cubicBezTo>
                  <a:pt x="1147745" y="3272660"/>
                  <a:pt x="1130211" y="3266670"/>
                  <a:pt x="1112344" y="3261905"/>
                </a:cubicBezTo>
                <a:cubicBezTo>
                  <a:pt x="1092106" y="3256508"/>
                  <a:pt x="1071255" y="3253289"/>
                  <a:pt x="1051384" y="3246665"/>
                </a:cubicBezTo>
                <a:cubicBezTo>
                  <a:pt x="1040608" y="3243073"/>
                  <a:pt x="1031064" y="3236505"/>
                  <a:pt x="1020904" y="3231425"/>
                </a:cubicBezTo>
                <a:cubicBezTo>
                  <a:pt x="934769" y="3214198"/>
                  <a:pt x="1040928" y="3234286"/>
                  <a:pt x="914224" y="3216185"/>
                </a:cubicBezTo>
                <a:cubicBezTo>
                  <a:pt x="832014" y="3204441"/>
                  <a:pt x="910882" y="3214241"/>
                  <a:pt x="853264" y="3200945"/>
                </a:cubicBezTo>
                <a:cubicBezTo>
                  <a:pt x="828024" y="3195120"/>
                  <a:pt x="802194" y="3191987"/>
                  <a:pt x="777064" y="3185705"/>
                </a:cubicBezTo>
                <a:cubicBezTo>
                  <a:pt x="703530" y="3167321"/>
                  <a:pt x="758893" y="3175425"/>
                  <a:pt x="693244" y="3155225"/>
                </a:cubicBezTo>
                <a:cubicBezTo>
                  <a:pt x="512092" y="3099486"/>
                  <a:pt x="751155" y="3177323"/>
                  <a:pt x="571324" y="3132365"/>
                </a:cubicBezTo>
                <a:cubicBezTo>
                  <a:pt x="560304" y="3129610"/>
                  <a:pt x="552020" y="3119157"/>
                  <a:pt x="540844" y="3117125"/>
                </a:cubicBezTo>
                <a:cubicBezTo>
                  <a:pt x="467686" y="3103824"/>
                  <a:pt x="393524" y="3096805"/>
                  <a:pt x="319864" y="3086645"/>
                </a:cubicBezTo>
                <a:cubicBezTo>
                  <a:pt x="309704" y="3091725"/>
                  <a:pt x="299247" y="3096249"/>
                  <a:pt x="289384" y="3101885"/>
                </a:cubicBezTo>
                <a:cubicBezTo>
                  <a:pt x="272409" y="3111585"/>
                  <a:pt x="251036" y="3129082"/>
                  <a:pt x="236044" y="3139985"/>
                </a:cubicBezTo>
                <a:cubicBezTo>
                  <a:pt x="218373" y="3152836"/>
                  <a:pt x="200375" y="3165234"/>
                  <a:pt x="182704" y="3178085"/>
                </a:cubicBezTo>
                <a:lnTo>
                  <a:pt x="68404" y="3261905"/>
                </a:lnTo>
                <a:cubicBezTo>
                  <a:pt x="38227" y="3271964"/>
                  <a:pt x="44216" y="3268715"/>
                  <a:pt x="26989" y="3281200"/>
                </a:cubicBezTo>
                <a:lnTo>
                  <a:pt x="0" y="3299883"/>
                </a:lnTo>
                <a:close/>
              </a:path>
            </a:pathLst>
          </a:cu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64122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671FC1F-94E7-460F-9A7D-01D28038047B}"/>
              </a:ext>
            </a:extLst>
          </p:cNvPr>
          <p:cNvSpPr>
            <a:spLocks noGrp="1"/>
          </p:cNvSpPr>
          <p:nvPr>
            <p:ph type="body" sz="quarter" idx="10"/>
          </p:nvPr>
        </p:nvSpPr>
        <p:spPr>
          <a:xfrm>
            <a:off x="449612" y="447879"/>
            <a:ext cx="5974048" cy="279119"/>
          </a:xfrm>
        </p:spPr>
        <p:txBody>
          <a:bodyPr/>
          <a:lstStyle/>
          <a:p>
            <a:r>
              <a:rPr lang="en-US" altLang="ko-KR" dirty="0"/>
              <a:t>2.2. </a:t>
            </a:r>
            <a:r>
              <a:rPr lang="en-US" altLang="ko-KR" dirty="0" err="1"/>
              <a:t>Quản</a:t>
            </a:r>
            <a:r>
              <a:rPr lang="en-US" altLang="ko-KR" dirty="0"/>
              <a:t> </a:t>
            </a:r>
            <a:r>
              <a:rPr lang="en-US" altLang="ko-KR" dirty="0" err="1"/>
              <a:t>lý</a:t>
            </a:r>
            <a:r>
              <a:rPr lang="en-US" altLang="ko-KR" dirty="0"/>
              <a:t> </a:t>
            </a:r>
            <a:r>
              <a:rPr lang="en-US" altLang="ko-KR" dirty="0" err="1"/>
              <a:t>lịch</a:t>
            </a:r>
            <a:r>
              <a:rPr lang="en-US" altLang="ko-KR" dirty="0"/>
              <a:t> </a:t>
            </a:r>
            <a:r>
              <a:rPr lang="en-US" altLang="ko-KR" dirty="0" err="1"/>
              <a:t>trình</a:t>
            </a:r>
            <a:r>
              <a:rPr lang="en-US" altLang="ko-KR" dirty="0"/>
              <a:t> </a:t>
            </a:r>
            <a:r>
              <a:rPr lang="en-US" altLang="ko-KR" dirty="0" err="1"/>
              <a:t>và</a:t>
            </a:r>
            <a:r>
              <a:rPr lang="en-US" altLang="ko-KR" dirty="0"/>
              <a:t> </a:t>
            </a:r>
            <a:r>
              <a:rPr lang="en-US" altLang="ko-KR" dirty="0" err="1"/>
              <a:t>tiến</a:t>
            </a:r>
            <a:r>
              <a:rPr lang="en-US" altLang="ko-KR" dirty="0"/>
              <a:t> </a:t>
            </a:r>
            <a:r>
              <a:rPr lang="en-US" altLang="ko-KR" dirty="0" err="1"/>
              <a:t>độ</a:t>
            </a:r>
            <a:r>
              <a:rPr lang="en-US" altLang="ko-KR" dirty="0"/>
              <a:t> </a:t>
            </a:r>
            <a:r>
              <a:rPr lang="en-US" altLang="ko-KR" dirty="0" err="1"/>
              <a:t>dự</a:t>
            </a:r>
            <a:r>
              <a:rPr lang="en-US" altLang="ko-KR" dirty="0"/>
              <a:t> </a:t>
            </a:r>
            <a:r>
              <a:rPr lang="en-US" altLang="ko-KR" dirty="0" err="1"/>
              <a:t>án</a:t>
            </a:r>
            <a:endParaRPr lang="en-US" altLang="ko-KR" dirty="0"/>
          </a:p>
        </p:txBody>
      </p:sp>
      <p:sp>
        <p:nvSpPr>
          <p:cNvPr id="3" name="텍스트 개체 틀 2">
            <a:extLst>
              <a:ext uri="{FF2B5EF4-FFF2-40B4-BE49-F238E27FC236}">
                <a16:creationId xmlns:a16="http://schemas.microsoft.com/office/drawing/2014/main" id="{89EAE8C6-23C0-4757-98B4-2EB9FF0CC165}"/>
              </a:ext>
            </a:extLst>
          </p:cNvPr>
          <p:cNvSpPr>
            <a:spLocks noGrp="1"/>
          </p:cNvSpPr>
          <p:nvPr>
            <p:ph type="body" sz="quarter" idx="11"/>
          </p:nvPr>
        </p:nvSpPr>
        <p:spPr/>
        <p:txBody>
          <a:bodyPr/>
          <a:lstStyle/>
          <a:p>
            <a:r>
              <a:rPr lang="vi-VN" altLang="ko-KR" dirty="0">
                <a:latin typeface="iCiel Samsung Sharp Sans Bold" pitchFamily="2" charset="0"/>
                <a:ea typeface="iCiel Samsung Sharp Sans Bold" pitchFamily="2" charset="0"/>
                <a:cs typeface="iCiel Samsung Sharp Sans Bold" pitchFamily="2" charset="0"/>
              </a:rPr>
              <a:t>LỊCH TRÌNH</a:t>
            </a:r>
            <a:endParaRPr lang="ko-KR" altLang="en-US" dirty="0">
              <a:latin typeface="iCiel Samsung Sharp Sans Bold" pitchFamily="2" charset="0"/>
              <a:cs typeface="iCiel Samsung Sharp Sans Bold" pitchFamily="2" charset="0"/>
            </a:endParaRPr>
          </a:p>
        </p:txBody>
      </p:sp>
      <p:sp>
        <p:nvSpPr>
          <p:cNvPr id="4" name="텍스트 개체 틀 3">
            <a:extLst>
              <a:ext uri="{FF2B5EF4-FFF2-40B4-BE49-F238E27FC236}">
                <a16:creationId xmlns:a16="http://schemas.microsoft.com/office/drawing/2014/main" id="{DCDE637A-7A23-48A5-92D7-9AC02BBA40DF}"/>
              </a:ext>
            </a:extLst>
          </p:cNvPr>
          <p:cNvSpPr>
            <a:spLocks noGrp="1"/>
          </p:cNvSpPr>
          <p:nvPr>
            <p:ph type="body" sz="quarter" idx="13"/>
          </p:nvPr>
        </p:nvSpPr>
        <p:spPr/>
        <p:txBody>
          <a:bodyPr/>
          <a:lstStyle/>
          <a:p>
            <a:r>
              <a:rPr lang="en-US" altLang="ko-KR" sz="1600" b="1" dirty="0" err="1">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Bài</a:t>
            </a:r>
            <a:r>
              <a:rPr lang="en-US" altLang="ko-KR" sz="1600" b="1" dirty="0">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  </a:t>
            </a:r>
            <a:r>
              <a:rPr lang="en-US" altLang="ko-KR" sz="1600" b="1" dirty="0">
                <a:solidFill>
                  <a:schemeClr val="bg1">
                    <a:lumMod val="85000"/>
                  </a:schemeClr>
                </a:solidFill>
                <a:latin typeface="iCiel Samsung Sharp Sans Bold" pitchFamily="2" charset="77"/>
                <a:ea typeface="iCiel Samsung Sharp Sans Bold" pitchFamily="2" charset="77"/>
                <a:cs typeface="iCiel Samsung Sharp Sans Bold" pitchFamily="2" charset="77"/>
              </a:rPr>
              <a:t>02</a:t>
            </a:r>
          </a:p>
          <a:p>
            <a:endParaRPr lang="ko-KR" altLang="en-US" dirty="0"/>
          </a:p>
        </p:txBody>
      </p:sp>
      <p:graphicFrame>
        <p:nvGraphicFramePr>
          <p:cNvPr id="6" name="Table 19">
            <a:extLst>
              <a:ext uri="{FF2B5EF4-FFF2-40B4-BE49-F238E27FC236}">
                <a16:creationId xmlns:a16="http://schemas.microsoft.com/office/drawing/2014/main" id="{2ADC9293-4AE5-4807-AEBE-1BB47D86F4DB}"/>
              </a:ext>
            </a:extLst>
          </p:cNvPr>
          <p:cNvGraphicFramePr>
            <a:graphicFrameLocks noGrp="1"/>
          </p:cNvGraphicFramePr>
          <p:nvPr>
            <p:extLst>
              <p:ext uri="{D42A27DB-BD31-4B8C-83A1-F6EECF244321}">
                <p14:modId xmlns:p14="http://schemas.microsoft.com/office/powerpoint/2010/main" val="2082146306"/>
              </p:ext>
            </p:extLst>
          </p:nvPr>
        </p:nvGraphicFramePr>
        <p:xfrm>
          <a:off x="532412" y="2233613"/>
          <a:ext cx="8811190" cy="4000108"/>
        </p:xfrm>
        <a:graphic>
          <a:graphicData uri="http://schemas.openxmlformats.org/drawingml/2006/table">
            <a:tbl>
              <a:tblPr/>
              <a:tblGrid>
                <a:gridCol w="1195235">
                  <a:extLst>
                    <a:ext uri="{9D8B030D-6E8A-4147-A177-3AD203B41FA5}">
                      <a16:colId xmlns:a16="http://schemas.microsoft.com/office/drawing/2014/main" val="20001"/>
                    </a:ext>
                  </a:extLst>
                </a:gridCol>
                <a:gridCol w="1548000">
                  <a:extLst>
                    <a:ext uri="{9D8B030D-6E8A-4147-A177-3AD203B41FA5}">
                      <a16:colId xmlns:a16="http://schemas.microsoft.com/office/drawing/2014/main" val="20002"/>
                    </a:ext>
                  </a:extLst>
                </a:gridCol>
                <a:gridCol w="2503955">
                  <a:extLst>
                    <a:ext uri="{9D8B030D-6E8A-4147-A177-3AD203B41FA5}">
                      <a16:colId xmlns:a16="http://schemas.microsoft.com/office/drawing/2014/main" val="20003"/>
                    </a:ext>
                  </a:extLst>
                </a:gridCol>
                <a:gridCol w="3564000">
                  <a:extLst>
                    <a:ext uri="{9D8B030D-6E8A-4147-A177-3AD203B41FA5}">
                      <a16:colId xmlns:a16="http://schemas.microsoft.com/office/drawing/2014/main" val="1431680573"/>
                    </a:ext>
                  </a:extLst>
                </a:gridCol>
              </a:tblGrid>
              <a:tr h="312082">
                <a:tc>
                  <a:txBody>
                    <a:bodyPr/>
                    <a:lstStyle/>
                    <a:p>
                      <a:pPr marL="0" algn="ctr" defTabSz="990295" rtl="0" eaLnBrk="1" latinLnBrk="1" hangingPunct="1"/>
                      <a:r>
                        <a:rPr lang="en-US" altLang="ko-KR" sz="1400" b="0" kern="1200" dirty="0">
                          <a:gradFill>
                            <a:gsLst>
                              <a:gs pos="0">
                                <a:schemeClr val="tx1"/>
                              </a:gs>
                              <a:gs pos="100000">
                                <a:schemeClr val="tx1"/>
                              </a:gs>
                            </a:gsLst>
                            <a:lin ang="7200000" scaled="0"/>
                          </a:gradFill>
                          <a:latin typeface="SamsungOne-700" panose="020B0803030303020204" pitchFamily="34" charset="0"/>
                          <a:ea typeface="SamsungOne-700" panose="020B0803030303020204" pitchFamily="34" charset="0"/>
                          <a:cs typeface="Times New Roman" panose="02020603050405020304" pitchFamily="18" charset="0"/>
                        </a:rPr>
                        <a:t>GIAI ĐOẠN</a:t>
                      </a:r>
                      <a:endParaRPr lang="ko-KR" altLang="en-US" sz="1400" b="0" kern="1200" dirty="0">
                        <a:gradFill>
                          <a:gsLst>
                            <a:gs pos="0">
                              <a:schemeClr val="tx1"/>
                            </a:gs>
                            <a:gs pos="100000">
                              <a:schemeClr val="tx1"/>
                            </a:gs>
                          </a:gsLst>
                          <a:lin ang="7200000" scaled="0"/>
                        </a:gradFill>
                        <a:latin typeface="SamsungOne-700" panose="020B0803030303020204" pitchFamily="34" charset="0"/>
                        <a:ea typeface="+mn-ea"/>
                        <a:cs typeface="Times New Roman" panose="02020603050405020304" pitchFamily="18" charset="0"/>
                      </a:endParaRPr>
                    </a:p>
                  </a:txBody>
                  <a:tcPr marL="89933" marR="89933" marT="44967" marB="44967"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90295" rtl="0" eaLnBrk="1" latinLnBrk="1" hangingPunct="1"/>
                      <a:r>
                        <a:rPr lang="en-US" altLang="ko-KR" sz="1400" b="0" kern="1200" dirty="0">
                          <a:gradFill>
                            <a:gsLst>
                              <a:gs pos="0">
                                <a:schemeClr val="tx1"/>
                              </a:gs>
                              <a:gs pos="100000">
                                <a:schemeClr val="tx1"/>
                              </a:gs>
                            </a:gsLst>
                            <a:lin ang="7200000" scaled="0"/>
                          </a:gradFill>
                          <a:latin typeface="SamsungOne-700" panose="020B0803030303020204" pitchFamily="34" charset="0"/>
                          <a:ea typeface="SamsungOne-700" panose="020B0803030303020204" pitchFamily="34" charset="0"/>
                          <a:cs typeface="Times New Roman" panose="02020603050405020304" pitchFamily="18" charset="0"/>
                        </a:rPr>
                        <a:t>THỜI GIAN</a:t>
                      </a:r>
                      <a:endParaRPr lang="ko-KR" altLang="en-US" sz="1400" b="0" kern="1200" dirty="0">
                        <a:gradFill>
                          <a:gsLst>
                            <a:gs pos="0">
                              <a:schemeClr val="tx1"/>
                            </a:gs>
                            <a:gs pos="100000">
                              <a:schemeClr val="tx1"/>
                            </a:gs>
                          </a:gsLst>
                          <a:lin ang="7200000" scaled="0"/>
                        </a:gradFill>
                        <a:latin typeface="SamsungOne-700" panose="020B0803030303020204" pitchFamily="34" charset="0"/>
                        <a:ea typeface="+mn-ea"/>
                        <a:cs typeface="Times New Roman" panose="02020603050405020304" pitchFamily="18" charset="0"/>
                      </a:endParaRPr>
                    </a:p>
                  </a:txBody>
                  <a:tcPr marL="89933" marR="89933" marT="44967" marB="44967"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90295" rtl="0" eaLnBrk="1" latinLnBrk="1" hangingPunct="1"/>
                      <a:r>
                        <a:rPr lang="en-US" altLang="ko-KR" sz="1400" b="0" kern="1200" dirty="0">
                          <a:gradFill>
                            <a:gsLst>
                              <a:gs pos="0">
                                <a:schemeClr val="tx1"/>
                              </a:gs>
                              <a:gs pos="100000">
                                <a:schemeClr val="tx1"/>
                              </a:gs>
                            </a:gsLst>
                            <a:lin ang="7200000" scaled="0"/>
                          </a:gradFill>
                          <a:latin typeface="SamsungOne-700" panose="020B0803030303020204" pitchFamily="34" charset="0"/>
                          <a:ea typeface="SamsungOne-700" panose="020B0803030303020204" pitchFamily="34" charset="0"/>
                          <a:cs typeface="Times New Roman" panose="02020603050405020304" pitchFamily="18" charset="0"/>
                        </a:rPr>
                        <a:t>HOẠT ĐỘNG</a:t>
                      </a:r>
                      <a:endParaRPr lang="ko-KR" altLang="en-US" sz="1400" b="0" kern="1200" dirty="0">
                        <a:gradFill>
                          <a:gsLst>
                            <a:gs pos="0">
                              <a:schemeClr val="tx1"/>
                            </a:gs>
                            <a:gs pos="100000">
                              <a:schemeClr val="tx1"/>
                            </a:gs>
                          </a:gsLst>
                          <a:lin ang="7200000" scaled="0"/>
                        </a:gradFill>
                        <a:latin typeface="SamsungOne-700" panose="020B0803030303020204" pitchFamily="34" charset="0"/>
                        <a:ea typeface="+mn-ea"/>
                        <a:cs typeface="Times New Roman" panose="02020603050405020304" pitchFamily="18" charset="0"/>
                      </a:endParaRPr>
                    </a:p>
                  </a:txBody>
                  <a:tcPr marL="89933" marR="89933" marT="44967" marB="44967"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90295" rtl="0" eaLnBrk="1" latinLnBrk="1" hangingPunct="1"/>
                      <a:r>
                        <a:rPr lang="en-US" altLang="ko-KR" sz="1400" b="0" kern="1200" dirty="0">
                          <a:gradFill>
                            <a:gsLst>
                              <a:gs pos="0">
                                <a:schemeClr val="tx1"/>
                              </a:gs>
                              <a:gs pos="100000">
                                <a:schemeClr val="tx1"/>
                              </a:gs>
                            </a:gsLst>
                            <a:lin ang="7200000" scaled="0"/>
                          </a:gradFill>
                          <a:latin typeface="SamsungOne-700" panose="020B0803030303020204" pitchFamily="34" charset="0"/>
                          <a:ea typeface="SamsungOne-700" panose="020B0803030303020204" pitchFamily="34" charset="0"/>
                          <a:cs typeface="Times New Roman" panose="02020603050405020304" pitchFamily="18" charset="0"/>
                        </a:rPr>
                        <a:t>NHẬN XÉT</a:t>
                      </a:r>
                      <a:endParaRPr lang="ko-KR" altLang="en-US" sz="1400" b="0" kern="1200" dirty="0">
                        <a:gradFill>
                          <a:gsLst>
                            <a:gs pos="0">
                              <a:schemeClr val="tx1"/>
                            </a:gs>
                            <a:gs pos="100000">
                              <a:schemeClr val="tx1"/>
                            </a:gs>
                          </a:gsLst>
                          <a:lin ang="7200000" scaled="0"/>
                        </a:gradFill>
                        <a:latin typeface="SamsungOne-700" panose="020B0803030303020204" pitchFamily="34" charset="0"/>
                        <a:ea typeface="+mn-ea"/>
                        <a:cs typeface="Times New Roman" panose="02020603050405020304" pitchFamily="18" charset="0"/>
                      </a:endParaRPr>
                    </a:p>
                  </a:txBody>
                  <a:tcPr marL="89933" marR="89933" marT="44967" marB="44967"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94570">
                <a:tc rowSpan="7">
                  <a:txBody>
                    <a:bodyPr/>
                    <a:lstStyle/>
                    <a:p>
                      <a:pPr algn="ctr" latinLnBrk="1"/>
                      <a:r>
                        <a:rPr lang="en-US" altLang="ko-KR" sz="1300" b="0" kern="1200" dirty="0">
                          <a:solidFill>
                            <a:srgbClr val="1429A0"/>
                          </a:solidFill>
                          <a:latin typeface="SamsungOne-700" panose="020B0803030303020204" pitchFamily="34" charset="0"/>
                          <a:ea typeface="SamsungOne-700" panose="020B0803030303020204" pitchFamily="34" charset="0"/>
                          <a:cs typeface="Times New Roman" panose="02020603050405020304" pitchFamily="18" charset="0"/>
                        </a:rPr>
                        <a:t>GIAI ĐOẠN</a:t>
                      </a:r>
                      <a:r>
                        <a:rPr lang="vi-VN" altLang="ko-KR" sz="1300" b="0" kern="1200" dirty="0">
                          <a:solidFill>
                            <a:srgbClr val="1429A0"/>
                          </a:solidFill>
                          <a:latin typeface="SamsungOne-700" panose="020B0803030303020204" pitchFamily="34" charset="0"/>
                          <a:ea typeface="SamsungOne-700" panose="020B0803030303020204" pitchFamily="34" charset="0"/>
                          <a:cs typeface="Times New Roman" panose="02020603050405020304" pitchFamily="18" charset="0"/>
                        </a:rPr>
                        <a:t> LÊN KẾ HOẠCH</a:t>
                      </a:r>
                      <a:endParaRPr lang="en-US" altLang="ko-KR" sz="1300" b="0" kern="1200" dirty="0">
                        <a:solidFill>
                          <a:srgbClr val="1429A0"/>
                        </a:solidFill>
                        <a:latin typeface="SamsungOne-700" panose="020B0803030303020204" pitchFamily="34" charset="0"/>
                        <a:ea typeface="SamsungOne-700" panose="020B0803030303020204" pitchFamily="34" charset="0"/>
                        <a:cs typeface="Times New Roman" panose="02020603050405020304" pitchFamily="18" charset="0"/>
                      </a:endParaRPr>
                    </a:p>
                  </a:txBody>
                  <a:tcPr marL="74271" marR="74271" marT="37136" marB="37136"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0" indent="0" algn="ctr" defTabSz="990295" rtl="0" eaLnBrk="1" latinLnBrk="1" hangingPunct="1">
                        <a:buFont typeface="Arial" panose="020B0604020202020204" pitchFamily="34" charset="0"/>
                        <a:buNone/>
                      </a:pPr>
                      <a:r>
                        <a:rPr lang="en-US" altLang="ko-KR" sz="1400" b="0" kern="1200" dirty="0" err="1">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Ngày</a:t>
                      </a:r>
                      <a:r>
                        <a:rPr lang="en-US" altLang="ko-KR" sz="1400" b="0" kern="1200" dirty="0">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1 ~ </a:t>
                      </a:r>
                      <a:r>
                        <a:rPr lang="en-US" altLang="ko-KR" sz="1400" b="0" kern="1200" dirty="0" err="1">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Ngày</a:t>
                      </a:r>
                      <a:r>
                        <a:rPr lang="en-US" altLang="ko-KR" sz="1400" b="0" kern="1200" dirty="0">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5</a:t>
                      </a:r>
                      <a:endParaRPr lang="ko-KR" altLang="en-US" sz="1400" b="0" kern="1200" dirty="0">
                        <a:gradFill>
                          <a:gsLst>
                            <a:gs pos="0">
                              <a:schemeClr val="bg1"/>
                            </a:gs>
                            <a:gs pos="100000">
                              <a:schemeClr val="bg1"/>
                            </a:gs>
                          </a:gsLst>
                          <a:lin ang="5400000" scaled="1"/>
                        </a:gradFill>
                        <a:latin typeface="SamsungOne-700" panose="020B0803030303020204" pitchFamily="34" charset="0"/>
                        <a:ea typeface="SamsungOneKorean 700" panose="020B0803030303020204" pitchFamily="50" charset="-127"/>
                        <a:cs typeface="Times New Roman" panose="02020603050405020304" pitchFamily="18" charset="0"/>
                      </a:endParaRPr>
                    </a:p>
                  </a:txBody>
                  <a:tcPr marL="89933" marR="89933" marT="44967" marB="44967"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1429A0"/>
                    </a:solidFill>
                  </a:tcPr>
                </a:tc>
                <a:tc gridSpan="2">
                  <a:txBody>
                    <a:bodyPr/>
                    <a:lstStyle/>
                    <a:p>
                      <a:pPr marL="0" algn="l" defTabSz="990295" rtl="0" eaLnBrk="1" latinLnBrk="1" hangingPunct="1"/>
                      <a:r>
                        <a:rPr lang="en-US" altLang="ko-KR" sz="1400" b="0" kern="1200" dirty="0" err="1">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Đề</a:t>
                      </a:r>
                      <a:r>
                        <a:rPr lang="en-US" altLang="ko-KR" sz="1400" b="0" kern="1200" dirty="0">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b="0" kern="1200" dirty="0" err="1">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xuất</a:t>
                      </a:r>
                      <a:r>
                        <a:rPr lang="en-US" altLang="ko-KR" sz="1400" b="0" kern="1200" dirty="0">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b="0" kern="1200" dirty="0" err="1">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lập</a:t>
                      </a:r>
                      <a:r>
                        <a:rPr lang="en-US" altLang="ko-KR" sz="1400" b="0" kern="1200" dirty="0">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b="0" kern="1200" dirty="0" err="1">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kế</a:t>
                      </a:r>
                      <a:r>
                        <a:rPr lang="en-US" altLang="ko-KR" sz="1400" b="0" kern="1200" dirty="0">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b="0" kern="1200" dirty="0" err="1">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hoạch</a:t>
                      </a:r>
                      <a:r>
                        <a:rPr lang="en-US" altLang="ko-KR" sz="1400" b="0" kern="1200" dirty="0">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a:t>
                      </a:r>
                      <a:r>
                        <a:rPr lang="vi-VN" altLang="ko-KR" sz="1400" b="0" kern="1200" dirty="0">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Team building </a:t>
                      </a:r>
                      <a:endParaRPr lang="en-US" altLang="ko-KR" sz="1400" b="0" kern="1200" dirty="0">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endParaRPr>
                    </a:p>
                  </a:txBody>
                  <a:tcPr marL="89933" marR="89933" marT="44967" marB="44967"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1429A0"/>
                    </a:solidFill>
                  </a:tcPr>
                </a:tc>
                <a:tc hMerge="1">
                  <a:txBody>
                    <a:bodyPr/>
                    <a:lstStyle/>
                    <a:p>
                      <a:pPr latinLnBrk="1"/>
                      <a:endParaRPr lang="ko-KR" altLang="en-US"/>
                    </a:p>
                  </a:txBody>
                  <a:tcPr/>
                </a:tc>
                <a:extLst>
                  <a:ext uri="{0D108BD9-81ED-4DB2-BD59-A6C34878D82A}">
                    <a16:rowId xmlns:a16="http://schemas.microsoft.com/office/drawing/2014/main" val="10001"/>
                  </a:ext>
                </a:extLst>
              </a:tr>
              <a:tr h="564122">
                <a:tc vMerge="1">
                  <a:txBody>
                    <a:bodyPr/>
                    <a:lstStyle/>
                    <a:p>
                      <a:pPr latinLnBrk="1"/>
                      <a:endParaRPr lang="ko-KR" altLang="en-US"/>
                    </a:p>
                  </a:txBody>
                  <a:tcPr/>
                </a:tc>
                <a:tc rowSpan="3">
                  <a:txBody>
                    <a:bodyPr/>
                    <a:lstStyle/>
                    <a:p>
                      <a:pPr marL="0" lvl="1" algn="ctr" defTabSz="844083" rtl="0" eaLnBrk="1" fontAlgn="ctr" latinLnBrk="1" hangingPunct="1"/>
                      <a:r>
                        <a:rPr lang="en-US" altLang="ko-KR" sz="1100" u="none" strike="noStrike" kern="1200" dirty="0">
                          <a:solidFill>
                            <a:schemeClr val="tx1"/>
                          </a:solidFill>
                          <a:effectLst/>
                          <a:latin typeface="SamsungOne-400" panose="020B0503030303020204" pitchFamily="34" charset="0"/>
                          <a:cs typeface="+mn-cs"/>
                        </a:rPr>
                        <a:t> </a:t>
                      </a:r>
                      <a:r>
                        <a:rPr lang="en-US" altLang="ko-KR" sz="1100" u="none" strike="noStrike" kern="1200" dirty="0" err="1">
                          <a:solidFill>
                            <a:schemeClr val="tx1"/>
                          </a:solidFill>
                          <a:effectLst/>
                          <a:latin typeface="SamsungOne-400" panose="020B0503030303020204" pitchFamily="34" charset="0"/>
                          <a:cs typeface="+mn-cs"/>
                        </a:rPr>
                        <a:t>Ngày</a:t>
                      </a:r>
                      <a:r>
                        <a:rPr lang="en-US" altLang="ko-KR" sz="1100" u="none" strike="noStrike" kern="1200" dirty="0">
                          <a:solidFill>
                            <a:schemeClr val="tx1"/>
                          </a:solidFill>
                          <a:effectLst/>
                          <a:latin typeface="SamsungOne-400" panose="020B0503030303020204" pitchFamily="34" charset="0"/>
                          <a:cs typeface="+mn-cs"/>
                        </a:rPr>
                        <a:t> 1</a:t>
                      </a:r>
                    </a:p>
                  </a:txBody>
                  <a:tcPr marL="79769" marR="79769" marT="79769" marB="79769"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0" marR="0" indent="0" algn="l" rtl="0" eaLnBrk="1" fontAlgn="auto" latinLnBrk="1" hangingPunct="1">
                        <a:spcBef>
                          <a:spcPts val="0"/>
                        </a:spcBef>
                        <a:spcAft>
                          <a:spcPts val="0"/>
                        </a:spcAft>
                      </a:pPr>
                      <a:r>
                        <a:rPr lang="en-US"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Tổng</a:t>
                      </a:r>
                      <a:r>
                        <a:rPr 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quan</a:t>
                      </a:r>
                      <a:r>
                        <a:rPr 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về</a:t>
                      </a:r>
                      <a:r>
                        <a:rPr 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dự</a:t>
                      </a:r>
                      <a:r>
                        <a:rPr 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án</a:t>
                      </a:r>
                      <a:r>
                        <a:rPr 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Capstone.</a:t>
                      </a:r>
                      <a:endPar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58" marR="83058" marT="41529" marB="41529"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171450" marR="0" lvl="1" indent="-171450" algn="l" defTabSz="914400" rtl="0" eaLnBrk="1" fontAlgn="ctr" latinLnBrk="1" hangingPunct="1">
                        <a:lnSpc>
                          <a:spcPct val="100000"/>
                        </a:lnSpc>
                        <a:spcBef>
                          <a:spcPts val="0"/>
                        </a:spcBef>
                        <a:spcAft>
                          <a:spcPts val="0"/>
                        </a:spcAft>
                        <a:buClrTx/>
                        <a:buSzTx/>
                        <a:buFont typeface="Arial" panose="020B0604020202020204" pitchFamily="34" charset="0"/>
                        <a:buChar char="•"/>
                        <a:tabLst/>
                        <a:defRPr/>
                      </a:pPr>
                      <a:r>
                        <a:rPr lang="vi-VN" altLang="ko-KR" sz="1100" kern="1200" dirty="0">
                          <a:solidFill>
                            <a:schemeClr val="tx1"/>
                          </a:solidFill>
                          <a:latin typeface="SamsungOne-400" panose="020B0503030303020204" pitchFamily="34" charset="0"/>
                          <a:ea typeface="+mn-ea"/>
                          <a:cs typeface="Times New Roman" panose="02020603050405020304" pitchFamily="18" charset="0"/>
                        </a:rPr>
                        <a:t>Giao và giải thích tài liệu hướng dẫn học sinh.</a:t>
                      </a:r>
                      <a:endParaRPr lang="en-US" altLang="ko-KR" sz="1100" kern="1200" dirty="0">
                        <a:solidFill>
                          <a:schemeClr val="tx1"/>
                        </a:soli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169248948"/>
                  </a:ext>
                </a:extLst>
              </a:tr>
              <a:tr h="564122">
                <a:tc vMerge="1">
                  <a:txBody>
                    <a:bodyPr/>
                    <a:lstStyle/>
                    <a:p>
                      <a:pPr algn="ctr" latinLnBrk="1"/>
                      <a:endParaRPr lang="ko-KR" altLang="en-US" sz="1300" b="0" kern="1200" dirty="0">
                        <a:gradFill>
                          <a:gsLst>
                            <a:gs pos="0">
                              <a:srgbClr val="193EB0"/>
                            </a:gs>
                            <a:gs pos="100000">
                              <a:srgbClr val="1F45BC"/>
                            </a:gs>
                          </a:gsLst>
                          <a:lin ang="5400000" scaled="1"/>
                        </a:gradFill>
                        <a:latin typeface="SamsungOne-700" panose="020B0803030303020204" pitchFamily="34" charset="0"/>
                        <a:cs typeface="Times New Roman" panose="02020603050405020304" pitchFamily="18" charset="0"/>
                      </a:endParaRPr>
                    </a:p>
                  </a:txBody>
                  <a:tcPr marL="74271" marR="74271" marT="37136" marB="37136"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vMerge="1">
                  <a:txBody>
                    <a:bodyPr/>
                    <a:lstStyle/>
                    <a:p>
                      <a:pPr marL="0" lvl="1" algn="ctr" defTabSz="844083" rtl="0" eaLnBrk="1" fontAlgn="ctr" latinLnBrk="1" hangingPunct="1"/>
                      <a:r>
                        <a:rPr lang="en-US" altLang="ko-KR" sz="1100" u="none" strike="noStrike" kern="1200" dirty="0">
                          <a:solidFill>
                            <a:schemeClr val="tx1"/>
                          </a:solidFill>
                          <a:effectLst/>
                          <a:latin typeface="SamsungOne-400" panose="020B0503030303020204" pitchFamily="34" charset="0"/>
                          <a:cs typeface="+mn-cs"/>
                        </a:rPr>
                        <a:t> Day 1</a:t>
                      </a:r>
                    </a:p>
                  </a:txBody>
                  <a:tcPr marL="79769" marR="79769" marT="79769" marB="79769"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0" marR="0" lvl="1" indent="0" algn="l" defTabSz="844083" rtl="0" eaLnBrk="1" fontAlgn="ctr" latinLnBrk="1" hangingPunct="1">
                        <a:lnSpc>
                          <a:spcPct val="100000"/>
                        </a:lnSpc>
                        <a:spcBef>
                          <a:spcPts val="0"/>
                        </a:spcBef>
                        <a:spcAft>
                          <a:spcPts val="0"/>
                        </a:spcAft>
                        <a:buClrTx/>
                        <a:buSzTx/>
                        <a:buFontTx/>
                        <a:buNone/>
                        <a:tabLst/>
                        <a:defRPr/>
                      </a:pPr>
                      <a:r>
                        <a:rPr lang="vi-VN" altLang="ko-KR" sz="1100" u="none" strike="noStrike" kern="1200" dirty="0">
                          <a:solidFill>
                            <a:schemeClr val="tx1"/>
                          </a:solidFill>
                          <a:effectLst/>
                          <a:latin typeface="SamsungOne-400" panose="020B0503030303020204" pitchFamily="34" charset="0"/>
                          <a:ea typeface="+mn-ea"/>
                          <a:cs typeface="+mn-cs"/>
                        </a:rPr>
                        <a:t>Giảng dạy</a:t>
                      </a:r>
                      <a:r>
                        <a:rPr lang="en-US" altLang="ko-KR" sz="1100" u="none" strike="noStrike" kern="1200" dirty="0">
                          <a:solidFill>
                            <a:schemeClr val="tx1"/>
                          </a:solidFill>
                          <a:effectLst/>
                          <a:latin typeface="SamsungOne-400" panose="020B0503030303020204" pitchFamily="34" charset="0"/>
                          <a:ea typeface="+mn-ea"/>
                          <a:cs typeface="+mn-cs"/>
                        </a:rPr>
                        <a:t>. </a:t>
                      </a:r>
                      <a:endParaRPr lang="ko-KR" altLang="en-US" sz="1100" u="none" strike="noStrike" kern="1200" dirty="0">
                        <a:solidFill>
                          <a:schemeClr val="tx1"/>
                        </a:solidFill>
                        <a:effectLst/>
                        <a:latin typeface="SamsungOne-400" panose="020B0503030303020204" pitchFamily="34" charset="0"/>
                        <a:ea typeface="+mn-ea"/>
                        <a:cs typeface="+mn-cs"/>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171450" marR="0" lvl="1" indent="-171450" algn="l" defTabSz="914400" rtl="0" eaLnBrk="1" fontAlgn="ctr" latinLnBrk="1" hangingPunct="1">
                        <a:lnSpc>
                          <a:spcPct val="100000"/>
                        </a:lnSpc>
                        <a:spcBef>
                          <a:spcPts val="0"/>
                        </a:spcBef>
                        <a:spcAft>
                          <a:spcPts val="0"/>
                        </a:spcAft>
                        <a:buClrTx/>
                        <a:buSzTx/>
                        <a:buFont typeface="Arial" panose="020B0604020202020204" pitchFamily="34" charset="0"/>
                        <a:buChar char="•"/>
                        <a:tabLst/>
                        <a:defRPr/>
                      </a:pPr>
                      <a:r>
                        <a:rPr lang="en-US" altLang="ko-KR" sz="1100" kern="1200" dirty="0">
                          <a:solidFill>
                            <a:schemeClr val="tx1"/>
                          </a:solidFill>
                          <a:latin typeface="SamsungOne-400" panose="020B0503030303020204" pitchFamily="34" charset="0"/>
                          <a:ea typeface="+mn-ea"/>
                          <a:cs typeface="Times New Roman" panose="02020603050405020304" pitchFamily="18" charset="0"/>
                        </a:rPr>
                        <a:t>“</a:t>
                      </a:r>
                      <a:r>
                        <a:rPr lang="en-US" altLang="ko-KR" sz="1100" kern="1200" dirty="0" err="1">
                          <a:solidFill>
                            <a:schemeClr val="tx1"/>
                          </a:solidFill>
                          <a:latin typeface="SamsungOne-400" panose="020B0503030303020204" pitchFamily="34" charset="0"/>
                          <a:ea typeface="+mn-ea"/>
                          <a:cs typeface="Times New Roman" panose="02020603050405020304" pitchFamily="18" charset="0"/>
                        </a:rPr>
                        <a:t>Bắt</a:t>
                      </a:r>
                      <a:r>
                        <a:rPr lang="en-US" altLang="ko-KR" sz="1100" kern="1200" dirty="0">
                          <a:solidFill>
                            <a:schemeClr val="tx1"/>
                          </a:solidFill>
                          <a:latin typeface="SamsungOne-400" panose="020B0503030303020204" pitchFamily="34" charset="0"/>
                          <a:ea typeface="+mn-ea"/>
                          <a:cs typeface="Times New Roman" panose="02020603050405020304" pitchFamily="18" charset="0"/>
                        </a:rPr>
                        <a:t> </a:t>
                      </a:r>
                      <a:r>
                        <a:rPr lang="en-US" altLang="ko-KR" sz="1100" kern="1200" dirty="0" err="1">
                          <a:solidFill>
                            <a:schemeClr val="tx1"/>
                          </a:solidFill>
                          <a:latin typeface="SamsungOne-400" panose="020B0503030303020204" pitchFamily="34" charset="0"/>
                          <a:ea typeface="+mn-ea"/>
                          <a:cs typeface="Times New Roman" panose="02020603050405020304" pitchFamily="18" charset="0"/>
                        </a:rPr>
                        <a:t>đầu</a:t>
                      </a:r>
                      <a:r>
                        <a:rPr lang="en-US" altLang="ko-KR" sz="1100" kern="1200" dirty="0">
                          <a:solidFill>
                            <a:schemeClr val="tx1"/>
                          </a:solidFill>
                          <a:latin typeface="SamsungOne-400" panose="020B0503030303020204" pitchFamily="34" charset="0"/>
                          <a:ea typeface="+mn-ea"/>
                          <a:cs typeface="Times New Roman" panose="02020603050405020304" pitchFamily="18" charset="0"/>
                        </a:rPr>
                        <a:t> </a:t>
                      </a:r>
                      <a:r>
                        <a:rPr lang="en-US" altLang="ko-KR" sz="1100" kern="1200" dirty="0" err="1">
                          <a:solidFill>
                            <a:schemeClr val="tx1"/>
                          </a:solidFill>
                          <a:latin typeface="SamsungOne-400" panose="020B0503030303020204" pitchFamily="34" charset="0"/>
                          <a:ea typeface="+mn-ea"/>
                          <a:cs typeface="Times New Roman" panose="02020603050405020304" pitchFamily="18" charset="0"/>
                        </a:rPr>
                        <a:t>một</a:t>
                      </a:r>
                      <a:r>
                        <a:rPr lang="en-US" altLang="ko-KR" sz="1100" kern="1200" dirty="0">
                          <a:solidFill>
                            <a:schemeClr val="tx1"/>
                          </a:solidFill>
                          <a:latin typeface="SamsungOne-400" panose="020B0503030303020204" pitchFamily="34" charset="0"/>
                          <a:ea typeface="+mn-ea"/>
                          <a:cs typeface="Times New Roman" panose="02020603050405020304" pitchFamily="18" charset="0"/>
                        </a:rPr>
                        <a:t> </a:t>
                      </a:r>
                      <a:r>
                        <a:rPr lang="en-US" altLang="ko-KR" sz="1100" kern="1200" dirty="0" err="1">
                          <a:solidFill>
                            <a:schemeClr val="tx1"/>
                          </a:solidFill>
                          <a:latin typeface="SamsungOne-400" panose="020B0503030303020204" pitchFamily="34" charset="0"/>
                          <a:ea typeface="+mn-ea"/>
                          <a:cs typeface="Times New Roman" panose="02020603050405020304" pitchFamily="18" charset="0"/>
                        </a:rPr>
                        <a:t>dự</a:t>
                      </a:r>
                      <a:r>
                        <a:rPr lang="en-US" altLang="ko-KR" sz="1100" kern="1200" dirty="0">
                          <a:solidFill>
                            <a:schemeClr val="tx1"/>
                          </a:solidFill>
                          <a:latin typeface="SamsungOne-400" panose="020B0503030303020204" pitchFamily="34" charset="0"/>
                          <a:ea typeface="+mn-ea"/>
                          <a:cs typeface="Times New Roman" panose="02020603050405020304" pitchFamily="18" charset="0"/>
                        </a:rPr>
                        <a:t> </a:t>
                      </a:r>
                      <a:r>
                        <a:rPr lang="en-US" altLang="ko-KR" sz="1100" kern="1200" dirty="0" err="1">
                          <a:solidFill>
                            <a:schemeClr val="tx1"/>
                          </a:solidFill>
                          <a:latin typeface="SamsungOne-400" panose="020B0503030303020204" pitchFamily="34" charset="0"/>
                          <a:ea typeface="+mn-ea"/>
                          <a:cs typeface="Times New Roman" panose="02020603050405020304" pitchFamily="18" charset="0"/>
                        </a:rPr>
                        <a:t>án</a:t>
                      </a:r>
                      <a:r>
                        <a:rPr lang="en-US" altLang="ko-KR" sz="1100" kern="1200" dirty="0">
                          <a:solidFill>
                            <a:schemeClr val="tx1"/>
                          </a:solidFill>
                          <a:latin typeface="SamsungOne-400" panose="020B0503030303020204" pitchFamily="34" charset="0"/>
                          <a:ea typeface="+mn-ea"/>
                          <a:cs typeface="Times New Roman" panose="02020603050405020304" pitchFamily="18" charset="0"/>
                        </a:rPr>
                        <a:t> </a:t>
                      </a:r>
                      <a:r>
                        <a:rPr lang="en-US" altLang="ko-KR" sz="1100" kern="1200" dirty="0" err="1">
                          <a:solidFill>
                            <a:schemeClr val="tx1"/>
                          </a:solidFill>
                          <a:latin typeface="SamsungOne-400" panose="020B0503030303020204" pitchFamily="34" charset="0"/>
                          <a:ea typeface="+mn-ea"/>
                          <a:cs typeface="Times New Roman" panose="02020603050405020304" pitchFamily="18" charset="0"/>
                        </a:rPr>
                        <a:t>dữ</a:t>
                      </a:r>
                      <a:r>
                        <a:rPr lang="en-US" altLang="ko-KR" sz="1100" kern="1200" dirty="0">
                          <a:solidFill>
                            <a:schemeClr val="tx1"/>
                          </a:solidFill>
                          <a:latin typeface="SamsungOne-400" panose="020B0503030303020204" pitchFamily="34" charset="0"/>
                          <a:ea typeface="+mn-ea"/>
                          <a:cs typeface="Times New Roman" panose="02020603050405020304" pitchFamily="18" charset="0"/>
                        </a:rPr>
                        <a:t> </a:t>
                      </a:r>
                      <a:r>
                        <a:rPr lang="en-US" altLang="ko-KR" sz="1100" kern="1200" dirty="0" err="1">
                          <a:solidFill>
                            <a:schemeClr val="tx1"/>
                          </a:solidFill>
                          <a:latin typeface="SamsungOne-400" panose="020B0503030303020204" pitchFamily="34" charset="0"/>
                          <a:ea typeface="+mn-ea"/>
                          <a:cs typeface="Times New Roman" panose="02020603050405020304" pitchFamily="18" charset="0"/>
                        </a:rPr>
                        <a:t>liệu</a:t>
                      </a:r>
                      <a:r>
                        <a:rPr lang="en-US" altLang="ko-KR" sz="1100" kern="1200" dirty="0">
                          <a:solidFill>
                            <a:schemeClr val="tx1"/>
                          </a:solidFill>
                          <a:latin typeface="SamsungOne-400" panose="020B0503030303020204" pitchFamily="34" charset="0"/>
                          <a:ea typeface="+mn-ea"/>
                          <a:cs typeface="Times New Roman" panose="02020603050405020304" pitchFamily="18" charset="0"/>
                        </a:rPr>
                        <a:t> </a:t>
                      </a:r>
                      <a:r>
                        <a:rPr lang="en-US" altLang="ko-KR" sz="1100" kern="1200" dirty="0" err="1">
                          <a:solidFill>
                            <a:schemeClr val="tx1"/>
                          </a:solidFill>
                          <a:latin typeface="SamsungOne-400" panose="020B0503030303020204" pitchFamily="34" charset="0"/>
                          <a:ea typeface="+mn-ea"/>
                          <a:cs typeface="Times New Roman" panose="02020603050405020304" pitchFamily="18" charset="0"/>
                        </a:rPr>
                        <a:t>lớn</a:t>
                      </a:r>
                      <a:r>
                        <a:rPr lang="en-US" altLang="ko-KR" sz="1100" kern="1200" dirty="0">
                          <a:solidFill>
                            <a:schemeClr val="tx1"/>
                          </a:solidFill>
                          <a:latin typeface="SamsungOne-400" panose="020B0503030303020204" pitchFamily="34" charset="0"/>
                          <a:ea typeface="+mn-ea"/>
                          <a:cs typeface="Times New Roman" panose="02020603050405020304" pitchFamily="18" charset="0"/>
                        </a:rPr>
                        <a:t>”.</a:t>
                      </a:r>
                      <a:endParaRPr lang="ko-KR" altLang="en-US" sz="1100" kern="1200" dirty="0">
                        <a:solidFill>
                          <a:schemeClr val="tx1"/>
                        </a:soli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64122">
                <a:tc vMerge="1">
                  <a:txBody>
                    <a:bodyPr/>
                    <a:lstStyle/>
                    <a:p>
                      <a:pPr latinLnBrk="1"/>
                      <a:endParaRPr lang="ko-KR" altLang="en-US"/>
                    </a:p>
                  </a:txBody>
                  <a:tcPr/>
                </a:tc>
                <a:tc vMerge="1">
                  <a:txBody>
                    <a:bodyPr/>
                    <a:lstStyle/>
                    <a:p>
                      <a:pPr latinLnBrk="1"/>
                      <a:endParaRPr lang="ko-KR" altLang="en-US"/>
                    </a:p>
                  </a:txBody>
                  <a:tcPr/>
                </a:tc>
                <a:tc>
                  <a:txBody>
                    <a:bodyPr/>
                    <a:lstStyle/>
                    <a:p>
                      <a:pPr marL="0" marR="0" lvl="1" indent="0" algn="l" defTabSz="844083" rtl="0" eaLnBrk="1" fontAlgn="ctr" latinLnBrk="1" hangingPunct="1">
                        <a:lnSpc>
                          <a:spcPct val="100000"/>
                        </a:lnSpc>
                        <a:spcBef>
                          <a:spcPts val="0"/>
                        </a:spcBef>
                        <a:spcAft>
                          <a:spcPts val="0"/>
                        </a:spcAft>
                        <a:buClrTx/>
                        <a:buSzTx/>
                        <a:buFontTx/>
                        <a:buNone/>
                        <a:tabLst/>
                        <a:defRPr/>
                      </a:pPr>
                      <a:r>
                        <a:rPr lang="en-US" altLang="ko-KR" sz="1100" u="none" strike="noStrike" kern="1200" dirty="0">
                          <a:solidFill>
                            <a:schemeClr val="tx1"/>
                          </a:solidFill>
                          <a:effectLst/>
                          <a:latin typeface="SamsungOne-400" panose="020B0503030303020204" pitchFamily="34" charset="0"/>
                          <a:ea typeface="+mn-ea"/>
                          <a:cs typeface="+mn-cs"/>
                        </a:rPr>
                        <a:t>Team building and </a:t>
                      </a:r>
                      <a:r>
                        <a:rPr lang="vi-VN" altLang="ko-KR" sz="1100" u="none" strike="noStrike" kern="1200" dirty="0">
                          <a:solidFill>
                            <a:schemeClr val="tx1"/>
                          </a:solidFill>
                          <a:effectLst/>
                          <a:latin typeface="SamsungOne-400" panose="020B0503030303020204" pitchFamily="34" charset="0"/>
                          <a:ea typeface="+mn-ea"/>
                          <a:cs typeface="+mn-cs"/>
                        </a:rPr>
                        <a:t>hoạt động</a:t>
                      </a:r>
                      <a:r>
                        <a:rPr lang="en-US" altLang="ko-KR" sz="1100" u="none" strike="noStrike" kern="1200" dirty="0">
                          <a:solidFill>
                            <a:schemeClr val="tx1"/>
                          </a:solidFill>
                          <a:effectLst/>
                          <a:latin typeface="SamsungOne-400" panose="020B0503030303020204" pitchFamily="34" charset="0"/>
                          <a:ea typeface="+mn-ea"/>
                          <a:cs typeface="+mn-cs"/>
                        </a:rPr>
                        <a:t>.</a:t>
                      </a:r>
                      <a:endParaRPr lang="ko-KR" altLang="en-US" sz="1100" u="none" strike="noStrike" kern="1200" dirty="0">
                        <a:solidFill>
                          <a:schemeClr val="tx1"/>
                        </a:solidFill>
                        <a:effectLst/>
                        <a:latin typeface="SamsungOne-400" panose="020B0503030303020204" pitchFamily="34" charset="0"/>
                        <a:ea typeface="+mn-ea"/>
                        <a:cs typeface="+mn-cs"/>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171450" marR="0" lvl="1" indent="-171450" algn="l" defTabSz="914400" rtl="0" eaLnBrk="1" fontAlgn="ctr" latinLnBrk="1" hangingPunct="1">
                        <a:lnSpc>
                          <a:spcPct val="100000"/>
                        </a:lnSpc>
                        <a:spcBef>
                          <a:spcPts val="0"/>
                        </a:spcBef>
                        <a:spcAft>
                          <a:spcPts val="0"/>
                        </a:spcAft>
                        <a:buClrTx/>
                        <a:buSzTx/>
                        <a:buFont typeface="Arial" panose="020B0604020202020204" pitchFamily="34" charset="0"/>
                        <a:buChar char="•"/>
                        <a:tabLst/>
                        <a:defRPr/>
                      </a:pPr>
                      <a:r>
                        <a:rPr lang="en-US" altLang="ko-KR" sz="1100" kern="1200" dirty="0" err="1">
                          <a:solidFill>
                            <a:schemeClr val="tx1"/>
                          </a:solidFill>
                          <a:latin typeface="SamsungOne-400" panose="020B0503030303020204" pitchFamily="34" charset="0"/>
                          <a:ea typeface="+mn-ea"/>
                          <a:cs typeface="Times New Roman" panose="02020603050405020304" pitchFamily="18" charset="0"/>
                        </a:rPr>
                        <a:t>Nhóm</a:t>
                      </a:r>
                      <a:r>
                        <a:rPr lang="en-US" altLang="ko-KR" sz="1100" kern="1200" dirty="0">
                          <a:solidFill>
                            <a:schemeClr val="tx1"/>
                          </a:solidFill>
                          <a:latin typeface="SamsungOne-400" panose="020B0503030303020204" pitchFamily="34" charset="0"/>
                          <a:ea typeface="+mn-ea"/>
                          <a:cs typeface="Times New Roman" panose="02020603050405020304" pitchFamily="18" charset="0"/>
                        </a:rPr>
                        <a:t> 3~4 </a:t>
                      </a:r>
                      <a:r>
                        <a:rPr lang="en-US" altLang="ko-KR" sz="1100" kern="1200" dirty="0" err="1">
                          <a:solidFill>
                            <a:schemeClr val="tx1"/>
                          </a:solidFill>
                          <a:latin typeface="SamsungOne-400" panose="020B0503030303020204" pitchFamily="34" charset="0"/>
                          <a:ea typeface="+mn-ea"/>
                          <a:cs typeface="Times New Roman" panose="02020603050405020304" pitchFamily="18" charset="0"/>
                        </a:rPr>
                        <a:t>thành</a:t>
                      </a:r>
                      <a:r>
                        <a:rPr lang="en-US" altLang="ko-KR" sz="1100" kern="1200" dirty="0">
                          <a:solidFill>
                            <a:schemeClr val="tx1"/>
                          </a:solidFill>
                          <a:latin typeface="SamsungOne-400" panose="020B0503030303020204" pitchFamily="34" charset="0"/>
                          <a:ea typeface="+mn-ea"/>
                          <a:cs typeface="Times New Roman" panose="02020603050405020304" pitchFamily="18" charset="0"/>
                        </a:rPr>
                        <a:t> </a:t>
                      </a:r>
                      <a:r>
                        <a:rPr lang="en-US" altLang="ko-KR" sz="1100" kern="1200" dirty="0" err="1">
                          <a:solidFill>
                            <a:schemeClr val="tx1"/>
                          </a:solidFill>
                          <a:latin typeface="SamsungOne-400" panose="020B0503030303020204" pitchFamily="34" charset="0"/>
                          <a:ea typeface="+mn-ea"/>
                          <a:cs typeface="Times New Roman" panose="02020603050405020304" pitchFamily="18" charset="0"/>
                        </a:rPr>
                        <a:t>viên</a:t>
                      </a:r>
                      <a:r>
                        <a:rPr lang="en-US" altLang="ko-KR" sz="1100" kern="1200" dirty="0">
                          <a:solidFill>
                            <a:schemeClr val="tx1"/>
                          </a:solidFill>
                          <a:latin typeface="SamsungOne-400" panose="020B0503030303020204" pitchFamily="34" charset="0"/>
                          <a:ea typeface="+mn-ea"/>
                          <a:cs typeface="Times New Roman" panose="02020603050405020304" pitchFamily="18" charset="0"/>
                        </a:rPr>
                        <a:t>.</a:t>
                      </a:r>
                      <a:endParaRPr lang="ko-KR" altLang="en-US" sz="1100" kern="1200" dirty="0">
                        <a:solidFill>
                          <a:schemeClr val="tx1"/>
                        </a:soli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950758016"/>
                  </a:ext>
                </a:extLst>
              </a:tr>
              <a:tr h="564122">
                <a:tc vMerge="1">
                  <a:txBody>
                    <a:bodyPr/>
                    <a:lstStyle/>
                    <a:p>
                      <a:pPr latinLnBrk="1"/>
                      <a:endParaRPr lang="ko-KR" altLang="en-US"/>
                    </a:p>
                  </a:txBody>
                  <a:tcPr/>
                </a:tc>
                <a:tc rowSpan="2">
                  <a:txBody>
                    <a:bodyPr/>
                    <a:lstStyle/>
                    <a:p>
                      <a:pPr marL="0" lvl="1" algn="ctr" defTabSz="844083" rtl="0" eaLnBrk="1" fontAlgn="ctr" latinLnBrk="1" hangingPunct="1"/>
                      <a:r>
                        <a:rPr lang="en-US" altLang="ko-KR" sz="1100" u="none" strike="noStrike" kern="1200" dirty="0" err="1">
                          <a:solidFill>
                            <a:schemeClr val="tx1"/>
                          </a:solidFill>
                          <a:effectLst/>
                          <a:latin typeface="SamsungOne-400" panose="020B0503030303020204" pitchFamily="34" charset="0"/>
                          <a:cs typeface="+mn-cs"/>
                        </a:rPr>
                        <a:t>Ngày</a:t>
                      </a:r>
                      <a:r>
                        <a:rPr lang="en-US" altLang="ko-KR" sz="1100" u="none" strike="noStrike" kern="1200" dirty="0">
                          <a:solidFill>
                            <a:schemeClr val="tx1"/>
                          </a:solidFill>
                          <a:effectLst/>
                          <a:latin typeface="SamsungOne-400" panose="020B0503030303020204" pitchFamily="34" charset="0"/>
                          <a:cs typeface="+mn-cs"/>
                        </a:rPr>
                        <a:t> 2</a:t>
                      </a:r>
                    </a:p>
                  </a:txBody>
                  <a:tcPr marL="79769" marR="79769" marT="79769" marB="79769"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lvl="1" algn="l" defTabSz="844083" rtl="0" eaLnBrk="1" fontAlgn="ctr" latinLnBrk="1" hangingPunct="1"/>
                      <a:r>
                        <a:rPr lang="vi-VN" altLang="ko-KR" sz="1100" u="none" strike="noStrike" kern="1200" dirty="0">
                          <a:solidFill>
                            <a:schemeClr val="tx1"/>
                          </a:solidFill>
                          <a:effectLst/>
                          <a:latin typeface="SamsungOne-400" panose="020B0503030303020204" pitchFamily="34" charset="0"/>
                          <a:cs typeface="+mn-cs"/>
                        </a:rPr>
                        <a:t>Giảng dạy</a:t>
                      </a:r>
                      <a:r>
                        <a:rPr lang="en-US" altLang="ko-KR" sz="1100" u="none" strike="noStrike" kern="1200" dirty="0">
                          <a:solidFill>
                            <a:schemeClr val="tx1"/>
                          </a:solidFill>
                          <a:effectLst/>
                          <a:latin typeface="SamsungOne-400" panose="020B0503030303020204" pitchFamily="34" charset="0"/>
                          <a:cs typeface="+mn-cs"/>
                        </a:rPr>
                        <a:t>. </a:t>
                      </a:r>
                      <a:endParaRPr lang="ko-KR" altLang="en-US" sz="1100" u="none" strike="noStrike" kern="1200" dirty="0">
                        <a:solidFill>
                          <a:schemeClr val="tx1"/>
                        </a:solidFill>
                        <a:effectLst/>
                        <a:latin typeface="SamsungOne-400" panose="020B0503030303020204" pitchFamily="34" charset="0"/>
                        <a:cs typeface="+mn-cs"/>
                      </a:endParaRPr>
                    </a:p>
                  </a:txBody>
                  <a:tcPr marL="79769" marR="79769" marT="79769" marB="79769"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171450" marR="0" lvl="1" indent="-171450" algn="l" defTabSz="914400" rtl="0" eaLnBrk="1" fontAlgn="ctr" latinLnBrk="1" hangingPunct="1">
                        <a:lnSpc>
                          <a:spcPct val="100000"/>
                        </a:lnSpc>
                        <a:spcBef>
                          <a:spcPts val="0"/>
                        </a:spcBef>
                        <a:spcAft>
                          <a:spcPts val="0"/>
                        </a:spcAft>
                        <a:buClrTx/>
                        <a:buSzTx/>
                        <a:buFont typeface="Arial" panose="020B0604020202020204" pitchFamily="34" charset="0"/>
                        <a:buChar char="•"/>
                        <a:tabLst/>
                        <a:defRPr/>
                      </a:pPr>
                      <a:r>
                        <a:rPr lang="vi-VN" altLang="ko-KR" sz="1100" kern="1200" dirty="0">
                          <a:solidFill>
                            <a:schemeClr val="tx1"/>
                          </a:solidFill>
                          <a:latin typeface="SamsungOne-400" panose="020B0503030303020204" pitchFamily="34" charset="0"/>
                          <a:ea typeface="+mn-ea"/>
                          <a:cs typeface="Times New Roman" panose="02020603050405020304" pitchFamily="18" charset="0"/>
                        </a:rPr>
                        <a:t>"Hướng dẫn dự án Capstone dữ liệu lớn."</a:t>
                      </a:r>
                      <a:endParaRPr lang="en-US" altLang="ko-KR" sz="1100" kern="1200" dirty="0">
                        <a:solidFill>
                          <a:schemeClr val="tx1"/>
                        </a:solidFill>
                        <a:latin typeface="SamsungOne-400" panose="020B0503030303020204" pitchFamily="34" charset="0"/>
                        <a:ea typeface="+mn-ea"/>
                        <a:cs typeface="Times New Roman" panose="02020603050405020304" pitchFamily="18" charset="0"/>
                      </a:endParaRPr>
                    </a:p>
                  </a:txBody>
                  <a:tcPr marL="79769" marR="79769" marT="79769" marB="79769"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454296992"/>
                  </a:ext>
                </a:extLst>
              </a:tr>
              <a:tr h="564122">
                <a:tc vMerge="1">
                  <a:txBody>
                    <a:bodyPr/>
                    <a:lstStyle/>
                    <a:p>
                      <a:pPr algn="ctr" latinLnBrk="1"/>
                      <a:endParaRPr lang="ko-KR" altLang="en-US" sz="1300" b="0" kern="1200" dirty="0">
                        <a:gradFill>
                          <a:gsLst>
                            <a:gs pos="0">
                              <a:srgbClr val="193EB0"/>
                            </a:gs>
                            <a:gs pos="100000">
                              <a:srgbClr val="1F45BC"/>
                            </a:gs>
                          </a:gsLst>
                          <a:lin ang="5400000" scaled="1"/>
                        </a:gradFill>
                        <a:latin typeface="SamsungOne-700" panose="020B0803030303020204" pitchFamily="34" charset="0"/>
                        <a:cs typeface="Times New Roman" panose="02020603050405020304" pitchFamily="18" charset="0"/>
                      </a:endParaRPr>
                    </a:p>
                  </a:txBody>
                  <a:tcPr marL="74271" marR="74271" marT="37136" marB="37136"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v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0" lvl="1" algn="l" defTabSz="844083" rtl="0" eaLnBrk="1" fontAlgn="ctr" latinLnBrk="1" hangingPunct="1"/>
                      <a:r>
                        <a:rPr lang="en-US" altLang="ko-KR" sz="1100" u="none" strike="noStrike" kern="1200" dirty="0" err="1">
                          <a:solidFill>
                            <a:schemeClr val="tx1"/>
                          </a:solidFill>
                          <a:effectLst/>
                          <a:latin typeface="SamsungOne-400" panose="020B0503030303020204" pitchFamily="34" charset="0"/>
                          <a:cs typeface="+mn-cs"/>
                        </a:rPr>
                        <a:t>Kế</a:t>
                      </a:r>
                      <a:r>
                        <a:rPr lang="en-US" altLang="ko-KR" sz="1100" u="none" strike="noStrike" kern="1200" dirty="0">
                          <a:solidFill>
                            <a:schemeClr val="tx1"/>
                          </a:solidFill>
                          <a:effectLst/>
                          <a:latin typeface="SamsungOne-400" panose="020B0503030303020204" pitchFamily="34" charset="0"/>
                          <a:cs typeface="+mn-cs"/>
                        </a:rPr>
                        <a:t> </a:t>
                      </a:r>
                      <a:r>
                        <a:rPr lang="en-US" altLang="ko-KR" sz="1100" u="none" strike="noStrike" kern="1200" dirty="0" err="1">
                          <a:solidFill>
                            <a:schemeClr val="tx1"/>
                          </a:solidFill>
                          <a:effectLst/>
                          <a:latin typeface="SamsungOne-400" panose="020B0503030303020204" pitchFamily="34" charset="0"/>
                          <a:cs typeface="+mn-cs"/>
                        </a:rPr>
                        <a:t>hoạch</a:t>
                      </a:r>
                      <a:r>
                        <a:rPr lang="en-US" altLang="ko-KR" sz="1100" u="none" strike="noStrike" kern="1200" dirty="0">
                          <a:solidFill>
                            <a:schemeClr val="tx1"/>
                          </a:solidFill>
                          <a:effectLst/>
                          <a:latin typeface="SamsungOne-400" panose="020B0503030303020204" pitchFamily="34" charset="0"/>
                          <a:cs typeface="+mn-cs"/>
                        </a:rPr>
                        <a:t> </a:t>
                      </a:r>
                      <a:r>
                        <a:rPr lang="en-US" altLang="ko-KR" sz="1100" u="none" strike="noStrike" kern="1200" dirty="0" err="1">
                          <a:solidFill>
                            <a:schemeClr val="tx1"/>
                          </a:solidFill>
                          <a:effectLst/>
                          <a:latin typeface="SamsungOne-400" panose="020B0503030303020204" pitchFamily="34" charset="0"/>
                          <a:cs typeface="+mn-cs"/>
                        </a:rPr>
                        <a:t>hành</a:t>
                      </a:r>
                      <a:r>
                        <a:rPr lang="en-US" altLang="ko-KR" sz="1100" u="none" strike="noStrike" kern="1200" dirty="0">
                          <a:solidFill>
                            <a:schemeClr val="tx1"/>
                          </a:solidFill>
                          <a:effectLst/>
                          <a:latin typeface="SamsungOne-400" panose="020B0503030303020204" pitchFamily="34" charset="0"/>
                          <a:cs typeface="+mn-cs"/>
                        </a:rPr>
                        <a:t> </a:t>
                      </a:r>
                      <a:r>
                        <a:rPr lang="en-US" altLang="ko-KR" sz="1100" u="none" strike="noStrike" kern="1200" dirty="0" err="1">
                          <a:solidFill>
                            <a:schemeClr val="tx1"/>
                          </a:solidFill>
                          <a:effectLst/>
                          <a:latin typeface="SamsungOne-400" panose="020B0503030303020204" pitchFamily="34" charset="0"/>
                          <a:cs typeface="+mn-cs"/>
                        </a:rPr>
                        <a:t>động</a:t>
                      </a:r>
                      <a:r>
                        <a:rPr lang="en-US" altLang="ko-KR" sz="1100" u="none" strike="noStrike" kern="1200" dirty="0">
                          <a:solidFill>
                            <a:schemeClr val="tx1"/>
                          </a:solidFill>
                          <a:effectLst/>
                          <a:latin typeface="SamsungOne-400" panose="020B0503030303020204" pitchFamily="34" charset="0"/>
                          <a:cs typeface="+mn-cs"/>
                        </a:rPr>
                        <a:t> </a:t>
                      </a:r>
                      <a:r>
                        <a:rPr lang="en-US" altLang="ko-KR" sz="1100" u="none" strike="noStrike" kern="1200" dirty="0" err="1">
                          <a:solidFill>
                            <a:schemeClr val="tx1"/>
                          </a:solidFill>
                          <a:effectLst/>
                          <a:latin typeface="SamsungOne-400" panose="020B0503030303020204" pitchFamily="34" charset="0"/>
                          <a:cs typeface="+mn-cs"/>
                        </a:rPr>
                        <a:t>của</a:t>
                      </a:r>
                      <a:r>
                        <a:rPr lang="en-US" altLang="ko-KR" sz="1100" u="none" strike="noStrike" kern="1200" dirty="0">
                          <a:solidFill>
                            <a:schemeClr val="tx1"/>
                          </a:solidFill>
                          <a:effectLst/>
                          <a:latin typeface="SamsungOne-400" panose="020B0503030303020204" pitchFamily="34" charset="0"/>
                          <a:cs typeface="+mn-cs"/>
                        </a:rPr>
                        <a:t> </a:t>
                      </a:r>
                      <a:r>
                        <a:rPr lang="en-US" altLang="ko-KR" sz="1100" u="none" strike="noStrike" kern="1200" dirty="0" err="1">
                          <a:solidFill>
                            <a:schemeClr val="tx1"/>
                          </a:solidFill>
                          <a:effectLst/>
                          <a:latin typeface="SamsungOne-400" panose="020B0503030303020204" pitchFamily="34" charset="0"/>
                          <a:cs typeface="+mn-cs"/>
                        </a:rPr>
                        <a:t>dự</a:t>
                      </a:r>
                      <a:r>
                        <a:rPr lang="en-US" altLang="ko-KR" sz="1100" u="none" strike="noStrike" kern="1200" dirty="0">
                          <a:solidFill>
                            <a:schemeClr val="tx1"/>
                          </a:solidFill>
                          <a:effectLst/>
                          <a:latin typeface="SamsungOne-400" panose="020B0503030303020204" pitchFamily="34" charset="0"/>
                          <a:cs typeface="+mn-cs"/>
                        </a:rPr>
                        <a:t> </a:t>
                      </a:r>
                      <a:r>
                        <a:rPr lang="en-US" altLang="ko-KR" sz="1100" u="none" strike="noStrike" kern="1200" dirty="0" err="1">
                          <a:solidFill>
                            <a:schemeClr val="tx1"/>
                          </a:solidFill>
                          <a:effectLst/>
                          <a:latin typeface="SamsungOne-400" panose="020B0503030303020204" pitchFamily="34" charset="0"/>
                          <a:cs typeface="+mn-cs"/>
                        </a:rPr>
                        <a:t>án</a:t>
                      </a:r>
                      <a:r>
                        <a:rPr lang="en-US" altLang="ko-KR" sz="1100" u="none" strike="noStrike" kern="1200" dirty="0">
                          <a:solidFill>
                            <a:schemeClr val="tx1"/>
                          </a:solidFill>
                          <a:effectLst/>
                          <a:latin typeface="SamsungOne-400" panose="020B0503030303020204" pitchFamily="34" charset="0"/>
                          <a:cs typeface="+mn-cs"/>
                        </a:rPr>
                        <a:t> Capstone.</a:t>
                      </a:r>
                    </a:p>
                  </a:txBody>
                  <a:tcPr marL="79769" marR="79769" marT="79769" marB="79769"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rowSpan="2">
                  <a:txBody>
                    <a:bodyPr/>
                    <a:lstStyle/>
                    <a:p>
                      <a:pPr marL="171450" marR="0" lvl="1" indent="-171450" algn="l" defTabSz="914400" rtl="0" eaLnBrk="1" fontAlgn="ctr" latinLnBrk="1" hangingPunct="1">
                        <a:lnSpc>
                          <a:spcPct val="100000"/>
                        </a:lnSpc>
                        <a:spcBef>
                          <a:spcPts val="0"/>
                        </a:spcBef>
                        <a:spcAft>
                          <a:spcPts val="0"/>
                        </a:spcAft>
                        <a:buClrTx/>
                        <a:buSzTx/>
                        <a:buFont typeface="Arial" panose="020B0604020202020204" pitchFamily="34" charset="0"/>
                        <a:buChar char="•"/>
                        <a:tabLst/>
                        <a:defRPr/>
                      </a:pPr>
                      <a:r>
                        <a:rPr lang="vi-VN" altLang="ko-KR" sz="1100" kern="1200" dirty="0">
                          <a:solidFill>
                            <a:schemeClr val="tx1"/>
                          </a:solidFill>
                          <a:latin typeface="SamsungOne-400" panose="020B0503030303020204" pitchFamily="34" charset="0"/>
                          <a:ea typeface="+mn-ea"/>
                          <a:cs typeface="Times New Roman" panose="02020603050405020304" pitchFamily="18" charset="0"/>
                        </a:rPr>
                        <a:t>Các nhóm điền vào phiếu và bàn giao cho giáo viên hướng dẫn xem xét và phê duyệt. * Áp dụng Tư duy thiết kế: Đồng cảm, Xác định và Lên ý tưởng.</a:t>
                      </a:r>
                      <a:endParaRPr lang="en-US" altLang="ko-KR" sz="1100" kern="1200" dirty="0">
                        <a:solidFill>
                          <a:schemeClr val="tx1"/>
                        </a:solidFill>
                        <a:latin typeface="SamsungOne-400" panose="020B0503030303020204" pitchFamily="34" charset="0"/>
                        <a:ea typeface="+mn-ea"/>
                        <a:cs typeface="Times New Roman" panose="02020603050405020304" pitchFamily="18" charset="0"/>
                      </a:endParaRPr>
                    </a:p>
                  </a:txBody>
                  <a:tcPr marL="79769" marR="79769" marT="79769" marB="79769"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639929612"/>
                  </a:ext>
                </a:extLst>
              </a:tr>
              <a:tr h="564122">
                <a:tc vMerge="1">
                  <a:txBody>
                    <a:bodyPr/>
                    <a:lstStyle/>
                    <a:p>
                      <a:pPr latinLnBrk="1"/>
                      <a:endParaRPr lang="ko-KR" altLang="en-US"/>
                    </a:p>
                  </a:txBody>
                  <a:tcPr/>
                </a:tc>
                <a:tc>
                  <a:txBody>
                    <a:bodyPr/>
                    <a:lstStyle/>
                    <a:p>
                      <a:pPr marL="0" lvl="1" algn="ctr" defTabSz="844083" rtl="0" eaLnBrk="1" fontAlgn="ctr" latinLnBrk="1" hangingPunct="1"/>
                      <a:r>
                        <a:rPr lang="en-US" altLang="ko-KR" sz="1100" u="none" strike="noStrike" kern="1200" dirty="0" err="1">
                          <a:solidFill>
                            <a:schemeClr val="tx1"/>
                          </a:solidFill>
                          <a:effectLst/>
                          <a:latin typeface="SamsungOne-400" panose="020B0503030303020204" pitchFamily="34" charset="0"/>
                          <a:cs typeface="+mn-cs"/>
                        </a:rPr>
                        <a:t>Ngày</a:t>
                      </a:r>
                      <a:r>
                        <a:rPr lang="en-US" altLang="ko-KR" sz="1100" u="none" strike="noStrike" kern="1200" dirty="0">
                          <a:solidFill>
                            <a:schemeClr val="tx1"/>
                          </a:solidFill>
                          <a:effectLst/>
                          <a:latin typeface="SamsungOne-400" panose="020B0503030303020204" pitchFamily="34" charset="0"/>
                          <a:cs typeface="+mn-cs"/>
                        </a:rPr>
                        <a:t> 3</a:t>
                      </a:r>
                      <a:endParaRPr lang="ko-KR" altLang="en-US" sz="1100" u="none" strike="noStrike" kern="1200" dirty="0">
                        <a:solidFill>
                          <a:schemeClr val="tx1"/>
                        </a:solidFill>
                        <a:effectLst/>
                        <a:latin typeface="SamsungOne-400" panose="020B0503030303020204" pitchFamily="34" charset="0"/>
                        <a:cs typeface="+mn-cs"/>
                      </a:endParaRPr>
                    </a:p>
                  </a:txBody>
                  <a:tcPr marL="79769" marR="79769" marT="79769" marB="79769"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0" marR="0" lvl="1" indent="0" algn="l" defTabSz="844083" rtl="0" eaLnBrk="1" fontAlgn="ctr" latinLnBrk="1" hangingPunct="1">
                        <a:lnSpc>
                          <a:spcPct val="100000"/>
                        </a:lnSpc>
                        <a:spcBef>
                          <a:spcPts val="0"/>
                        </a:spcBef>
                        <a:spcAft>
                          <a:spcPts val="0"/>
                        </a:spcAft>
                        <a:buClrTx/>
                        <a:buSzTx/>
                        <a:buFontTx/>
                        <a:buNone/>
                        <a:tabLst/>
                        <a:defRPr/>
                      </a:pPr>
                      <a:r>
                        <a:rPr lang="en-US" altLang="ko-KR" sz="1100" u="none" strike="noStrike" kern="1200" dirty="0" err="1">
                          <a:solidFill>
                            <a:schemeClr val="tx1"/>
                          </a:solidFill>
                          <a:effectLst/>
                          <a:latin typeface="SamsungOne-400" panose="020B0503030303020204" pitchFamily="34" charset="0"/>
                          <a:cs typeface="+mn-cs"/>
                        </a:rPr>
                        <a:t>Kế</a:t>
                      </a:r>
                      <a:r>
                        <a:rPr lang="en-US" altLang="ko-KR" sz="1100" u="none" strike="noStrike" kern="1200" dirty="0">
                          <a:solidFill>
                            <a:schemeClr val="tx1"/>
                          </a:solidFill>
                          <a:effectLst/>
                          <a:latin typeface="SamsungOne-400" panose="020B0503030303020204" pitchFamily="34" charset="0"/>
                          <a:cs typeface="+mn-cs"/>
                        </a:rPr>
                        <a:t> </a:t>
                      </a:r>
                      <a:r>
                        <a:rPr lang="en-US" altLang="ko-KR" sz="1100" u="none" strike="noStrike" kern="1200" dirty="0" err="1">
                          <a:solidFill>
                            <a:schemeClr val="tx1"/>
                          </a:solidFill>
                          <a:effectLst/>
                          <a:latin typeface="SamsungOne-400" panose="020B0503030303020204" pitchFamily="34" charset="0"/>
                          <a:cs typeface="+mn-cs"/>
                        </a:rPr>
                        <a:t>hoạch</a:t>
                      </a:r>
                      <a:r>
                        <a:rPr lang="en-US" altLang="ko-KR" sz="1100" u="none" strike="noStrike" kern="1200" dirty="0">
                          <a:solidFill>
                            <a:schemeClr val="tx1"/>
                          </a:solidFill>
                          <a:effectLst/>
                          <a:latin typeface="SamsungOne-400" panose="020B0503030303020204" pitchFamily="34" charset="0"/>
                          <a:cs typeface="+mn-cs"/>
                        </a:rPr>
                        <a:t> </a:t>
                      </a:r>
                      <a:r>
                        <a:rPr lang="en-US" altLang="ko-KR" sz="1100" u="none" strike="noStrike" kern="1200" dirty="0" err="1">
                          <a:solidFill>
                            <a:schemeClr val="tx1"/>
                          </a:solidFill>
                          <a:effectLst/>
                          <a:latin typeface="SamsungOne-400" panose="020B0503030303020204" pitchFamily="34" charset="0"/>
                          <a:cs typeface="+mn-cs"/>
                        </a:rPr>
                        <a:t>hành</a:t>
                      </a:r>
                      <a:r>
                        <a:rPr lang="en-US" altLang="ko-KR" sz="1100" u="none" strike="noStrike" kern="1200" dirty="0">
                          <a:solidFill>
                            <a:schemeClr val="tx1"/>
                          </a:solidFill>
                          <a:effectLst/>
                          <a:latin typeface="SamsungOne-400" panose="020B0503030303020204" pitchFamily="34" charset="0"/>
                          <a:cs typeface="+mn-cs"/>
                        </a:rPr>
                        <a:t> </a:t>
                      </a:r>
                      <a:r>
                        <a:rPr lang="en-US" altLang="ko-KR" sz="1100" u="none" strike="noStrike" kern="1200" dirty="0" err="1">
                          <a:solidFill>
                            <a:schemeClr val="tx1"/>
                          </a:solidFill>
                          <a:effectLst/>
                          <a:latin typeface="SamsungOne-400" panose="020B0503030303020204" pitchFamily="34" charset="0"/>
                          <a:cs typeface="+mn-cs"/>
                        </a:rPr>
                        <a:t>động</a:t>
                      </a:r>
                      <a:r>
                        <a:rPr lang="en-US" altLang="ko-KR" sz="1100" u="none" strike="noStrike" kern="1200" dirty="0">
                          <a:solidFill>
                            <a:schemeClr val="tx1"/>
                          </a:solidFill>
                          <a:effectLst/>
                          <a:latin typeface="SamsungOne-400" panose="020B0503030303020204" pitchFamily="34" charset="0"/>
                          <a:cs typeface="+mn-cs"/>
                        </a:rPr>
                        <a:t> </a:t>
                      </a:r>
                      <a:r>
                        <a:rPr lang="en-US" altLang="ko-KR" sz="1100" u="none" strike="noStrike" kern="1200" dirty="0" err="1">
                          <a:solidFill>
                            <a:schemeClr val="tx1"/>
                          </a:solidFill>
                          <a:effectLst/>
                          <a:latin typeface="SamsungOne-400" panose="020B0503030303020204" pitchFamily="34" charset="0"/>
                          <a:cs typeface="+mn-cs"/>
                        </a:rPr>
                        <a:t>của</a:t>
                      </a:r>
                      <a:r>
                        <a:rPr lang="en-US" altLang="ko-KR" sz="1100" u="none" strike="noStrike" kern="1200" dirty="0">
                          <a:solidFill>
                            <a:schemeClr val="tx1"/>
                          </a:solidFill>
                          <a:effectLst/>
                          <a:latin typeface="SamsungOne-400" panose="020B0503030303020204" pitchFamily="34" charset="0"/>
                          <a:cs typeface="+mn-cs"/>
                        </a:rPr>
                        <a:t> </a:t>
                      </a:r>
                      <a:r>
                        <a:rPr lang="en-US" altLang="ko-KR" sz="1100" u="none" strike="noStrike" kern="1200" dirty="0" err="1">
                          <a:solidFill>
                            <a:schemeClr val="tx1"/>
                          </a:solidFill>
                          <a:effectLst/>
                          <a:latin typeface="SamsungOne-400" panose="020B0503030303020204" pitchFamily="34" charset="0"/>
                          <a:cs typeface="+mn-cs"/>
                        </a:rPr>
                        <a:t>dự</a:t>
                      </a:r>
                      <a:r>
                        <a:rPr lang="en-US" altLang="ko-KR" sz="1100" u="none" strike="noStrike" kern="1200" dirty="0">
                          <a:solidFill>
                            <a:schemeClr val="tx1"/>
                          </a:solidFill>
                          <a:effectLst/>
                          <a:latin typeface="SamsungOne-400" panose="020B0503030303020204" pitchFamily="34" charset="0"/>
                          <a:cs typeface="+mn-cs"/>
                        </a:rPr>
                        <a:t> </a:t>
                      </a:r>
                      <a:r>
                        <a:rPr lang="en-US" altLang="ko-KR" sz="1100" u="none" strike="noStrike" kern="1200" dirty="0" err="1">
                          <a:solidFill>
                            <a:schemeClr val="tx1"/>
                          </a:solidFill>
                          <a:effectLst/>
                          <a:latin typeface="SamsungOne-400" panose="020B0503030303020204" pitchFamily="34" charset="0"/>
                          <a:cs typeface="+mn-cs"/>
                        </a:rPr>
                        <a:t>án</a:t>
                      </a:r>
                      <a:r>
                        <a:rPr lang="en-US" altLang="ko-KR" sz="1100" u="none" strike="noStrike" kern="1200" dirty="0">
                          <a:solidFill>
                            <a:schemeClr val="tx1"/>
                          </a:solidFill>
                          <a:effectLst/>
                          <a:latin typeface="SamsungOne-400" panose="020B0503030303020204" pitchFamily="34" charset="0"/>
                          <a:cs typeface="+mn-cs"/>
                        </a:rPr>
                        <a:t> Capstone.</a:t>
                      </a:r>
                    </a:p>
                  </a:txBody>
                  <a:tcPr marL="79769" marR="79769" marT="79769" marB="79769"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vMerge="1">
                  <a:txBody>
                    <a:bodyPr/>
                    <a:lstStyle/>
                    <a:p>
                      <a:pPr marL="0" lvl="1" algn="ctr" defTabSz="844083" rtl="0" eaLnBrk="1" fontAlgn="ctr" latinLnBrk="1" hangingPunct="1"/>
                      <a:endParaRPr lang="ko-KR" altLang="en-US" sz="1300" u="none" strike="noStrike" kern="1200" dirty="0">
                        <a:solidFill>
                          <a:schemeClr val="tx1"/>
                        </a:solidFill>
                        <a:effectLst/>
                        <a:latin typeface="SamsungOne-400" panose="020B0503030303020204" pitchFamily="34" charset="0"/>
                        <a:cs typeface="+mn-cs"/>
                      </a:endParaRPr>
                    </a:p>
                  </a:txBody>
                  <a:tcPr marL="79769" marR="79769" marT="79769" marB="79769"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321073343"/>
                  </a:ext>
                </a:extLst>
              </a:tr>
            </a:tbl>
          </a:graphicData>
        </a:graphic>
      </p:graphicFrame>
    </p:spTree>
    <p:extLst>
      <p:ext uri="{BB962C8B-B14F-4D97-AF65-F5344CB8AC3E}">
        <p14:creationId xmlns:p14="http://schemas.microsoft.com/office/powerpoint/2010/main" val="3312591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671FC1F-94E7-460F-9A7D-01D28038047B}"/>
              </a:ext>
            </a:extLst>
          </p:cNvPr>
          <p:cNvSpPr>
            <a:spLocks noGrp="1"/>
          </p:cNvSpPr>
          <p:nvPr>
            <p:ph type="body" sz="quarter" idx="10"/>
          </p:nvPr>
        </p:nvSpPr>
        <p:spPr>
          <a:xfrm>
            <a:off x="449612" y="447879"/>
            <a:ext cx="5974048" cy="279119"/>
          </a:xfrm>
        </p:spPr>
        <p:txBody>
          <a:bodyPr/>
          <a:lstStyle/>
          <a:p>
            <a:r>
              <a:rPr lang="en-US" altLang="ko-KR" dirty="0"/>
              <a:t>2.2. </a:t>
            </a:r>
            <a:r>
              <a:rPr lang="en-US" altLang="ko-KR" dirty="0" err="1"/>
              <a:t>Quản</a:t>
            </a:r>
            <a:r>
              <a:rPr lang="en-US" altLang="ko-KR" dirty="0"/>
              <a:t> </a:t>
            </a:r>
            <a:r>
              <a:rPr lang="en-US" altLang="ko-KR" dirty="0" err="1"/>
              <a:t>lý</a:t>
            </a:r>
            <a:r>
              <a:rPr lang="en-US" altLang="ko-KR" dirty="0"/>
              <a:t> </a:t>
            </a:r>
            <a:r>
              <a:rPr lang="en-US" altLang="ko-KR" dirty="0" err="1"/>
              <a:t>lịch</a:t>
            </a:r>
            <a:r>
              <a:rPr lang="en-US" altLang="ko-KR" dirty="0"/>
              <a:t> </a:t>
            </a:r>
            <a:r>
              <a:rPr lang="en-US" altLang="ko-KR" dirty="0" err="1"/>
              <a:t>trình</a:t>
            </a:r>
            <a:r>
              <a:rPr lang="en-US" altLang="ko-KR" dirty="0"/>
              <a:t> </a:t>
            </a:r>
            <a:r>
              <a:rPr lang="en-US" altLang="ko-KR" dirty="0" err="1"/>
              <a:t>và</a:t>
            </a:r>
            <a:r>
              <a:rPr lang="en-US" altLang="ko-KR" dirty="0"/>
              <a:t> </a:t>
            </a:r>
            <a:r>
              <a:rPr lang="en-US" altLang="ko-KR" dirty="0" err="1"/>
              <a:t>tiến</a:t>
            </a:r>
            <a:r>
              <a:rPr lang="en-US" altLang="ko-KR" dirty="0"/>
              <a:t> </a:t>
            </a:r>
            <a:r>
              <a:rPr lang="en-US" altLang="ko-KR" dirty="0" err="1"/>
              <a:t>độ</a:t>
            </a:r>
            <a:r>
              <a:rPr lang="en-US" altLang="ko-KR" dirty="0"/>
              <a:t> </a:t>
            </a:r>
            <a:r>
              <a:rPr lang="en-US" altLang="ko-KR" dirty="0" err="1"/>
              <a:t>dự</a:t>
            </a:r>
            <a:r>
              <a:rPr lang="en-US" altLang="ko-KR" dirty="0"/>
              <a:t> </a:t>
            </a:r>
            <a:r>
              <a:rPr lang="en-US" altLang="ko-KR" dirty="0" err="1"/>
              <a:t>án</a:t>
            </a:r>
            <a:endParaRPr lang="en-US" altLang="ko-KR" dirty="0"/>
          </a:p>
        </p:txBody>
      </p:sp>
      <p:sp>
        <p:nvSpPr>
          <p:cNvPr id="3" name="텍스트 개체 틀 2">
            <a:extLst>
              <a:ext uri="{FF2B5EF4-FFF2-40B4-BE49-F238E27FC236}">
                <a16:creationId xmlns:a16="http://schemas.microsoft.com/office/drawing/2014/main" id="{89EAE8C6-23C0-4757-98B4-2EB9FF0CC165}"/>
              </a:ext>
            </a:extLst>
          </p:cNvPr>
          <p:cNvSpPr>
            <a:spLocks noGrp="1"/>
          </p:cNvSpPr>
          <p:nvPr>
            <p:ph type="body" sz="quarter" idx="11"/>
          </p:nvPr>
        </p:nvSpPr>
        <p:spPr/>
        <p:txBody>
          <a:bodyPr/>
          <a:lstStyle/>
          <a:p>
            <a:r>
              <a:rPr lang="vi-VN" altLang="ko-KR" dirty="0">
                <a:latin typeface="iCiel Samsung Sharp Sans Bold" pitchFamily="2" charset="0"/>
                <a:ea typeface="iCiel Samsung Sharp Sans Bold" pitchFamily="2" charset="0"/>
                <a:cs typeface="iCiel Samsung Sharp Sans Bold" pitchFamily="2" charset="0"/>
              </a:rPr>
              <a:t>Lịch trình</a:t>
            </a:r>
            <a:endParaRPr lang="ko-KR" altLang="en-US" dirty="0">
              <a:latin typeface="iCiel Samsung Sharp Sans Bold" pitchFamily="2" charset="0"/>
              <a:cs typeface="iCiel Samsung Sharp Sans Bold" pitchFamily="2" charset="0"/>
            </a:endParaRPr>
          </a:p>
        </p:txBody>
      </p:sp>
      <p:sp>
        <p:nvSpPr>
          <p:cNvPr id="4" name="텍스트 개체 틀 3">
            <a:extLst>
              <a:ext uri="{FF2B5EF4-FFF2-40B4-BE49-F238E27FC236}">
                <a16:creationId xmlns:a16="http://schemas.microsoft.com/office/drawing/2014/main" id="{DCDE637A-7A23-48A5-92D7-9AC02BBA40DF}"/>
              </a:ext>
            </a:extLst>
          </p:cNvPr>
          <p:cNvSpPr>
            <a:spLocks noGrp="1"/>
          </p:cNvSpPr>
          <p:nvPr>
            <p:ph type="body" sz="quarter" idx="13"/>
          </p:nvPr>
        </p:nvSpPr>
        <p:spPr/>
        <p:txBody>
          <a:bodyPr/>
          <a:lstStyle/>
          <a:p>
            <a:r>
              <a:rPr lang="en-US" altLang="ko-KR" sz="1600" b="1" dirty="0" err="1">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Bài</a:t>
            </a:r>
            <a:r>
              <a:rPr lang="en-US" altLang="ko-KR" sz="1600" b="1" dirty="0">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  </a:t>
            </a:r>
            <a:r>
              <a:rPr lang="en-US" altLang="ko-KR" sz="1600" b="1" dirty="0">
                <a:solidFill>
                  <a:schemeClr val="bg1">
                    <a:lumMod val="85000"/>
                  </a:schemeClr>
                </a:solidFill>
                <a:latin typeface="iCiel Samsung Sharp Sans Bold" pitchFamily="2" charset="77"/>
                <a:ea typeface="iCiel Samsung Sharp Sans Bold" pitchFamily="2" charset="77"/>
                <a:cs typeface="iCiel Samsung Sharp Sans Bold" pitchFamily="2" charset="77"/>
              </a:rPr>
              <a:t>02</a:t>
            </a:r>
          </a:p>
          <a:p>
            <a:endParaRPr lang="ko-KR" altLang="en-US" dirty="0"/>
          </a:p>
        </p:txBody>
      </p:sp>
      <p:graphicFrame>
        <p:nvGraphicFramePr>
          <p:cNvPr id="8" name="Table 19">
            <a:extLst>
              <a:ext uri="{FF2B5EF4-FFF2-40B4-BE49-F238E27FC236}">
                <a16:creationId xmlns:a16="http://schemas.microsoft.com/office/drawing/2014/main" id="{1D9E1373-33AC-4B72-B861-7DB7CB6993D2}"/>
              </a:ext>
            </a:extLst>
          </p:cNvPr>
          <p:cNvGraphicFramePr>
            <a:graphicFrameLocks noGrp="1"/>
          </p:cNvGraphicFramePr>
          <p:nvPr>
            <p:extLst>
              <p:ext uri="{D42A27DB-BD31-4B8C-83A1-F6EECF244321}">
                <p14:modId xmlns:p14="http://schemas.microsoft.com/office/powerpoint/2010/main" val="165218363"/>
              </p:ext>
            </p:extLst>
          </p:nvPr>
        </p:nvGraphicFramePr>
        <p:xfrm>
          <a:off x="532605" y="2253906"/>
          <a:ext cx="8811190" cy="3892799"/>
        </p:xfrm>
        <a:graphic>
          <a:graphicData uri="http://schemas.openxmlformats.org/drawingml/2006/table">
            <a:tbl>
              <a:tblPr/>
              <a:tblGrid>
                <a:gridCol w="1195235">
                  <a:extLst>
                    <a:ext uri="{9D8B030D-6E8A-4147-A177-3AD203B41FA5}">
                      <a16:colId xmlns:a16="http://schemas.microsoft.com/office/drawing/2014/main" val="20001"/>
                    </a:ext>
                  </a:extLst>
                </a:gridCol>
                <a:gridCol w="1548000">
                  <a:extLst>
                    <a:ext uri="{9D8B030D-6E8A-4147-A177-3AD203B41FA5}">
                      <a16:colId xmlns:a16="http://schemas.microsoft.com/office/drawing/2014/main" val="20002"/>
                    </a:ext>
                  </a:extLst>
                </a:gridCol>
                <a:gridCol w="2503955">
                  <a:extLst>
                    <a:ext uri="{9D8B030D-6E8A-4147-A177-3AD203B41FA5}">
                      <a16:colId xmlns:a16="http://schemas.microsoft.com/office/drawing/2014/main" val="20003"/>
                    </a:ext>
                  </a:extLst>
                </a:gridCol>
                <a:gridCol w="3564000">
                  <a:extLst>
                    <a:ext uri="{9D8B030D-6E8A-4147-A177-3AD203B41FA5}">
                      <a16:colId xmlns:a16="http://schemas.microsoft.com/office/drawing/2014/main" val="2877302220"/>
                    </a:ext>
                  </a:extLst>
                </a:gridCol>
              </a:tblGrid>
              <a:tr h="450131">
                <a:tc>
                  <a:txBody>
                    <a:bodyPr/>
                    <a:lstStyle/>
                    <a:p>
                      <a:pPr marL="0" algn="ctr" defTabSz="990295" rtl="0" eaLnBrk="1" latinLnBrk="1" hangingPunct="1"/>
                      <a:r>
                        <a:rPr lang="en-US" altLang="ko-KR" sz="1400" b="0" kern="1200" dirty="0">
                          <a:gradFill>
                            <a:gsLst>
                              <a:gs pos="0">
                                <a:schemeClr val="tx1"/>
                              </a:gs>
                              <a:gs pos="100000">
                                <a:schemeClr val="tx1"/>
                              </a:gs>
                            </a:gsLst>
                            <a:lin ang="7200000" scaled="0"/>
                          </a:gradFill>
                          <a:latin typeface="SamsungOne-700" panose="020B0803030303020204" pitchFamily="34" charset="0"/>
                          <a:ea typeface="SamsungOne-700" panose="020B0803030303020204" pitchFamily="34" charset="0"/>
                          <a:cs typeface="Times New Roman" panose="02020603050405020304" pitchFamily="18" charset="0"/>
                        </a:rPr>
                        <a:t>GIAI ĐOẠN</a:t>
                      </a:r>
                      <a:endParaRPr lang="ko-KR" altLang="en-US" sz="1400" b="0" kern="1200" dirty="0">
                        <a:gradFill>
                          <a:gsLst>
                            <a:gs pos="0">
                              <a:schemeClr val="tx1"/>
                            </a:gs>
                            <a:gs pos="100000">
                              <a:schemeClr val="tx1"/>
                            </a:gs>
                          </a:gsLst>
                          <a:lin ang="7200000" scaled="0"/>
                        </a:gradFill>
                        <a:latin typeface="SamsungOne-700" panose="020B0803030303020204" pitchFamily="34" charset="0"/>
                        <a:ea typeface="+mn-ea"/>
                        <a:cs typeface="Times New Roman" panose="02020603050405020304" pitchFamily="18" charset="0"/>
                      </a:endParaRPr>
                    </a:p>
                  </a:txBody>
                  <a:tcPr marL="89933" marR="89933" marT="44967" marB="44967"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90295" rtl="0" eaLnBrk="1" latinLnBrk="1" hangingPunct="1"/>
                      <a:r>
                        <a:rPr lang="en-US" altLang="ko-KR" sz="1400" b="0" kern="1200" dirty="0">
                          <a:gradFill>
                            <a:gsLst>
                              <a:gs pos="0">
                                <a:schemeClr val="tx1"/>
                              </a:gs>
                              <a:gs pos="100000">
                                <a:schemeClr val="tx1"/>
                              </a:gs>
                            </a:gsLst>
                            <a:lin ang="7200000" scaled="0"/>
                          </a:gradFill>
                          <a:latin typeface="SamsungOne-700" panose="020B0803030303020204" pitchFamily="34" charset="0"/>
                          <a:ea typeface="SamsungOne-700" panose="020B0803030303020204" pitchFamily="34" charset="0"/>
                          <a:cs typeface="Times New Roman" panose="02020603050405020304" pitchFamily="18" charset="0"/>
                        </a:rPr>
                        <a:t>THỜI GIAN</a:t>
                      </a:r>
                      <a:endParaRPr lang="ko-KR" altLang="en-US" sz="1400" b="0" kern="1200" dirty="0">
                        <a:gradFill>
                          <a:gsLst>
                            <a:gs pos="0">
                              <a:schemeClr val="tx1"/>
                            </a:gs>
                            <a:gs pos="100000">
                              <a:schemeClr val="tx1"/>
                            </a:gs>
                          </a:gsLst>
                          <a:lin ang="7200000" scaled="0"/>
                        </a:gradFill>
                        <a:latin typeface="SamsungOne-700" panose="020B0803030303020204" pitchFamily="34" charset="0"/>
                        <a:ea typeface="+mn-ea"/>
                        <a:cs typeface="Times New Roman" panose="02020603050405020304" pitchFamily="18" charset="0"/>
                      </a:endParaRPr>
                    </a:p>
                  </a:txBody>
                  <a:tcPr marL="89933" marR="89933" marT="44967" marB="44967"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90295" rtl="0" eaLnBrk="1" latinLnBrk="1" hangingPunct="1"/>
                      <a:r>
                        <a:rPr lang="en-US" altLang="ko-KR" sz="1400" b="0" kern="1200" dirty="0">
                          <a:gradFill>
                            <a:gsLst>
                              <a:gs pos="0">
                                <a:schemeClr val="tx1"/>
                              </a:gs>
                              <a:gs pos="100000">
                                <a:schemeClr val="tx1"/>
                              </a:gs>
                            </a:gsLst>
                            <a:lin ang="7200000" scaled="0"/>
                          </a:gradFill>
                          <a:latin typeface="SamsungOne-700" panose="020B0803030303020204" pitchFamily="34" charset="0"/>
                          <a:ea typeface="SamsungOne-700" panose="020B0803030303020204" pitchFamily="34" charset="0"/>
                          <a:cs typeface="Times New Roman" panose="02020603050405020304" pitchFamily="18" charset="0"/>
                        </a:rPr>
                        <a:t>HOẠT ĐỘNG</a:t>
                      </a:r>
                      <a:endParaRPr lang="ko-KR" altLang="en-US" sz="1400" b="0" kern="1200" dirty="0">
                        <a:gradFill>
                          <a:gsLst>
                            <a:gs pos="0">
                              <a:schemeClr val="tx1"/>
                            </a:gs>
                            <a:gs pos="100000">
                              <a:schemeClr val="tx1"/>
                            </a:gs>
                          </a:gsLst>
                          <a:lin ang="7200000" scaled="0"/>
                        </a:gradFill>
                        <a:latin typeface="SamsungOne-700" panose="020B0803030303020204" pitchFamily="34" charset="0"/>
                        <a:ea typeface="+mn-ea"/>
                        <a:cs typeface="Times New Roman" panose="02020603050405020304" pitchFamily="18" charset="0"/>
                      </a:endParaRPr>
                    </a:p>
                  </a:txBody>
                  <a:tcPr marL="89933" marR="89933" marT="44967" marB="44967"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90295" rtl="0" eaLnBrk="1" latinLnBrk="1" hangingPunct="1"/>
                      <a:r>
                        <a:rPr lang="en-US" altLang="ko-KR" sz="1400" b="0" kern="1200" dirty="0">
                          <a:gradFill>
                            <a:gsLst>
                              <a:gs pos="0">
                                <a:schemeClr val="tx1"/>
                              </a:gs>
                              <a:gs pos="100000">
                                <a:schemeClr val="tx1"/>
                              </a:gs>
                            </a:gsLst>
                            <a:lin ang="7200000" scaled="0"/>
                          </a:gradFill>
                          <a:latin typeface="SamsungOne-700" panose="020B0803030303020204" pitchFamily="34" charset="0"/>
                          <a:ea typeface="SamsungOne-700" panose="020B0803030303020204" pitchFamily="34" charset="0"/>
                          <a:cs typeface="Times New Roman" panose="02020603050405020304" pitchFamily="18" charset="0"/>
                        </a:rPr>
                        <a:t>NHẬN XÉT</a:t>
                      </a:r>
                      <a:endParaRPr lang="ko-KR" altLang="en-US" sz="1400" b="0" kern="1200" dirty="0">
                        <a:gradFill>
                          <a:gsLst>
                            <a:gs pos="0">
                              <a:schemeClr val="tx1"/>
                            </a:gs>
                            <a:gs pos="100000">
                              <a:schemeClr val="tx1"/>
                            </a:gs>
                          </a:gsLst>
                          <a:lin ang="7200000" scaled="0"/>
                        </a:gradFill>
                        <a:latin typeface="SamsungOne-700" panose="020B0803030303020204" pitchFamily="34" charset="0"/>
                        <a:ea typeface="+mn-ea"/>
                        <a:cs typeface="Times New Roman" panose="02020603050405020304" pitchFamily="18" charset="0"/>
                      </a:endParaRPr>
                    </a:p>
                  </a:txBody>
                  <a:tcPr marL="89933" marR="89933" marT="44967" marB="44967"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04268">
                <a:tc rowSpan="5">
                  <a:txBody>
                    <a:bodyPr/>
                    <a:lstStyle/>
                    <a:p>
                      <a:pPr algn="ctr" latinLnBrk="1"/>
                      <a:r>
                        <a:rPr lang="en-US" altLang="ko-KR" sz="1300" b="0" kern="1200" dirty="0">
                          <a:solidFill>
                            <a:srgbClr val="1429A0"/>
                          </a:solidFill>
                          <a:latin typeface="SamsungOne-700" panose="020B0803030303020204" pitchFamily="34" charset="0"/>
                          <a:ea typeface="SamsungOne-700" panose="020B0803030303020204" pitchFamily="34" charset="0"/>
                          <a:cs typeface="Times New Roman" panose="02020603050405020304" pitchFamily="18" charset="0"/>
                        </a:rPr>
                        <a:t>GIAI ĐOẠN</a:t>
                      </a:r>
                      <a:r>
                        <a:rPr lang="vi-VN" altLang="ko-KR" sz="1300" b="0" kern="1200" dirty="0">
                          <a:solidFill>
                            <a:srgbClr val="1429A0"/>
                          </a:solidFill>
                          <a:latin typeface="SamsungOne-700" panose="020B0803030303020204" pitchFamily="34" charset="0"/>
                          <a:ea typeface="SamsungOne-700" panose="020B0803030303020204" pitchFamily="34" charset="0"/>
                          <a:cs typeface="Times New Roman" panose="02020603050405020304" pitchFamily="18" charset="0"/>
                        </a:rPr>
                        <a:t> LÊN KẾ HOẠCH</a:t>
                      </a:r>
                      <a:endParaRPr lang="en-US" altLang="ko-KR" sz="1300" b="0" kern="1200" dirty="0">
                        <a:solidFill>
                          <a:srgbClr val="1429A0"/>
                        </a:solidFill>
                        <a:latin typeface="SamsungOne-700" panose="020B0803030303020204" pitchFamily="34" charset="0"/>
                        <a:ea typeface="SamsungOne-700" panose="020B0803030303020204" pitchFamily="34" charset="0"/>
                        <a:cs typeface="Times New Roman" panose="02020603050405020304" pitchFamily="18" charset="0"/>
                      </a:endParaRPr>
                    </a:p>
                  </a:txBody>
                  <a:tcPr marL="74271" marR="74271" marT="37136" marB="37136"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0" indent="0" algn="ctr" defTabSz="990295" rtl="0" eaLnBrk="1" latinLnBrk="1" hangingPunct="1">
                        <a:buFont typeface="Arial" panose="020B0604020202020204" pitchFamily="34" charset="0"/>
                        <a:buNone/>
                      </a:pPr>
                      <a:r>
                        <a:rPr lang="en-US" altLang="ko-KR" sz="1400" b="0" kern="1200" dirty="0" err="1">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Ngày</a:t>
                      </a:r>
                      <a:r>
                        <a:rPr lang="en-US" altLang="ko-KR" sz="1400" b="0" kern="1200" dirty="0">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1 ~ </a:t>
                      </a:r>
                      <a:r>
                        <a:rPr lang="en-US" altLang="ko-KR" sz="1400" b="0" kern="1200" dirty="0" err="1">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Ngày</a:t>
                      </a:r>
                      <a:r>
                        <a:rPr lang="en-US" altLang="ko-KR" sz="1400" b="0" kern="1200" dirty="0">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5</a:t>
                      </a:r>
                      <a:endParaRPr lang="ko-KR" altLang="en-US" sz="1400" b="0" kern="1200" dirty="0">
                        <a:gradFill>
                          <a:gsLst>
                            <a:gs pos="0">
                              <a:schemeClr val="bg1"/>
                            </a:gs>
                            <a:gs pos="100000">
                              <a:schemeClr val="bg1"/>
                            </a:gs>
                          </a:gsLst>
                          <a:lin ang="5400000" scaled="1"/>
                        </a:gradFill>
                        <a:latin typeface="SamsungOne-700" panose="020B0803030303020204" pitchFamily="34" charset="0"/>
                        <a:ea typeface="SamsungOneKorean 700" panose="020B0803030303020204" pitchFamily="50" charset="-127"/>
                        <a:cs typeface="Times New Roman" panose="02020603050405020304" pitchFamily="18" charset="0"/>
                      </a:endParaRPr>
                    </a:p>
                  </a:txBody>
                  <a:tcPr marL="89933" marR="89933" marT="44967" marB="44967"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1429A0"/>
                    </a:solidFill>
                  </a:tcPr>
                </a:tc>
                <a:tc gridSpan="2">
                  <a:txBody>
                    <a:bodyPr/>
                    <a:lstStyle/>
                    <a:p>
                      <a:pPr marL="0" algn="just" defTabSz="990295" rtl="0" eaLnBrk="1" latinLnBrk="1" hangingPunct="1"/>
                      <a:r>
                        <a:rPr lang="en-US" altLang="ko-KR" sz="1400" b="0" kern="1200" dirty="0" err="1">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Đề</a:t>
                      </a:r>
                      <a:r>
                        <a:rPr lang="en-US" altLang="ko-KR" sz="1400" b="0" kern="1200" dirty="0">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b="0" kern="1200" dirty="0" err="1">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xuất</a:t>
                      </a:r>
                      <a:r>
                        <a:rPr lang="en-US" altLang="ko-KR" sz="1400" b="0" kern="1200" dirty="0">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b="0" kern="1200" dirty="0" err="1">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lập</a:t>
                      </a:r>
                      <a:r>
                        <a:rPr lang="en-US" altLang="ko-KR" sz="1400" b="0" kern="1200" dirty="0">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b="0" kern="1200" dirty="0" err="1">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kế</a:t>
                      </a:r>
                      <a:r>
                        <a:rPr lang="en-US" altLang="ko-KR" sz="1400" b="0" kern="1200" dirty="0">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b="0" kern="1200" dirty="0" err="1">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hoạch</a:t>
                      </a:r>
                      <a:r>
                        <a:rPr lang="en-US" altLang="ko-KR" sz="1400" b="0" kern="1200" dirty="0">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a:t>
                      </a:r>
                      <a:r>
                        <a:rPr lang="en-US" altLang="ko-KR" sz="1400" b="0" kern="1200" dirty="0" err="1">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xây</a:t>
                      </a:r>
                      <a:r>
                        <a:rPr lang="en-US" altLang="ko-KR" sz="1400" b="0" kern="1200" dirty="0">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b="0" kern="1200" dirty="0" err="1">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dựng</a:t>
                      </a:r>
                      <a:r>
                        <a:rPr lang="en-US" altLang="ko-KR" sz="1400" b="0" kern="1200" dirty="0">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b="0" kern="1200" dirty="0" err="1">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nhóm</a:t>
                      </a:r>
                      <a:endParaRPr lang="en-US" altLang="ko-KR" sz="1400" b="0" kern="1200" dirty="0">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endParaRPr>
                    </a:p>
                  </a:txBody>
                  <a:tcPr marL="89933" marR="89933" marT="44967" marB="44967"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1429A0"/>
                    </a:solidFill>
                  </a:tcPr>
                </a:tc>
                <a:tc hMerge="1">
                  <a:txBody>
                    <a:bodyPr/>
                    <a:lstStyle/>
                    <a:p>
                      <a:pPr latinLnBrk="1"/>
                      <a:endParaRPr lang="ko-KR" altLang="en-US"/>
                    </a:p>
                  </a:txBody>
                  <a:tcPr/>
                </a:tc>
                <a:extLst>
                  <a:ext uri="{0D108BD9-81ED-4DB2-BD59-A6C34878D82A}">
                    <a16:rowId xmlns:a16="http://schemas.microsoft.com/office/drawing/2014/main" val="10001"/>
                  </a:ext>
                </a:extLst>
              </a:tr>
              <a:tr h="759600">
                <a:tc vMerge="1">
                  <a:txBody>
                    <a:bodyPr/>
                    <a:lstStyle/>
                    <a:p>
                      <a:pPr algn="ctr" latinLnBrk="1"/>
                      <a:endParaRPr lang="en-US" altLang="ko-KR" sz="1300" b="0" kern="1200" dirty="0">
                        <a:gradFill>
                          <a:gsLst>
                            <a:gs pos="0">
                              <a:srgbClr val="193EB0"/>
                            </a:gs>
                            <a:gs pos="100000">
                              <a:srgbClr val="1F45BC"/>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endParaRPr>
                    </a:p>
                  </a:txBody>
                  <a:tcPr marL="74271" marR="74271" marT="37136" marB="37136"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rowSpan="2">
                  <a:txBody>
                    <a:bodyPr/>
                    <a:lstStyle/>
                    <a:p>
                      <a:pPr marL="0" marR="0" indent="0" algn="ctr" defTabSz="990295" rtl="0" eaLnBrk="1" fontAlgn="auto" latinLnBrk="1" hangingPunct="1">
                        <a:lnSpc>
                          <a:spcPct val="100000"/>
                        </a:lnSpc>
                        <a:spcBef>
                          <a:spcPts val="0"/>
                        </a:spcBef>
                        <a:spcAft>
                          <a:spcPts val="0"/>
                        </a:spcAft>
                        <a:buClrTx/>
                        <a:buSzTx/>
                        <a:buFontTx/>
                        <a:buNone/>
                        <a:tabLst/>
                        <a:defRPr/>
                      </a:pP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Ngày</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4</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0" algn="l" defTabSz="914400" rtl="0" eaLnBrk="1" latinLnBrk="1" hangingPunct="1"/>
                      <a:r>
                        <a:rPr lang="en-US" altLang="ko-KR" sz="1100" u="none" strike="noStrike" kern="1200" dirty="0" err="1">
                          <a:solidFill>
                            <a:schemeClr val="tx1"/>
                          </a:solidFill>
                          <a:effectLst/>
                          <a:latin typeface="SamsungOne-400" panose="020B0503030303020204" pitchFamily="34" charset="0"/>
                          <a:ea typeface="+mn-ea"/>
                          <a:cs typeface="+mn-cs"/>
                        </a:rPr>
                        <a:t>Mẫu</a:t>
                      </a:r>
                      <a:r>
                        <a:rPr lang="en-US" altLang="ko-KR" sz="1100" u="none" strike="noStrike" kern="1200" dirty="0">
                          <a:solidFill>
                            <a:schemeClr val="tx1"/>
                          </a:solidFill>
                          <a:effectLst/>
                          <a:latin typeface="SamsungOne-400" panose="020B0503030303020204" pitchFamily="34" charset="0"/>
                          <a:ea typeface="+mn-ea"/>
                          <a:cs typeface="+mn-cs"/>
                        </a:rPr>
                        <a:t> WBS </a:t>
                      </a:r>
                      <a:r>
                        <a:rPr lang="en-US" altLang="ko-KR" sz="1100" u="none" strike="noStrike" kern="1200" dirty="0" err="1">
                          <a:solidFill>
                            <a:schemeClr val="tx1"/>
                          </a:solidFill>
                          <a:effectLst/>
                          <a:latin typeface="SamsungOne-400" panose="020B0503030303020204" pitchFamily="34" charset="0"/>
                          <a:ea typeface="+mn-ea"/>
                          <a:cs typeface="+mn-cs"/>
                        </a:rPr>
                        <a:t>của</a:t>
                      </a:r>
                      <a:r>
                        <a:rPr lang="en-US" altLang="ko-KR" sz="1100" u="none" strike="noStrike" kern="1200" dirty="0">
                          <a:solidFill>
                            <a:schemeClr val="tx1"/>
                          </a:solidFill>
                          <a:effectLst/>
                          <a:latin typeface="SamsungOne-400" panose="020B0503030303020204" pitchFamily="34" charset="0"/>
                          <a:ea typeface="+mn-ea"/>
                          <a:cs typeface="+mn-cs"/>
                        </a:rPr>
                        <a:t> </a:t>
                      </a:r>
                      <a:r>
                        <a:rPr lang="en-US" altLang="ko-KR" sz="1100" u="none" strike="noStrike" kern="1200" dirty="0" err="1">
                          <a:solidFill>
                            <a:schemeClr val="tx1"/>
                          </a:solidFill>
                          <a:effectLst/>
                          <a:latin typeface="SamsungOne-400" panose="020B0503030303020204" pitchFamily="34" charset="0"/>
                          <a:ea typeface="+mn-ea"/>
                          <a:cs typeface="+mn-cs"/>
                        </a:rPr>
                        <a:t>dự</a:t>
                      </a:r>
                      <a:r>
                        <a:rPr lang="en-US" altLang="ko-KR" sz="1100" u="none" strike="noStrike" kern="1200" dirty="0">
                          <a:solidFill>
                            <a:schemeClr val="tx1"/>
                          </a:solidFill>
                          <a:effectLst/>
                          <a:latin typeface="SamsungOne-400" panose="020B0503030303020204" pitchFamily="34" charset="0"/>
                          <a:ea typeface="+mn-ea"/>
                          <a:cs typeface="+mn-cs"/>
                        </a:rPr>
                        <a:t> </a:t>
                      </a:r>
                      <a:r>
                        <a:rPr lang="en-US" altLang="ko-KR" sz="1100" u="none" strike="noStrike" kern="1200" dirty="0" err="1">
                          <a:solidFill>
                            <a:schemeClr val="tx1"/>
                          </a:solidFill>
                          <a:effectLst/>
                          <a:latin typeface="SamsungOne-400" panose="020B0503030303020204" pitchFamily="34" charset="0"/>
                          <a:ea typeface="+mn-ea"/>
                          <a:cs typeface="+mn-cs"/>
                        </a:rPr>
                        <a:t>án</a:t>
                      </a:r>
                      <a:r>
                        <a:rPr lang="en-US" altLang="ko-KR" sz="1100" u="none" strike="noStrike" kern="1200" dirty="0">
                          <a:solidFill>
                            <a:schemeClr val="tx1"/>
                          </a:solidFill>
                          <a:effectLst/>
                          <a:latin typeface="SamsungOne-400" panose="020B0503030303020204" pitchFamily="34" charset="0"/>
                          <a:ea typeface="+mn-ea"/>
                          <a:cs typeface="+mn-cs"/>
                        </a:rPr>
                        <a:t> Capstone</a:t>
                      </a:r>
                      <a:endParaRPr lang="ko-KR" altLang="en-US" sz="1100" u="none" strike="noStrike" kern="1200" dirty="0">
                        <a:solidFill>
                          <a:schemeClr val="tx1"/>
                        </a:solidFill>
                        <a:effectLst/>
                        <a:latin typeface="SamsungOne-400" panose="020B0503030303020204" pitchFamily="34" charset="0"/>
                        <a:ea typeface="+mn-ea"/>
                        <a:cs typeface="+mn-cs"/>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171450" indent="-171450" algn="l" defTabSz="914400" rtl="0" eaLnBrk="1" latinLnBrk="1" hangingPunct="1">
                        <a:buFont typeface="Arial" panose="020B0604020202020204" pitchFamily="34" charset="0"/>
                        <a:buChar char="•"/>
                      </a:pPr>
                      <a:r>
                        <a:rPr lang="vi-VN" altLang="ko-KR" sz="1100" u="none" strike="noStrike" kern="1200" dirty="0">
                          <a:solidFill>
                            <a:schemeClr val="tx1"/>
                          </a:solidFill>
                          <a:effectLst/>
                          <a:latin typeface="SamsungOne-400" panose="020B0503030303020204" pitchFamily="34" charset="0"/>
                          <a:ea typeface="+mn-ea"/>
                          <a:cs typeface="+mn-cs"/>
                        </a:rPr>
                        <a:t>Các nhóm điền vào phiếu và bàn giao cho giáo viên hướng dẫn xem xét và phê duyệt.</a:t>
                      </a:r>
                      <a:endParaRPr lang="ko-KR" altLang="en-US" sz="1100" u="none" strike="noStrike" kern="1200" dirty="0">
                        <a:solidFill>
                          <a:schemeClr val="tx1"/>
                        </a:solidFill>
                        <a:effectLst/>
                        <a:latin typeface="SamsungOne-400" panose="020B0503030303020204" pitchFamily="34" charset="0"/>
                        <a:ea typeface="+mn-ea"/>
                        <a:cs typeface="+mn-cs"/>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408210086"/>
                  </a:ext>
                </a:extLst>
              </a:tr>
              <a:tr h="759600">
                <a:tc vMerge="1">
                  <a:txBody>
                    <a:bodyPr/>
                    <a:lstStyle/>
                    <a:p>
                      <a:pPr algn="ctr" latinLnBrk="1"/>
                      <a:endParaRPr lang="en-US" altLang="ko-KR" sz="1300" b="0" kern="1200" dirty="0">
                        <a:gradFill>
                          <a:gsLst>
                            <a:gs pos="0">
                              <a:srgbClr val="193EB0"/>
                            </a:gs>
                            <a:gs pos="100000">
                              <a:srgbClr val="1F45BC"/>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endParaRPr>
                    </a:p>
                  </a:txBody>
                  <a:tcPr marL="74271" marR="74271" marT="37136" marB="37136"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v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0" algn="l" defTabSz="914400" rtl="0" eaLnBrk="1" latinLnBrk="1" hangingPunct="1"/>
                      <a:r>
                        <a:rPr lang="vi-VN" altLang="ko-KR" sz="1100" u="none" strike="noStrike" kern="1200" dirty="0">
                          <a:solidFill>
                            <a:schemeClr val="tx1"/>
                          </a:solidFill>
                          <a:effectLst/>
                          <a:latin typeface="SamsungOne-400" panose="020B0503030303020204" pitchFamily="34" charset="0"/>
                          <a:ea typeface="+mn-ea"/>
                          <a:cs typeface="+mn-cs"/>
                        </a:rPr>
                        <a:t>Chuẩn bị bài thuyết trình sơ bộ</a:t>
                      </a:r>
                      <a:endParaRPr lang="ko-KR" altLang="en-US" sz="1100" u="none" strike="noStrike" kern="1200" dirty="0">
                        <a:solidFill>
                          <a:schemeClr val="tx1"/>
                        </a:solidFill>
                        <a:effectLst/>
                        <a:latin typeface="SamsungOne-400" panose="020B0503030303020204" pitchFamily="34" charset="0"/>
                        <a:ea typeface="+mn-ea"/>
                        <a:cs typeface="+mn-cs"/>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171450" indent="-171450" algn="l" defTabSz="914400" rtl="0" eaLnBrk="1" latinLnBrk="1" hangingPunct="1">
                        <a:buFont typeface="Arial" panose="020B0604020202020204" pitchFamily="34" charset="0"/>
                        <a:buChar char="•"/>
                      </a:pPr>
                      <a:r>
                        <a:rPr lang="en-US" altLang="ko-KR" sz="1100" u="none" strike="noStrike" kern="1200" dirty="0" err="1">
                          <a:solidFill>
                            <a:schemeClr val="tx1"/>
                          </a:solidFill>
                          <a:effectLst/>
                          <a:latin typeface="SamsungOne-400" panose="020B0503030303020204" pitchFamily="34" charset="0"/>
                          <a:ea typeface="+mn-ea"/>
                          <a:cs typeface="+mn-cs"/>
                        </a:rPr>
                        <a:t>Giải</a:t>
                      </a:r>
                      <a:r>
                        <a:rPr lang="en-US" altLang="ko-KR" sz="1100" u="none" strike="noStrike" kern="1200" dirty="0">
                          <a:solidFill>
                            <a:schemeClr val="tx1"/>
                          </a:solidFill>
                          <a:effectLst/>
                          <a:latin typeface="SamsungOne-400" panose="020B0503030303020204" pitchFamily="34" charset="0"/>
                          <a:ea typeface="+mn-ea"/>
                          <a:cs typeface="+mn-cs"/>
                        </a:rPr>
                        <a:t> </a:t>
                      </a:r>
                      <a:r>
                        <a:rPr lang="en-US" altLang="ko-KR" sz="1100" u="none" strike="noStrike" kern="1200" dirty="0" err="1">
                          <a:solidFill>
                            <a:schemeClr val="tx1"/>
                          </a:solidFill>
                          <a:effectLst/>
                          <a:latin typeface="SamsungOne-400" panose="020B0503030303020204" pitchFamily="34" charset="0"/>
                          <a:ea typeface="+mn-ea"/>
                          <a:cs typeface="+mn-cs"/>
                        </a:rPr>
                        <a:t>thích</a:t>
                      </a:r>
                      <a:r>
                        <a:rPr lang="en-US" altLang="ko-KR" sz="1100" u="none" strike="noStrike" kern="1200" dirty="0">
                          <a:solidFill>
                            <a:schemeClr val="tx1"/>
                          </a:solidFill>
                          <a:effectLst/>
                          <a:latin typeface="SamsungOne-400" panose="020B0503030303020204" pitchFamily="34" charset="0"/>
                          <a:ea typeface="+mn-ea"/>
                          <a:cs typeface="+mn-cs"/>
                        </a:rPr>
                        <a:t> </a:t>
                      </a:r>
                      <a:r>
                        <a:rPr lang="en-US" altLang="ko-KR" sz="1100" u="none" strike="noStrike" kern="1200" dirty="0" err="1">
                          <a:solidFill>
                            <a:schemeClr val="tx1"/>
                          </a:solidFill>
                          <a:effectLst/>
                          <a:latin typeface="SamsungOne-400" panose="020B0503030303020204" pitchFamily="34" charset="0"/>
                          <a:ea typeface="+mn-ea"/>
                          <a:cs typeface="+mn-cs"/>
                        </a:rPr>
                        <a:t>kế</a:t>
                      </a:r>
                      <a:r>
                        <a:rPr lang="en-US" altLang="ko-KR" sz="1100" u="none" strike="noStrike" kern="1200" dirty="0">
                          <a:solidFill>
                            <a:schemeClr val="tx1"/>
                          </a:solidFill>
                          <a:effectLst/>
                          <a:latin typeface="SamsungOne-400" panose="020B0503030303020204" pitchFamily="34" charset="0"/>
                          <a:ea typeface="+mn-ea"/>
                          <a:cs typeface="+mn-cs"/>
                        </a:rPr>
                        <a:t> </a:t>
                      </a:r>
                      <a:r>
                        <a:rPr lang="en-US" altLang="ko-KR" sz="1100" u="none" strike="noStrike" kern="1200" dirty="0" err="1">
                          <a:solidFill>
                            <a:schemeClr val="tx1"/>
                          </a:solidFill>
                          <a:effectLst/>
                          <a:latin typeface="SamsungOne-400" panose="020B0503030303020204" pitchFamily="34" charset="0"/>
                          <a:ea typeface="+mn-ea"/>
                          <a:cs typeface="+mn-cs"/>
                        </a:rPr>
                        <a:t>hoạch</a:t>
                      </a:r>
                      <a:r>
                        <a:rPr lang="en-US" altLang="ko-KR" sz="1100" u="none" strike="noStrike" kern="1200" dirty="0">
                          <a:solidFill>
                            <a:schemeClr val="tx1"/>
                          </a:solidFill>
                          <a:effectLst/>
                          <a:latin typeface="SamsungOne-400" panose="020B0503030303020204" pitchFamily="34" charset="0"/>
                          <a:ea typeface="+mn-ea"/>
                          <a:cs typeface="+mn-cs"/>
                        </a:rPr>
                        <a:t> </a:t>
                      </a:r>
                      <a:r>
                        <a:rPr lang="en-US" altLang="ko-KR" sz="1100" u="none" strike="noStrike" kern="1200" dirty="0" err="1">
                          <a:solidFill>
                            <a:schemeClr val="tx1"/>
                          </a:solidFill>
                          <a:effectLst/>
                          <a:latin typeface="SamsungOne-400" panose="020B0503030303020204" pitchFamily="34" charset="0"/>
                          <a:ea typeface="+mn-ea"/>
                          <a:cs typeface="+mn-cs"/>
                        </a:rPr>
                        <a:t>hành</a:t>
                      </a:r>
                      <a:r>
                        <a:rPr lang="en-US" altLang="ko-KR" sz="1100" u="none" strike="noStrike" kern="1200" dirty="0">
                          <a:solidFill>
                            <a:schemeClr val="tx1"/>
                          </a:solidFill>
                          <a:effectLst/>
                          <a:latin typeface="SamsungOne-400" panose="020B0503030303020204" pitchFamily="34" charset="0"/>
                          <a:ea typeface="+mn-ea"/>
                          <a:cs typeface="+mn-cs"/>
                        </a:rPr>
                        <a:t> </a:t>
                      </a:r>
                      <a:r>
                        <a:rPr lang="en-US" altLang="ko-KR" sz="1100" u="none" strike="noStrike" kern="1200" dirty="0" err="1">
                          <a:solidFill>
                            <a:schemeClr val="tx1"/>
                          </a:solidFill>
                          <a:effectLst/>
                          <a:latin typeface="SamsungOne-400" panose="020B0503030303020204" pitchFamily="34" charset="0"/>
                          <a:ea typeface="+mn-ea"/>
                          <a:cs typeface="+mn-cs"/>
                        </a:rPr>
                        <a:t>động</a:t>
                      </a:r>
                      <a:r>
                        <a:rPr lang="en-US" altLang="ko-KR" sz="1100" u="none" strike="noStrike" kern="1200" dirty="0">
                          <a:solidFill>
                            <a:schemeClr val="tx1"/>
                          </a:solidFill>
                          <a:effectLst/>
                          <a:latin typeface="SamsungOne-400" panose="020B0503030303020204" pitchFamily="34" charset="0"/>
                          <a:ea typeface="+mn-ea"/>
                          <a:cs typeface="+mn-cs"/>
                        </a:rPr>
                        <a:t> </a:t>
                      </a:r>
                      <a:r>
                        <a:rPr lang="en-US" altLang="ko-KR" sz="1100" u="none" strike="noStrike" kern="1200" dirty="0" err="1">
                          <a:solidFill>
                            <a:schemeClr val="tx1"/>
                          </a:solidFill>
                          <a:effectLst/>
                          <a:latin typeface="SamsungOne-400" panose="020B0503030303020204" pitchFamily="34" charset="0"/>
                          <a:ea typeface="+mn-ea"/>
                          <a:cs typeface="+mn-cs"/>
                        </a:rPr>
                        <a:t>trong</a:t>
                      </a:r>
                      <a:r>
                        <a:rPr lang="en-US" altLang="ko-KR" sz="1100" u="none" strike="noStrike" kern="1200" dirty="0">
                          <a:solidFill>
                            <a:schemeClr val="tx1"/>
                          </a:solidFill>
                          <a:effectLst/>
                          <a:latin typeface="SamsungOne-400" panose="020B0503030303020204" pitchFamily="34" charset="0"/>
                          <a:ea typeface="+mn-ea"/>
                          <a:cs typeface="+mn-cs"/>
                        </a:rPr>
                        <a:t> 3~5 slide </a:t>
                      </a:r>
                      <a:r>
                        <a:rPr lang="en-US" altLang="ko-KR" sz="1100" u="none" strike="noStrike" kern="1200" dirty="0" err="1">
                          <a:solidFill>
                            <a:schemeClr val="tx1"/>
                          </a:solidFill>
                          <a:effectLst/>
                          <a:latin typeface="SamsungOne-400" panose="020B0503030303020204" pitchFamily="34" charset="0"/>
                          <a:ea typeface="+mn-ea"/>
                          <a:cs typeface="+mn-cs"/>
                        </a:rPr>
                        <a:t>mỗi</a:t>
                      </a:r>
                      <a:r>
                        <a:rPr lang="en-US" altLang="ko-KR" sz="1100" u="none" strike="noStrike" kern="1200" dirty="0">
                          <a:solidFill>
                            <a:schemeClr val="tx1"/>
                          </a:solidFill>
                          <a:effectLst/>
                          <a:latin typeface="SamsungOne-400" panose="020B0503030303020204" pitchFamily="34" charset="0"/>
                          <a:ea typeface="+mn-ea"/>
                          <a:cs typeface="+mn-cs"/>
                        </a:rPr>
                        <a:t> </a:t>
                      </a:r>
                      <a:r>
                        <a:rPr lang="en-US" altLang="ko-KR" sz="1100" u="none" strike="noStrike" kern="1200" dirty="0" err="1">
                          <a:solidFill>
                            <a:schemeClr val="tx1"/>
                          </a:solidFill>
                          <a:effectLst/>
                          <a:latin typeface="SamsungOne-400" panose="020B0503030303020204" pitchFamily="34" charset="0"/>
                          <a:ea typeface="+mn-ea"/>
                          <a:cs typeface="+mn-cs"/>
                        </a:rPr>
                        <a:t>nhóm</a:t>
                      </a:r>
                      <a:r>
                        <a:rPr lang="en-US" altLang="ko-KR" sz="1100" u="none" strike="noStrike" kern="1200" dirty="0">
                          <a:solidFill>
                            <a:schemeClr val="tx1"/>
                          </a:solidFill>
                          <a:effectLst/>
                          <a:latin typeface="SamsungOne-400" panose="020B0503030303020204" pitchFamily="34" charset="0"/>
                          <a:ea typeface="+mn-ea"/>
                          <a:cs typeface="+mn-cs"/>
                        </a:rPr>
                        <a:t>.</a:t>
                      </a:r>
                    </a:p>
                    <a:p>
                      <a:pPr marL="171450" indent="-171450" algn="l" defTabSz="914400" rtl="0" eaLnBrk="1" latinLnBrk="1" hangingPunct="1">
                        <a:buFont typeface="Arial" panose="020B0604020202020204" pitchFamily="34" charset="0"/>
                        <a:buChar char="•"/>
                      </a:pPr>
                      <a:r>
                        <a:rPr lang="en-US" altLang="ko-KR" sz="1100" u="none" strike="noStrike" kern="1200" dirty="0">
                          <a:solidFill>
                            <a:schemeClr val="tx1"/>
                          </a:solidFill>
                          <a:effectLst/>
                          <a:latin typeface="SamsungOne-400" panose="020B0503030303020204" pitchFamily="34" charset="0"/>
                          <a:ea typeface="+mn-ea"/>
                          <a:cs typeface="+mn-cs"/>
                        </a:rPr>
                        <a:t>Trang </a:t>
                      </a:r>
                      <a:r>
                        <a:rPr lang="en-US" altLang="ko-KR" sz="1100" u="none" strike="noStrike" kern="1200" dirty="0" err="1">
                          <a:solidFill>
                            <a:schemeClr val="tx1"/>
                          </a:solidFill>
                          <a:effectLst/>
                          <a:latin typeface="SamsungOne-400" panose="020B0503030303020204" pitchFamily="34" charset="0"/>
                          <a:ea typeface="+mn-ea"/>
                          <a:cs typeface="+mn-cs"/>
                        </a:rPr>
                        <a:t>trình</a:t>
                      </a:r>
                      <a:r>
                        <a:rPr lang="en-US" altLang="ko-KR" sz="1100" u="none" strike="noStrike" kern="1200" dirty="0">
                          <a:solidFill>
                            <a:schemeClr val="tx1"/>
                          </a:solidFill>
                          <a:effectLst/>
                          <a:latin typeface="SamsungOne-400" panose="020B0503030303020204" pitchFamily="34" charset="0"/>
                          <a:ea typeface="+mn-ea"/>
                          <a:cs typeface="+mn-cs"/>
                        </a:rPr>
                        <a:t> </a:t>
                      </a:r>
                      <a:r>
                        <a:rPr lang="en-US" altLang="ko-KR" sz="1100" u="none" strike="noStrike" kern="1200" dirty="0" err="1">
                          <a:solidFill>
                            <a:schemeClr val="tx1"/>
                          </a:solidFill>
                          <a:effectLst/>
                          <a:latin typeface="SamsungOne-400" panose="020B0503030303020204" pitchFamily="34" charset="0"/>
                          <a:ea typeface="+mn-ea"/>
                          <a:cs typeface="+mn-cs"/>
                        </a:rPr>
                        <a:t>bày</a:t>
                      </a:r>
                      <a:r>
                        <a:rPr lang="en-US" altLang="ko-KR" sz="1100" u="none" strike="noStrike" kern="1200" dirty="0">
                          <a:solidFill>
                            <a:schemeClr val="tx1"/>
                          </a:solidFill>
                          <a:effectLst/>
                          <a:latin typeface="SamsungOne-400" panose="020B0503030303020204" pitchFamily="34" charset="0"/>
                          <a:ea typeface="+mn-ea"/>
                          <a:cs typeface="+mn-cs"/>
                        </a:rPr>
                        <a:t> ở </a:t>
                      </a:r>
                      <a:r>
                        <a:rPr lang="en-US" altLang="ko-KR" sz="1100" u="none" strike="noStrike" kern="1200" dirty="0" err="1">
                          <a:solidFill>
                            <a:schemeClr val="tx1"/>
                          </a:solidFill>
                          <a:effectLst/>
                          <a:latin typeface="SamsungOne-400" panose="020B0503030303020204" pitchFamily="34" charset="0"/>
                          <a:ea typeface="+mn-ea"/>
                          <a:cs typeface="+mn-cs"/>
                        </a:rPr>
                        <a:t>định</a:t>
                      </a:r>
                      <a:r>
                        <a:rPr lang="en-US" altLang="ko-KR" sz="1100" u="none" strike="noStrike" kern="1200" dirty="0">
                          <a:solidFill>
                            <a:schemeClr val="tx1"/>
                          </a:solidFill>
                          <a:effectLst/>
                          <a:latin typeface="SamsungOne-400" panose="020B0503030303020204" pitchFamily="34" charset="0"/>
                          <a:ea typeface="+mn-ea"/>
                          <a:cs typeface="+mn-cs"/>
                        </a:rPr>
                        <a:t> </a:t>
                      </a:r>
                      <a:r>
                        <a:rPr lang="en-US" altLang="ko-KR" sz="1100" u="none" strike="noStrike" kern="1200" dirty="0" err="1">
                          <a:solidFill>
                            <a:schemeClr val="tx1"/>
                          </a:solidFill>
                          <a:effectLst/>
                          <a:latin typeface="SamsungOne-400" panose="020B0503030303020204" pitchFamily="34" charset="0"/>
                          <a:ea typeface="+mn-ea"/>
                          <a:cs typeface="+mn-cs"/>
                        </a:rPr>
                        <a:t>dạng</a:t>
                      </a:r>
                      <a:r>
                        <a:rPr lang="en-US" altLang="ko-KR" sz="1100" u="none" strike="noStrike" kern="1200" dirty="0">
                          <a:solidFill>
                            <a:schemeClr val="tx1"/>
                          </a:solidFill>
                          <a:effectLst/>
                          <a:latin typeface="SamsungOne-400" panose="020B0503030303020204" pitchFamily="34" charset="0"/>
                          <a:ea typeface="+mn-ea"/>
                          <a:cs typeface="+mn-cs"/>
                        </a:rPr>
                        <a:t> Power point, PDF </a:t>
                      </a:r>
                      <a:r>
                        <a:rPr lang="en-US" altLang="ko-KR" sz="1100" u="none" strike="noStrike" kern="1200" dirty="0" err="1">
                          <a:solidFill>
                            <a:schemeClr val="tx1"/>
                          </a:solidFill>
                          <a:effectLst/>
                          <a:latin typeface="SamsungOne-400" panose="020B0503030303020204" pitchFamily="34" charset="0"/>
                          <a:ea typeface="+mn-ea"/>
                          <a:cs typeface="+mn-cs"/>
                        </a:rPr>
                        <a:t>hoặc</a:t>
                      </a:r>
                      <a:r>
                        <a:rPr lang="en-US" altLang="ko-KR" sz="1100" u="none" strike="noStrike" kern="1200" dirty="0">
                          <a:solidFill>
                            <a:schemeClr val="tx1"/>
                          </a:solidFill>
                          <a:effectLst/>
                          <a:latin typeface="SamsungOne-400" panose="020B0503030303020204" pitchFamily="34" charset="0"/>
                          <a:ea typeface="+mn-ea"/>
                          <a:cs typeface="+mn-cs"/>
                        </a:rPr>
                        <a:t> Word</a:t>
                      </a:r>
                      <a:endParaRPr lang="ko-KR" altLang="en-US" sz="1100" u="none" strike="noStrike" kern="1200" dirty="0">
                        <a:solidFill>
                          <a:schemeClr val="tx1"/>
                        </a:solidFill>
                        <a:effectLst/>
                        <a:latin typeface="SamsungOne-400" panose="020B0503030303020204" pitchFamily="34" charset="0"/>
                        <a:ea typeface="+mn-ea"/>
                        <a:cs typeface="+mn-cs"/>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604233598"/>
                  </a:ext>
                </a:extLst>
              </a:tr>
              <a:tr h="759600">
                <a:tc vMerge="1">
                  <a:txBody>
                    <a:bodyPr/>
                    <a:lstStyle/>
                    <a:p>
                      <a:pPr algn="ctr" latinLnBrk="1"/>
                      <a:endParaRPr lang="en-US" altLang="ko-KR" sz="1300" b="0" kern="1200" dirty="0">
                        <a:gradFill>
                          <a:gsLst>
                            <a:gs pos="0">
                              <a:srgbClr val="193EB0"/>
                            </a:gs>
                            <a:gs pos="100000">
                              <a:srgbClr val="1F45BC"/>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endParaRPr>
                    </a:p>
                  </a:txBody>
                  <a:tcPr marL="74271" marR="74271" marT="37136" marB="37136"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rowSpan="2">
                  <a:txBody>
                    <a:bodyPr/>
                    <a:lstStyle/>
                    <a:p>
                      <a:pPr marL="0" marR="0" indent="0" algn="ctr" defTabSz="990295" rtl="0" eaLnBrk="1" fontAlgn="auto" latinLnBrk="1" hangingPunct="1">
                        <a:lnSpc>
                          <a:spcPct val="100000"/>
                        </a:lnSpc>
                        <a:spcBef>
                          <a:spcPts val="0"/>
                        </a:spcBef>
                        <a:spcAft>
                          <a:spcPts val="0"/>
                        </a:spcAft>
                        <a:buClrTx/>
                        <a:buSzTx/>
                        <a:buFontTx/>
                        <a:buNone/>
                        <a:tabLst/>
                        <a:defRPr/>
                      </a:pP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Ngày</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5</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vi-VN" altLang="ko-KR" sz="1100" u="none" strike="noStrike" kern="1200" dirty="0">
                          <a:solidFill>
                            <a:schemeClr val="tx1"/>
                          </a:solidFill>
                          <a:effectLst/>
                          <a:latin typeface="SamsungOne-400" panose="020B0503030303020204" pitchFamily="34" charset="0"/>
                          <a:ea typeface="+mn-ea"/>
                          <a:cs typeface="+mn-cs"/>
                        </a:rPr>
                        <a:t>Trình bày sơ bộ – đề xuất dự án</a:t>
                      </a:r>
                      <a:endParaRPr lang="en-US" altLang="ko-KR" sz="1100" u="none" strike="noStrike" kern="1200" dirty="0">
                        <a:solidFill>
                          <a:schemeClr val="tx1"/>
                        </a:solidFill>
                        <a:effectLst/>
                        <a:latin typeface="SamsungOne-400" panose="020B0503030303020204" pitchFamily="34" charset="0"/>
                        <a:ea typeface="+mn-ea"/>
                        <a:cs typeface="+mn-cs"/>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171450" indent="-171450" algn="l" defTabSz="914400" rtl="0" eaLnBrk="1" latinLnBrk="1" hangingPunct="1">
                        <a:buFont typeface="Arial" panose="020B0604020202020204" pitchFamily="34" charset="0"/>
                        <a:buChar char="•"/>
                      </a:pP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Sử</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dụng</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máy</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chiếu</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hắt</a:t>
                      </a:r>
                      <a:endPar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p>
                      <a:pPr marL="171450" indent="-171450" algn="l" defTabSz="914400" rtl="0" eaLnBrk="1" latinLnBrk="1" hangingPunct="1">
                        <a:buFont typeface="Arial" panose="020B0604020202020204" pitchFamily="34" charset="0"/>
                        <a:buChar char="•"/>
                      </a:pP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15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phút</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thuyết</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trình</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+ 5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phút</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hỏi</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đáp</a:t>
                      </a:r>
                      <a:endPar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793541503"/>
                  </a:ext>
                </a:extLst>
              </a:tr>
              <a:tr h="759600">
                <a:tc vMerge="1">
                  <a:txBody>
                    <a:bodyPr/>
                    <a:lstStyle/>
                    <a:p>
                      <a:pPr latinLnBrk="1"/>
                      <a:endParaRPr lang="ko-KR" altLang="en-US"/>
                    </a:p>
                  </a:txBody>
                  <a:tcPr/>
                </a:tc>
                <a:tc vMerge="1">
                  <a:txBody>
                    <a:bodyPr/>
                    <a:lstStyle/>
                    <a:p>
                      <a:pPr latinLnBrk="1"/>
                      <a:endParaRPr lang="ko-KR" altLang="en-US"/>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u="none" strike="noStrike" kern="1200" dirty="0" err="1">
                          <a:solidFill>
                            <a:schemeClr val="tx1"/>
                          </a:solidFill>
                          <a:effectLst/>
                          <a:latin typeface="SamsungOne-400" panose="020B0503030303020204" pitchFamily="34" charset="0"/>
                          <a:ea typeface="+mn-ea"/>
                          <a:cs typeface="+mn-cs"/>
                        </a:rPr>
                        <a:t>Phản</a:t>
                      </a:r>
                      <a:r>
                        <a:rPr lang="en-US" altLang="ko-KR" sz="1100" u="none" strike="noStrike" kern="1200" dirty="0">
                          <a:solidFill>
                            <a:schemeClr val="tx1"/>
                          </a:solidFill>
                          <a:effectLst/>
                          <a:latin typeface="SamsungOne-400" panose="020B0503030303020204" pitchFamily="34" charset="0"/>
                          <a:ea typeface="+mn-ea"/>
                          <a:cs typeface="+mn-cs"/>
                        </a:rPr>
                        <a:t> </a:t>
                      </a:r>
                      <a:r>
                        <a:rPr lang="en-US" altLang="ko-KR" sz="1100" u="none" strike="noStrike" kern="1200" dirty="0" err="1">
                          <a:solidFill>
                            <a:schemeClr val="tx1"/>
                          </a:solidFill>
                          <a:effectLst/>
                          <a:latin typeface="SamsungOne-400" panose="020B0503030303020204" pitchFamily="34" charset="0"/>
                          <a:ea typeface="+mn-ea"/>
                          <a:cs typeface="+mn-cs"/>
                        </a:rPr>
                        <a:t>hồi</a:t>
                      </a:r>
                      <a:r>
                        <a:rPr lang="en-US" altLang="ko-KR" sz="1100" u="none" strike="noStrike" kern="1200" dirty="0">
                          <a:solidFill>
                            <a:schemeClr val="tx1"/>
                          </a:solidFill>
                          <a:effectLst/>
                          <a:latin typeface="SamsungOne-400" panose="020B0503030303020204" pitchFamily="34" charset="0"/>
                          <a:ea typeface="+mn-ea"/>
                          <a:cs typeface="+mn-cs"/>
                        </a:rPr>
                        <a:t> </a:t>
                      </a:r>
                      <a:r>
                        <a:rPr lang="en-US" altLang="ko-KR" sz="1100" u="none" strike="noStrike" kern="1200" dirty="0" err="1">
                          <a:solidFill>
                            <a:schemeClr val="tx1"/>
                          </a:solidFill>
                          <a:effectLst/>
                          <a:latin typeface="SamsungOne-400" panose="020B0503030303020204" pitchFamily="34" charset="0"/>
                          <a:ea typeface="+mn-ea"/>
                          <a:cs typeface="+mn-cs"/>
                        </a:rPr>
                        <a:t>và</a:t>
                      </a:r>
                      <a:r>
                        <a:rPr lang="en-US" altLang="ko-KR" sz="1100" u="none" strike="noStrike" kern="1200" dirty="0">
                          <a:solidFill>
                            <a:schemeClr val="tx1"/>
                          </a:solidFill>
                          <a:effectLst/>
                          <a:latin typeface="SamsungOne-400" panose="020B0503030303020204" pitchFamily="34" charset="0"/>
                          <a:ea typeface="+mn-ea"/>
                          <a:cs typeface="+mn-cs"/>
                        </a:rPr>
                        <a:t> </a:t>
                      </a:r>
                      <a:r>
                        <a:rPr lang="en-US" altLang="ko-KR" sz="1100" u="none" strike="noStrike" kern="1200" dirty="0" err="1">
                          <a:solidFill>
                            <a:schemeClr val="tx1"/>
                          </a:solidFill>
                          <a:effectLst/>
                          <a:latin typeface="SamsungOne-400" panose="020B0503030303020204" pitchFamily="34" charset="0"/>
                          <a:ea typeface="+mn-ea"/>
                          <a:cs typeface="+mn-cs"/>
                        </a:rPr>
                        <a:t>tổng</a:t>
                      </a:r>
                      <a:r>
                        <a:rPr lang="en-US" altLang="ko-KR" sz="1100" u="none" strike="noStrike" kern="1200" dirty="0">
                          <a:solidFill>
                            <a:schemeClr val="tx1"/>
                          </a:solidFill>
                          <a:effectLst/>
                          <a:latin typeface="SamsungOne-400" panose="020B0503030303020204" pitchFamily="34" charset="0"/>
                          <a:ea typeface="+mn-ea"/>
                          <a:cs typeface="+mn-cs"/>
                        </a:rPr>
                        <a:t> </a:t>
                      </a:r>
                      <a:r>
                        <a:rPr lang="en-US" altLang="ko-KR" sz="1100" u="none" strike="noStrike" kern="1200" dirty="0" err="1">
                          <a:solidFill>
                            <a:schemeClr val="tx1"/>
                          </a:solidFill>
                          <a:effectLst/>
                          <a:latin typeface="SamsungOne-400" panose="020B0503030303020204" pitchFamily="34" charset="0"/>
                          <a:ea typeface="+mn-ea"/>
                          <a:cs typeface="+mn-cs"/>
                        </a:rPr>
                        <a:t>kết</a:t>
                      </a:r>
                      <a:endParaRPr lang="en-US" altLang="ko-KR" sz="1100" u="none" strike="noStrike" kern="1200" dirty="0">
                        <a:solidFill>
                          <a:schemeClr val="tx1"/>
                        </a:solidFill>
                        <a:effectLst/>
                        <a:latin typeface="SamsungOne-400" panose="020B0503030303020204" pitchFamily="34" charset="0"/>
                        <a:ea typeface="+mn-ea"/>
                        <a:cs typeface="+mn-cs"/>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vi-VN"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Phản hồi của nhóm và tổng kết của người hướng dẫn / người cố vấn</a:t>
                      </a:r>
                      <a:endPar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554070712"/>
                  </a:ext>
                </a:extLst>
              </a:tr>
            </a:tbl>
          </a:graphicData>
        </a:graphic>
      </p:graphicFrame>
    </p:spTree>
    <p:extLst>
      <p:ext uri="{BB962C8B-B14F-4D97-AF65-F5344CB8AC3E}">
        <p14:creationId xmlns:p14="http://schemas.microsoft.com/office/powerpoint/2010/main" val="112506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671FC1F-94E7-460F-9A7D-01D28038047B}"/>
              </a:ext>
            </a:extLst>
          </p:cNvPr>
          <p:cNvSpPr>
            <a:spLocks noGrp="1"/>
          </p:cNvSpPr>
          <p:nvPr>
            <p:ph type="body" sz="quarter" idx="10"/>
          </p:nvPr>
        </p:nvSpPr>
        <p:spPr>
          <a:xfrm>
            <a:off x="449612" y="447879"/>
            <a:ext cx="5951188" cy="279119"/>
          </a:xfrm>
        </p:spPr>
        <p:txBody>
          <a:bodyPr/>
          <a:lstStyle/>
          <a:p>
            <a:r>
              <a:rPr lang="en-US" altLang="ko-KR" dirty="0"/>
              <a:t>2.2. </a:t>
            </a:r>
            <a:r>
              <a:rPr lang="en-US" altLang="ko-KR" dirty="0" err="1"/>
              <a:t>Quản</a:t>
            </a:r>
            <a:r>
              <a:rPr lang="en-US" altLang="ko-KR" dirty="0"/>
              <a:t> </a:t>
            </a:r>
            <a:r>
              <a:rPr lang="en-US" altLang="ko-KR" dirty="0" err="1"/>
              <a:t>lý</a:t>
            </a:r>
            <a:r>
              <a:rPr lang="en-US" altLang="ko-KR" dirty="0"/>
              <a:t> </a:t>
            </a:r>
            <a:r>
              <a:rPr lang="en-US" altLang="ko-KR" dirty="0" err="1"/>
              <a:t>lịch</a:t>
            </a:r>
            <a:r>
              <a:rPr lang="en-US" altLang="ko-KR" dirty="0"/>
              <a:t> </a:t>
            </a:r>
            <a:r>
              <a:rPr lang="en-US" altLang="ko-KR" dirty="0" err="1"/>
              <a:t>trình</a:t>
            </a:r>
            <a:r>
              <a:rPr lang="en-US" altLang="ko-KR" dirty="0"/>
              <a:t> </a:t>
            </a:r>
            <a:r>
              <a:rPr lang="en-US" altLang="ko-KR" dirty="0" err="1"/>
              <a:t>và</a:t>
            </a:r>
            <a:r>
              <a:rPr lang="en-US" altLang="ko-KR" dirty="0"/>
              <a:t> </a:t>
            </a:r>
            <a:r>
              <a:rPr lang="en-US" altLang="ko-KR" dirty="0" err="1"/>
              <a:t>tiến</a:t>
            </a:r>
            <a:r>
              <a:rPr lang="en-US" altLang="ko-KR" dirty="0"/>
              <a:t> </a:t>
            </a:r>
            <a:r>
              <a:rPr lang="en-US" altLang="ko-KR" dirty="0" err="1"/>
              <a:t>độ</a:t>
            </a:r>
            <a:r>
              <a:rPr lang="en-US" altLang="ko-KR" dirty="0"/>
              <a:t> </a:t>
            </a:r>
            <a:r>
              <a:rPr lang="en-US" altLang="ko-KR" dirty="0" err="1"/>
              <a:t>dự</a:t>
            </a:r>
            <a:r>
              <a:rPr lang="en-US" altLang="ko-KR" dirty="0"/>
              <a:t> </a:t>
            </a:r>
            <a:r>
              <a:rPr lang="en-US" altLang="ko-KR" dirty="0" err="1"/>
              <a:t>án</a:t>
            </a:r>
            <a:endParaRPr lang="en-US" altLang="ko-KR" dirty="0"/>
          </a:p>
        </p:txBody>
      </p:sp>
      <p:sp>
        <p:nvSpPr>
          <p:cNvPr id="3" name="텍스트 개체 틀 2">
            <a:extLst>
              <a:ext uri="{FF2B5EF4-FFF2-40B4-BE49-F238E27FC236}">
                <a16:creationId xmlns:a16="http://schemas.microsoft.com/office/drawing/2014/main" id="{89EAE8C6-23C0-4757-98B4-2EB9FF0CC165}"/>
              </a:ext>
            </a:extLst>
          </p:cNvPr>
          <p:cNvSpPr>
            <a:spLocks noGrp="1"/>
          </p:cNvSpPr>
          <p:nvPr>
            <p:ph type="body" sz="quarter" idx="11"/>
          </p:nvPr>
        </p:nvSpPr>
        <p:spPr/>
        <p:txBody>
          <a:bodyPr/>
          <a:lstStyle/>
          <a:p>
            <a:r>
              <a:rPr lang="vi-VN" altLang="ko-KR" dirty="0">
                <a:latin typeface="iCiel Samsung Sharp Sans Bold" pitchFamily="2" charset="0"/>
                <a:ea typeface="iCiel Samsung Sharp Sans Bold" pitchFamily="2" charset="0"/>
                <a:cs typeface="iCiel Samsung Sharp Sans Bold" pitchFamily="2" charset="0"/>
              </a:rPr>
              <a:t>Lịch trình</a:t>
            </a:r>
            <a:endParaRPr lang="ko-KR" altLang="en-US" dirty="0">
              <a:latin typeface="iCiel Samsung Sharp Sans Bold" pitchFamily="2" charset="0"/>
              <a:cs typeface="iCiel Samsung Sharp Sans Bold" pitchFamily="2" charset="0"/>
            </a:endParaRPr>
          </a:p>
        </p:txBody>
      </p:sp>
      <p:sp>
        <p:nvSpPr>
          <p:cNvPr id="4" name="텍스트 개체 틀 3">
            <a:extLst>
              <a:ext uri="{FF2B5EF4-FFF2-40B4-BE49-F238E27FC236}">
                <a16:creationId xmlns:a16="http://schemas.microsoft.com/office/drawing/2014/main" id="{DCDE637A-7A23-48A5-92D7-9AC02BBA40DF}"/>
              </a:ext>
            </a:extLst>
          </p:cNvPr>
          <p:cNvSpPr>
            <a:spLocks noGrp="1"/>
          </p:cNvSpPr>
          <p:nvPr>
            <p:ph type="body" sz="quarter" idx="13"/>
          </p:nvPr>
        </p:nvSpPr>
        <p:spPr/>
        <p:txBody>
          <a:bodyPr/>
          <a:lstStyle/>
          <a:p>
            <a:r>
              <a:rPr lang="en-US" altLang="ko-KR" sz="1600" b="1" dirty="0" err="1">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Bài</a:t>
            </a:r>
            <a:r>
              <a:rPr lang="en-US" altLang="ko-KR" sz="1600" b="1" dirty="0">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  </a:t>
            </a:r>
            <a:r>
              <a:rPr lang="en-US" altLang="ko-KR" sz="1600" b="1" dirty="0">
                <a:solidFill>
                  <a:schemeClr val="bg1">
                    <a:lumMod val="85000"/>
                  </a:schemeClr>
                </a:solidFill>
                <a:latin typeface="iCiel Samsung Sharp Sans Bold" pitchFamily="2" charset="77"/>
                <a:ea typeface="iCiel Samsung Sharp Sans Bold" pitchFamily="2" charset="77"/>
                <a:cs typeface="iCiel Samsung Sharp Sans Bold" pitchFamily="2" charset="77"/>
              </a:rPr>
              <a:t>02</a:t>
            </a:r>
          </a:p>
          <a:p>
            <a:endParaRPr lang="ko-KR" altLang="en-US" dirty="0"/>
          </a:p>
        </p:txBody>
      </p:sp>
      <p:graphicFrame>
        <p:nvGraphicFramePr>
          <p:cNvPr id="7" name="Table 19">
            <a:extLst>
              <a:ext uri="{FF2B5EF4-FFF2-40B4-BE49-F238E27FC236}">
                <a16:creationId xmlns:a16="http://schemas.microsoft.com/office/drawing/2014/main" id="{3F254564-5F25-4E83-BACC-0705249DF884}"/>
              </a:ext>
            </a:extLst>
          </p:cNvPr>
          <p:cNvGraphicFramePr>
            <a:graphicFrameLocks noGrp="1"/>
          </p:cNvGraphicFramePr>
          <p:nvPr>
            <p:extLst>
              <p:ext uri="{D42A27DB-BD31-4B8C-83A1-F6EECF244321}">
                <p14:modId xmlns:p14="http://schemas.microsoft.com/office/powerpoint/2010/main" val="2231690533"/>
              </p:ext>
            </p:extLst>
          </p:nvPr>
        </p:nvGraphicFramePr>
        <p:xfrm>
          <a:off x="532605" y="2233613"/>
          <a:ext cx="8811190" cy="3951732"/>
        </p:xfrm>
        <a:graphic>
          <a:graphicData uri="http://schemas.openxmlformats.org/drawingml/2006/table">
            <a:tbl>
              <a:tblPr/>
              <a:tblGrid>
                <a:gridCol w="1195235">
                  <a:extLst>
                    <a:ext uri="{9D8B030D-6E8A-4147-A177-3AD203B41FA5}">
                      <a16:colId xmlns:a16="http://schemas.microsoft.com/office/drawing/2014/main" val="20001"/>
                    </a:ext>
                  </a:extLst>
                </a:gridCol>
                <a:gridCol w="1548000">
                  <a:extLst>
                    <a:ext uri="{9D8B030D-6E8A-4147-A177-3AD203B41FA5}">
                      <a16:colId xmlns:a16="http://schemas.microsoft.com/office/drawing/2014/main" val="20002"/>
                    </a:ext>
                  </a:extLst>
                </a:gridCol>
                <a:gridCol w="2503955">
                  <a:extLst>
                    <a:ext uri="{9D8B030D-6E8A-4147-A177-3AD203B41FA5}">
                      <a16:colId xmlns:a16="http://schemas.microsoft.com/office/drawing/2014/main" val="20003"/>
                    </a:ext>
                  </a:extLst>
                </a:gridCol>
                <a:gridCol w="3564000">
                  <a:extLst>
                    <a:ext uri="{9D8B030D-6E8A-4147-A177-3AD203B41FA5}">
                      <a16:colId xmlns:a16="http://schemas.microsoft.com/office/drawing/2014/main" val="2511286042"/>
                    </a:ext>
                  </a:extLst>
                </a:gridCol>
              </a:tblGrid>
              <a:tr h="381973">
                <a:tc>
                  <a:txBody>
                    <a:bodyPr/>
                    <a:lstStyle/>
                    <a:p>
                      <a:pPr marL="0" algn="ctr" defTabSz="990295" rtl="0" eaLnBrk="1" latinLnBrk="1" hangingPunct="1"/>
                      <a:r>
                        <a:rPr lang="vi-VN" altLang="ko-KR" sz="1400" b="0" kern="1200" dirty="0">
                          <a:gradFill>
                            <a:gsLst>
                              <a:gs pos="0">
                                <a:schemeClr val="tx1"/>
                              </a:gs>
                              <a:gs pos="100000">
                                <a:schemeClr val="tx1"/>
                              </a:gs>
                            </a:gsLst>
                            <a:lin ang="7200000" scaled="0"/>
                          </a:gradFill>
                          <a:latin typeface="SamsungOne-700" panose="020B0803030303020204" pitchFamily="34" charset="0"/>
                          <a:ea typeface="SamsungOne-700" panose="020B0803030303020204" pitchFamily="34" charset="0"/>
                          <a:cs typeface="Times New Roman" panose="02020603050405020304" pitchFamily="18" charset="0"/>
                        </a:rPr>
                        <a:t>GIAI ĐOẠN</a:t>
                      </a:r>
                      <a:endParaRPr lang="ko-KR" altLang="en-US" sz="1400" b="0" kern="1200" dirty="0">
                        <a:gradFill>
                          <a:gsLst>
                            <a:gs pos="0">
                              <a:schemeClr val="tx1"/>
                            </a:gs>
                            <a:gs pos="100000">
                              <a:schemeClr val="tx1"/>
                            </a:gs>
                          </a:gsLst>
                          <a:lin ang="7200000" scaled="0"/>
                        </a:gradFill>
                        <a:latin typeface="SamsungOne-700" panose="020B0803030303020204" pitchFamily="34" charset="0"/>
                        <a:ea typeface="+mn-ea"/>
                        <a:cs typeface="Times New Roman" panose="02020603050405020304" pitchFamily="18" charset="0"/>
                      </a:endParaRPr>
                    </a:p>
                  </a:txBody>
                  <a:tcPr marL="89933" marR="89933" marT="44967" marB="44967"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90295" rtl="0" eaLnBrk="1" latinLnBrk="1" hangingPunct="1"/>
                      <a:r>
                        <a:rPr lang="en-US" altLang="ko-KR" sz="1400" b="0" kern="1200" dirty="0">
                          <a:gradFill>
                            <a:gsLst>
                              <a:gs pos="0">
                                <a:schemeClr val="tx1"/>
                              </a:gs>
                              <a:gs pos="100000">
                                <a:schemeClr val="tx1"/>
                              </a:gs>
                            </a:gsLst>
                            <a:lin ang="7200000" scaled="0"/>
                          </a:gradFill>
                          <a:latin typeface="SamsungOne-700" panose="020B0803030303020204" pitchFamily="34" charset="0"/>
                          <a:ea typeface="SamsungOne-700" panose="020B0803030303020204" pitchFamily="34" charset="0"/>
                          <a:cs typeface="Times New Roman" panose="02020603050405020304" pitchFamily="18" charset="0"/>
                        </a:rPr>
                        <a:t>THỜI GIAN</a:t>
                      </a:r>
                      <a:endParaRPr lang="ko-KR" altLang="en-US" sz="1400" b="0" kern="1200" dirty="0">
                        <a:gradFill>
                          <a:gsLst>
                            <a:gs pos="0">
                              <a:schemeClr val="tx1"/>
                            </a:gs>
                            <a:gs pos="100000">
                              <a:schemeClr val="tx1"/>
                            </a:gs>
                          </a:gsLst>
                          <a:lin ang="7200000" scaled="0"/>
                        </a:gradFill>
                        <a:latin typeface="SamsungOne-700" panose="020B0803030303020204" pitchFamily="34" charset="0"/>
                        <a:ea typeface="+mn-ea"/>
                        <a:cs typeface="Times New Roman" panose="02020603050405020304" pitchFamily="18" charset="0"/>
                      </a:endParaRPr>
                    </a:p>
                  </a:txBody>
                  <a:tcPr marL="89933" marR="89933" marT="44967" marB="44967"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90295" rtl="0" eaLnBrk="1" latinLnBrk="1" hangingPunct="1"/>
                      <a:r>
                        <a:rPr lang="en-US" altLang="ko-KR" sz="1400" b="0" kern="1200" dirty="0">
                          <a:gradFill>
                            <a:gsLst>
                              <a:gs pos="0">
                                <a:schemeClr val="tx1"/>
                              </a:gs>
                              <a:gs pos="100000">
                                <a:schemeClr val="tx1"/>
                              </a:gs>
                            </a:gsLst>
                            <a:lin ang="7200000" scaled="0"/>
                          </a:gradFill>
                          <a:latin typeface="SamsungOne-700" panose="020B0803030303020204" pitchFamily="34" charset="0"/>
                          <a:ea typeface="SamsungOne-700" panose="020B0803030303020204" pitchFamily="34" charset="0"/>
                          <a:cs typeface="Times New Roman" panose="02020603050405020304" pitchFamily="18" charset="0"/>
                        </a:rPr>
                        <a:t>HOẠT ĐỘNG</a:t>
                      </a:r>
                      <a:endParaRPr lang="ko-KR" altLang="en-US" sz="1400" b="0" kern="1200" dirty="0">
                        <a:gradFill>
                          <a:gsLst>
                            <a:gs pos="0">
                              <a:schemeClr val="tx1"/>
                            </a:gs>
                            <a:gs pos="100000">
                              <a:schemeClr val="tx1"/>
                            </a:gs>
                          </a:gsLst>
                          <a:lin ang="7200000" scaled="0"/>
                        </a:gradFill>
                        <a:latin typeface="SamsungOne-700" panose="020B0803030303020204" pitchFamily="34" charset="0"/>
                        <a:ea typeface="+mn-ea"/>
                        <a:cs typeface="Times New Roman" panose="02020603050405020304" pitchFamily="18" charset="0"/>
                      </a:endParaRPr>
                    </a:p>
                  </a:txBody>
                  <a:tcPr marL="89933" marR="89933" marT="44967" marB="44967"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90295" rtl="0" eaLnBrk="1" latinLnBrk="1" hangingPunct="1"/>
                      <a:r>
                        <a:rPr lang="en-US" altLang="ko-KR" sz="1400" b="0" kern="1200" dirty="0">
                          <a:gradFill>
                            <a:gsLst>
                              <a:gs pos="0">
                                <a:schemeClr val="tx1"/>
                              </a:gs>
                              <a:gs pos="100000">
                                <a:schemeClr val="tx1"/>
                              </a:gs>
                            </a:gsLst>
                            <a:lin ang="7200000" scaled="0"/>
                          </a:gradFill>
                          <a:latin typeface="SamsungOne-700" panose="020B0803030303020204" pitchFamily="34" charset="0"/>
                          <a:ea typeface="SamsungOne-700" panose="020B0803030303020204" pitchFamily="34" charset="0"/>
                          <a:cs typeface="Times New Roman" panose="02020603050405020304" pitchFamily="18" charset="0"/>
                        </a:rPr>
                        <a:t>NHẬN XÉT</a:t>
                      </a:r>
                      <a:endParaRPr lang="ko-KR" altLang="en-US" sz="1400" b="0" kern="1200" dirty="0">
                        <a:gradFill>
                          <a:gsLst>
                            <a:gs pos="0">
                              <a:schemeClr val="tx1"/>
                            </a:gs>
                            <a:gs pos="100000">
                              <a:schemeClr val="tx1"/>
                            </a:gs>
                          </a:gsLst>
                          <a:lin ang="7200000" scaled="0"/>
                        </a:gradFill>
                        <a:latin typeface="SamsungOne-700" panose="020B0803030303020204" pitchFamily="34" charset="0"/>
                        <a:ea typeface="+mn-ea"/>
                        <a:cs typeface="Times New Roman" panose="02020603050405020304" pitchFamily="18" charset="0"/>
                      </a:endParaRPr>
                    </a:p>
                  </a:txBody>
                  <a:tcPr marL="89933" marR="89933" marT="44967" marB="44967"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43054">
                <a:tc rowSpan="6">
                  <a:txBody>
                    <a:bodyPr/>
                    <a:lstStyle/>
                    <a:p>
                      <a:pPr algn="ctr" latinLnBrk="1"/>
                      <a:r>
                        <a:rPr lang="en-US" altLang="ko-KR" sz="1300" b="0" kern="1200" dirty="0">
                          <a:solidFill>
                            <a:srgbClr val="1429A0"/>
                          </a:solidFill>
                          <a:latin typeface="SamsungOne-700" panose="020B0803030303020204" pitchFamily="34" charset="0"/>
                          <a:ea typeface="SamsungOne-700" panose="020B0803030303020204" pitchFamily="34" charset="0"/>
                          <a:cs typeface="Times New Roman" panose="02020603050405020304" pitchFamily="18" charset="0"/>
                        </a:rPr>
                        <a:t>GIAI ĐOẠN</a:t>
                      </a:r>
                      <a:r>
                        <a:rPr lang="vi-VN" altLang="ko-KR" sz="1300" b="0" kern="1200" dirty="0">
                          <a:solidFill>
                            <a:srgbClr val="1429A0"/>
                          </a:solidFill>
                          <a:latin typeface="SamsungOne-700" panose="020B0803030303020204" pitchFamily="34" charset="0"/>
                          <a:ea typeface="SamsungOne-700" panose="020B0803030303020204" pitchFamily="34" charset="0"/>
                          <a:cs typeface="Times New Roman" panose="02020603050405020304" pitchFamily="18" charset="0"/>
                        </a:rPr>
                        <a:t> TRIỂN KHAI </a:t>
                      </a:r>
                      <a:r>
                        <a:rPr lang="en-US" altLang="ko-KR" sz="1300" b="0" kern="1200" dirty="0">
                          <a:solidFill>
                            <a:srgbClr val="1429A0"/>
                          </a:solidFill>
                          <a:latin typeface="SamsungOne-700" panose="020B0803030303020204" pitchFamily="34" charset="0"/>
                          <a:ea typeface="SamsungOne-700" panose="020B0803030303020204" pitchFamily="34" charset="0"/>
                          <a:cs typeface="Times New Roman" panose="02020603050405020304" pitchFamily="18" charset="0"/>
                        </a:rPr>
                        <a:t>#1</a:t>
                      </a:r>
                    </a:p>
                  </a:txBody>
                  <a:tcPr marL="74271" marR="74271" marT="37136" marB="37136"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0" indent="0" algn="ctr" defTabSz="990295" rtl="0" eaLnBrk="1" latinLnBrk="1" hangingPunct="1">
                        <a:buFont typeface="Arial" panose="020B0604020202020204" pitchFamily="34" charset="0"/>
                        <a:buNone/>
                      </a:pPr>
                      <a:r>
                        <a:rPr lang="en-US" altLang="ko-KR" sz="1400" b="0" kern="1200" dirty="0" err="1">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Ngày</a:t>
                      </a:r>
                      <a:r>
                        <a:rPr lang="en-US" altLang="ko-KR" sz="1400" b="0" kern="1200" dirty="0">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6 ~ </a:t>
                      </a:r>
                      <a:r>
                        <a:rPr lang="en-US" altLang="ko-KR" sz="1400" b="0" kern="1200" dirty="0" err="1">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Ngày</a:t>
                      </a:r>
                      <a:r>
                        <a:rPr lang="en-US" altLang="ko-KR" sz="1400" b="0" kern="1200" dirty="0">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11</a:t>
                      </a:r>
                      <a:endParaRPr lang="ko-KR" altLang="en-US" sz="1400" b="0" kern="1200" dirty="0">
                        <a:gradFill>
                          <a:gsLst>
                            <a:gs pos="0">
                              <a:schemeClr val="bg1"/>
                            </a:gs>
                            <a:gs pos="100000">
                              <a:schemeClr val="bg1"/>
                            </a:gs>
                          </a:gsLst>
                          <a:lin ang="5400000" scaled="1"/>
                        </a:gradFill>
                        <a:latin typeface="SamsungOne-700" panose="020B0803030303020204" pitchFamily="34" charset="0"/>
                        <a:ea typeface="SamsungOneKorean 700" panose="020B0803030303020204" pitchFamily="50" charset="-127"/>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1429A0"/>
                    </a:solidFill>
                  </a:tcPr>
                </a:tc>
                <a:tc gridSpan="2">
                  <a:txBody>
                    <a:bodyPr/>
                    <a:lstStyle/>
                    <a:p>
                      <a:pPr marL="0" indent="0" algn="l" defTabSz="990295" rtl="0" eaLnBrk="1" latinLnBrk="1" hangingPunct="1">
                        <a:buFont typeface="Arial" panose="020B0604020202020204" pitchFamily="34" charset="0"/>
                        <a:buNone/>
                      </a:pPr>
                      <a:r>
                        <a:rPr lang="en-US" altLang="ko-KR" sz="1400" b="0" kern="1200" dirty="0" err="1">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Kết</a:t>
                      </a:r>
                      <a:r>
                        <a:rPr lang="en-US" altLang="ko-KR" sz="1400" b="0" kern="1200" dirty="0">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b="0" kern="1200" dirty="0" err="1">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quả</a:t>
                      </a:r>
                      <a:r>
                        <a:rPr lang="en-US" altLang="ko-KR" sz="1400" b="0" kern="1200" dirty="0">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b="0" kern="1200" dirty="0" err="1">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tạm</a:t>
                      </a:r>
                      <a:r>
                        <a:rPr lang="en-US" altLang="ko-KR" sz="1400" b="0" kern="1200" dirty="0">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b="0" kern="1200" dirty="0" err="1">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thời</a:t>
                      </a:r>
                      <a:endParaRPr lang="en-US" altLang="ko-KR" sz="1400" b="0" kern="1200" dirty="0">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1429A0"/>
                    </a:solidFill>
                  </a:tcPr>
                </a:tc>
                <a:tc hMerge="1">
                  <a:txBody>
                    <a:bodyPr/>
                    <a:lstStyle/>
                    <a:p>
                      <a:pPr latinLnBrk="1"/>
                      <a:endParaRPr lang="ko-KR" altLang="en-US"/>
                    </a:p>
                  </a:txBody>
                  <a:tcPr/>
                </a:tc>
                <a:extLst>
                  <a:ext uri="{0D108BD9-81ED-4DB2-BD59-A6C34878D82A}">
                    <a16:rowId xmlns:a16="http://schemas.microsoft.com/office/drawing/2014/main" val="10001"/>
                  </a:ext>
                </a:extLst>
              </a:tr>
              <a:tr h="645341">
                <a:tc vMerge="1">
                  <a:txBody>
                    <a:bodyPr/>
                    <a:lstStyle/>
                    <a:p>
                      <a:pPr algn="ctr" latinLnBrk="1"/>
                      <a:endParaRPr lang="ko-KR" altLang="en-US" sz="1300" b="0" kern="1200" dirty="0">
                        <a:gradFill>
                          <a:gsLst>
                            <a:gs pos="0">
                              <a:srgbClr val="193EB0"/>
                            </a:gs>
                            <a:gs pos="100000">
                              <a:srgbClr val="1F45BC"/>
                            </a:gs>
                          </a:gsLst>
                          <a:lin ang="5400000" scaled="1"/>
                        </a:gradFill>
                        <a:latin typeface="SamsungOne-700" panose="020B0803030303020204" pitchFamily="34" charset="0"/>
                        <a:cs typeface="Times New Roman" panose="02020603050405020304" pitchFamily="18" charset="0"/>
                      </a:endParaRPr>
                    </a:p>
                  </a:txBody>
                  <a:tcPr marL="74271" marR="74271" marT="37136" marB="37136"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0" algn="ctr" defTabSz="990295" rtl="0" eaLnBrk="1" latinLnBrk="1" hangingPunct="1"/>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vi-VN"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Ngày</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6 ~  </a:t>
                      </a:r>
                      <a:r>
                        <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vi-VN"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Ngày</a:t>
                      </a:r>
                      <a:r>
                        <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9</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Xây</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dựng</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và</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thử</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nghiệm</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nguyên</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mẫu</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ban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đầu</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171450" marR="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vi-VN"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Hướng dẫn của giáo viên/cố vấn</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645341">
                <a:tc vMerge="1">
                  <a:txBody>
                    <a:bodyPr/>
                    <a:lstStyle/>
                    <a:p>
                      <a:pPr algn="ctr" latinLnBrk="1"/>
                      <a:endParaRPr lang="ko-KR" altLang="en-US" sz="1300" b="0" kern="1200" dirty="0">
                        <a:gradFill>
                          <a:gsLst>
                            <a:gs pos="0">
                              <a:srgbClr val="193EB0"/>
                            </a:gs>
                            <a:gs pos="100000">
                              <a:srgbClr val="1F45BC"/>
                            </a:gs>
                          </a:gsLst>
                          <a:lin ang="5400000" scaled="1"/>
                        </a:gradFill>
                        <a:latin typeface="SamsungOne-700" panose="020B0803030303020204" pitchFamily="34" charset="0"/>
                        <a:cs typeface="Times New Roman" panose="02020603050405020304" pitchFamily="18" charset="0"/>
                      </a:endParaRPr>
                    </a:p>
                  </a:txBody>
                  <a:tcPr marL="74271" marR="74271" marT="37136" marB="37136"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rowSpan="2">
                  <a:txBody>
                    <a:bodyPr/>
                    <a:lstStyle/>
                    <a:p>
                      <a:pPr marL="0" algn="ctr" defTabSz="990295" rtl="0" eaLnBrk="1" latinLnBrk="1" hangingPunct="1"/>
                      <a:r>
                        <a:rPr lang="vi-VN"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Ngày</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10</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Biểu</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mẫu</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WBS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của</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dự</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án</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Capstone.</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vi-VN"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Kiểm soát yếu bởi người hướng dẫn vào Ngày 9</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645341">
                <a:tc vMerge="1">
                  <a:txBody>
                    <a:bodyPr/>
                    <a:lstStyle/>
                    <a:p>
                      <a:pPr algn="ctr" latinLnBrk="1"/>
                      <a:endParaRPr lang="en-US" altLang="ko-KR" sz="1300" b="0" kern="1200" dirty="0">
                        <a:gradFill>
                          <a:gsLst>
                            <a:gs pos="0">
                              <a:srgbClr val="193EB0"/>
                            </a:gs>
                            <a:gs pos="100000">
                              <a:srgbClr val="1F45BC"/>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endParaRPr>
                    </a:p>
                  </a:txBody>
                  <a:tcPr marL="74271" marR="74271" marT="37136" marB="37136"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vMerge="1">
                  <a:txBody>
                    <a:bodyPr/>
                    <a:lstStyle/>
                    <a:p>
                      <a:pPr marL="0" algn="ctr" defTabSz="914400" rtl="0" eaLnBrk="1" latinLnBrk="1" hangingPunct="1"/>
                      <a:endParaRPr lang="ko-KR" altLang="en-US" sz="1300" b="0" kern="1200" spc="-100" baseline="0" dirty="0">
                        <a:ln>
                          <a:solidFill>
                            <a:schemeClr val="tx1">
                              <a:alpha val="0"/>
                            </a:schemeClr>
                          </a:solidFill>
                        </a:ln>
                        <a:solidFill>
                          <a:schemeClr val="tx1"/>
                        </a:solidFill>
                        <a:latin typeface="Times New Roman" panose="02020603050405020304" pitchFamily="18" charset="0"/>
                        <a:ea typeface="나눔고딕" panose="020D0604000000000000" pitchFamily="50" charset="-127"/>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0" algn="l" defTabSz="914400" rtl="0" eaLnBrk="1" latinLnBrk="1" hangingPunct="1"/>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Chuẩn</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bị</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hiển</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thị</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nguyên</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mẫu</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171450" indent="-171450" algn="l" defTabSz="914400" rtl="0" eaLnBrk="1" latinLnBrk="1" hangingPunct="1">
                        <a:buFont typeface="Arial" panose="020B0604020202020204" pitchFamily="34" charset="0"/>
                        <a:buChar char="•"/>
                      </a:pP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Trang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trình</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bày</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dữ</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liệu</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mã</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a:t>
                      </a:r>
                    </a:p>
                    <a:p>
                      <a:pPr marL="171450" indent="-171450" algn="l" defTabSz="914400" rtl="0" eaLnBrk="1" latinLnBrk="1" hangingPunct="1">
                        <a:buFont typeface="Arial" panose="020B0604020202020204" pitchFamily="34" charset="0"/>
                        <a:buChar char="•"/>
                      </a:pP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Trang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trình</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bày</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ở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định</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dạng</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Power point, PDF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hoặc</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Word</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408210086"/>
                  </a:ext>
                </a:extLst>
              </a:tr>
              <a:tr h="645341">
                <a:tc vMerge="1">
                  <a:txBody>
                    <a:bodyPr/>
                    <a:lstStyle/>
                    <a:p>
                      <a:pPr algn="ctr" latinLnBrk="1"/>
                      <a:endParaRPr lang="en-US" altLang="ko-KR" sz="1300" b="0" kern="1200" dirty="0">
                        <a:gradFill>
                          <a:gsLst>
                            <a:gs pos="0">
                              <a:srgbClr val="193EB0"/>
                            </a:gs>
                            <a:gs pos="100000">
                              <a:srgbClr val="1F45BC"/>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endParaRPr>
                    </a:p>
                  </a:txBody>
                  <a:tcPr marL="74271" marR="74271" marT="37136" marB="37136"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rowSpan="2">
                  <a:txBody>
                    <a:bodyPr/>
                    <a:lstStyle/>
                    <a:p>
                      <a:pPr marL="0" marR="0" indent="0" algn="ctr" defTabSz="990295" rtl="0" eaLnBrk="1" fontAlgn="auto" latinLnBrk="1" hangingPunct="1">
                        <a:lnSpc>
                          <a:spcPct val="100000"/>
                        </a:lnSpc>
                        <a:spcBef>
                          <a:spcPts val="0"/>
                        </a:spcBef>
                        <a:spcAft>
                          <a:spcPts val="0"/>
                        </a:spcAft>
                        <a:buClrTx/>
                        <a:buSzTx/>
                        <a:buFontTx/>
                        <a:buNone/>
                        <a:tabLst/>
                        <a:defRPr/>
                      </a:pPr>
                      <a:r>
                        <a:rPr lang="vi-VN"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Ngày</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11</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0" algn="l" defTabSz="914400" rtl="0" eaLnBrk="1" latinLnBrk="1" hangingPunct="1"/>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Nguyên</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mẫu</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hiển</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thị</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171450" indent="-171450" algn="l" defTabSz="914400" rtl="0" eaLnBrk="1" latinLnBrk="1" hangingPunct="1">
                        <a:buFont typeface="Arial" panose="020B0604020202020204" pitchFamily="34" charset="0"/>
                        <a:buChar char="•"/>
                      </a:pP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Sử</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dụng</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máy</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chiếu</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hắt</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a:t>
                      </a:r>
                    </a:p>
                    <a:p>
                      <a:pPr marL="171450" indent="-171450" algn="l" defTabSz="914400" rtl="0" eaLnBrk="1" latinLnBrk="1" hangingPunct="1">
                        <a:buFont typeface="Arial" panose="020B0604020202020204" pitchFamily="34" charset="0"/>
                        <a:buChar char="•"/>
                      </a:pP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20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phút</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thuyết</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trình</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+ 10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phút</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hỏi</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đáp</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604233598"/>
                  </a:ext>
                </a:extLst>
              </a:tr>
              <a:tr h="645341">
                <a:tc vMerge="1">
                  <a:txBody>
                    <a:bodyPr/>
                    <a:lstStyle/>
                    <a:p>
                      <a:pPr algn="ctr" latinLnBrk="1"/>
                      <a:endParaRPr lang="en-US" altLang="ko-KR" sz="1300" b="0" kern="1200" dirty="0">
                        <a:gradFill>
                          <a:gsLst>
                            <a:gs pos="0">
                              <a:srgbClr val="193EB0"/>
                            </a:gs>
                            <a:gs pos="100000">
                              <a:srgbClr val="1F45BC"/>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endParaRPr>
                    </a:p>
                  </a:txBody>
                  <a:tcPr marL="74271" marR="74271" marT="37136" marB="37136"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v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0" algn="l" defTabSz="914400" rtl="0" eaLnBrk="1" latinLnBrk="1" hangingPunct="1"/>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Phản</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hồi</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và</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kết</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thúc</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171450" indent="-171450" algn="l" defTabSz="914400" rtl="0" eaLnBrk="1" latinLnBrk="1" hangingPunct="1">
                        <a:buFont typeface="Arial" panose="020B0604020202020204" pitchFamily="34" charset="0"/>
                        <a:buChar char="•"/>
                      </a:pPr>
                      <a:r>
                        <a:rPr lang="vi-VN"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Phản hồi của nhóm và tổng kết của người hướng dẫn / người cố vấn</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4123990480"/>
                  </a:ext>
                </a:extLst>
              </a:tr>
            </a:tbl>
          </a:graphicData>
        </a:graphic>
      </p:graphicFrame>
    </p:spTree>
    <p:extLst>
      <p:ext uri="{BB962C8B-B14F-4D97-AF65-F5344CB8AC3E}">
        <p14:creationId xmlns:p14="http://schemas.microsoft.com/office/powerpoint/2010/main" val="4119976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671FC1F-94E7-460F-9A7D-01D28038047B}"/>
              </a:ext>
            </a:extLst>
          </p:cNvPr>
          <p:cNvSpPr>
            <a:spLocks noGrp="1"/>
          </p:cNvSpPr>
          <p:nvPr>
            <p:ph type="body" sz="quarter" idx="10"/>
          </p:nvPr>
        </p:nvSpPr>
        <p:spPr>
          <a:xfrm>
            <a:off x="449612" y="447879"/>
            <a:ext cx="5974048" cy="279119"/>
          </a:xfrm>
        </p:spPr>
        <p:txBody>
          <a:bodyPr/>
          <a:lstStyle/>
          <a:p>
            <a:r>
              <a:rPr lang="en-US" altLang="ko-KR" dirty="0"/>
              <a:t>2.2. </a:t>
            </a:r>
            <a:r>
              <a:rPr lang="en-US" altLang="ko-KR" dirty="0" err="1"/>
              <a:t>Quản</a:t>
            </a:r>
            <a:r>
              <a:rPr lang="en-US" altLang="ko-KR" dirty="0"/>
              <a:t> </a:t>
            </a:r>
            <a:r>
              <a:rPr lang="en-US" altLang="ko-KR" dirty="0" err="1"/>
              <a:t>lý</a:t>
            </a:r>
            <a:r>
              <a:rPr lang="en-US" altLang="ko-KR" dirty="0"/>
              <a:t> </a:t>
            </a:r>
            <a:r>
              <a:rPr lang="en-US" altLang="ko-KR" dirty="0" err="1"/>
              <a:t>lịch</a:t>
            </a:r>
            <a:r>
              <a:rPr lang="en-US" altLang="ko-KR" dirty="0"/>
              <a:t> </a:t>
            </a:r>
            <a:r>
              <a:rPr lang="en-US" altLang="ko-KR" dirty="0" err="1"/>
              <a:t>trình</a:t>
            </a:r>
            <a:r>
              <a:rPr lang="en-US" altLang="ko-KR" dirty="0"/>
              <a:t> </a:t>
            </a:r>
            <a:r>
              <a:rPr lang="en-US" altLang="ko-KR" dirty="0" err="1"/>
              <a:t>và</a:t>
            </a:r>
            <a:r>
              <a:rPr lang="en-US" altLang="ko-KR" dirty="0"/>
              <a:t> </a:t>
            </a:r>
            <a:r>
              <a:rPr lang="en-US" altLang="ko-KR" dirty="0" err="1"/>
              <a:t>tiến</a:t>
            </a:r>
            <a:r>
              <a:rPr lang="en-US" altLang="ko-KR" dirty="0"/>
              <a:t> </a:t>
            </a:r>
            <a:r>
              <a:rPr lang="en-US" altLang="ko-KR" dirty="0" err="1"/>
              <a:t>độ</a:t>
            </a:r>
            <a:r>
              <a:rPr lang="en-US" altLang="ko-KR" dirty="0"/>
              <a:t> </a:t>
            </a:r>
            <a:r>
              <a:rPr lang="en-US" altLang="ko-KR" dirty="0" err="1"/>
              <a:t>dự</a:t>
            </a:r>
            <a:r>
              <a:rPr lang="en-US" altLang="ko-KR" dirty="0"/>
              <a:t> </a:t>
            </a:r>
            <a:r>
              <a:rPr lang="en-US" altLang="ko-KR" dirty="0" err="1"/>
              <a:t>án</a:t>
            </a:r>
            <a:endParaRPr lang="en-US" altLang="ko-KR" dirty="0"/>
          </a:p>
        </p:txBody>
      </p:sp>
      <p:sp>
        <p:nvSpPr>
          <p:cNvPr id="3" name="텍스트 개체 틀 2">
            <a:extLst>
              <a:ext uri="{FF2B5EF4-FFF2-40B4-BE49-F238E27FC236}">
                <a16:creationId xmlns:a16="http://schemas.microsoft.com/office/drawing/2014/main" id="{89EAE8C6-23C0-4757-98B4-2EB9FF0CC165}"/>
              </a:ext>
            </a:extLst>
          </p:cNvPr>
          <p:cNvSpPr>
            <a:spLocks noGrp="1"/>
          </p:cNvSpPr>
          <p:nvPr>
            <p:ph type="body" sz="quarter" idx="11"/>
          </p:nvPr>
        </p:nvSpPr>
        <p:spPr/>
        <p:txBody>
          <a:bodyPr/>
          <a:lstStyle/>
          <a:p>
            <a:r>
              <a:rPr lang="vi-VN" altLang="ko-KR" dirty="0">
                <a:latin typeface="iCiel Samsung Sharp Sans Bold" pitchFamily="2" charset="0"/>
                <a:ea typeface="iCiel Samsung Sharp Sans Bold" pitchFamily="2" charset="0"/>
                <a:cs typeface="iCiel Samsung Sharp Sans Bold" pitchFamily="2" charset="0"/>
              </a:rPr>
              <a:t>Lịch trình</a:t>
            </a:r>
            <a:endParaRPr lang="ko-KR" altLang="en-US" dirty="0">
              <a:latin typeface="iCiel Samsung Sharp Sans Bold" pitchFamily="2" charset="0"/>
              <a:cs typeface="iCiel Samsung Sharp Sans Bold" pitchFamily="2" charset="0"/>
            </a:endParaRPr>
          </a:p>
        </p:txBody>
      </p:sp>
      <p:sp>
        <p:nvSpPr>
          <p:cNvPr id="4" name="텍스트 개체 틀 3">
            <a:extLst>
              <a:ext uri="{FF2B5EF4-FFF2-40B4-BE49-F238E27FC236}">
                <a16:creationId xmlns:a16="http://schemas.microsoft.com/office/drawing/2014/main" id="{DCDE637A-7A23-48A5-92D7-9AC02BBA40DF}"/>
              </a:ext>
            </a:extLst>
          </p:cNvPr>
          <p:cNvSpPr>
            <a:spLocks noGrp="1"/>
          </p:cNvSpPr>
          <p:nvPr>
            <p:ph type="body" sz="quarter" idx="13"/>
          </p:nvPr>
        </p:nvSpPr>
        <p:spPr/>
        <p:txBody>
          <a:bodyPr/>
          <a:lstStyle/>
          <a:p>
            <a:r>
              <a:rPr lang="en-US" altLang="ko-KR" sz="1600" b="1" dirty="0" err="1">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Bài</a:t>
            </a:r>
            <a:r>
              <a:rPr lang="en-US" altLang="ko-KR" sz="1600" b="1" dirty="0">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  </a:t>
            </a:r>
            <a:r>
              <a:rPr lang="en-US" altLang="ko-KR" sz="1600" b="1" dirty="0">
                <a:solidFill>
                  <a:schemeClr val="bg1">
                    <a:lumMod val="85000"/>
                  </a:schemeClr>
                </a:solidFill>
                <a:latin typeface="iCiel Samsung Sharp Sans Bold" pitchFamily="2" charset="77"/>
                <a:ea typeface="iCiel Samsung Sharp Sans Bold" pitchFamily="2" charset="77"/>
                <a:cs typeface="iCiel Samsung Sharp Sans Bold" pitchFamily="2" charset="77"/>
              </a:rPr>
              <a:t>02</a:t>
            </a:r>
          </a:p>
          <a:p>
            <a:endParaRPr lang="ko-KR" altLang="en-US" dirty="0"/>
          </a:p>
        </p:txBody>
      </p:sp>
      <p:graphicFrame>
        <p:nvGraphicFramePr>
          <p:cNvPr id="6" name="Table 19">
            <a:extLst>
              <a:ext uri="{FF2B5EF4-FFF2-40B4-BE49-F238E27FC236}">
                <a16:creationId xmlns:a16="http://schemas.microsoft.com/office/drawing/2014/main" id="{8B18B6AE-A97B-4350-8B5D-ADD1DF15287B}"/>
              </a:ext>
            </a:extLst>
          </p:cNvPr>
          <p:cNvGraphicFramePr>
            <a:graphicFrameLocks noGrp="1"/>
          </p:cNvGraphicFramePr>
          <p:nvPr>
            <p:extLst>
              <p:ext uri="{D42A27DB-BD31-4B8C-83A1-F6EECF244321}">
                <p14:modId xmlns:p14="http://schemas.microsoft.com/office/powerpoint/2010/main" val="3298380359"/>
              </p:ext>
            </p:extLst>
          </p:nvPr>
        </p:nvGraphicFramePr>
        <p:xfrm>
          <a:off x="532605" y="2233613"/>
          <a:ext cx="8811190" cy="4104596"/>
        </p:xfrm>
        <a:graphic>
          <a:graphicData uri="http://schemas.openxmlformats.org/drawingml/2006/table">
            <a:tbl>
              <a:tblPr/>
              <a:tblGrid>
                <a:gridCol w="1147605">
                  <a:extLst>
                    <a:ext uri="{9D8B030D-6E8A-4147-A177-3AD203B41FA5}">
                      <a16:colId xmlns:a16="http://schemas.microsoft.com/office/drawing/2014/main" val="20001"/>
                    </a:ext>
                  </a:extLst>
                </a:gridCol>
                <a:gridCol w="1634490">
                  <a:extLst>
                    <a:ext uri="{9D8B030D-6E8A-4147-A177-3AD203B41FA5}">
                      <a16:colId xmlns:a16="http://schemas.microsoft.com/office/drawing/2014/main" val="20002"/>
                    </a:ext>
                  </a:extLst>
                </a:gridCol>
                <a:gridCol w="2465095">
                  <a:extLst>
                    <a:ext uri="{9D8B030D-6E8A-4147-A177-3AD203B41FA5}">
                      <a16:colId xmlns:a16="http://schemas.microsoft.com/office/drawing/2014/main" val="20003"/>
                    </a:ext>
                  </a:extLst>
                </a:gridCol>
                <a:gridCol w="3564000">
                  <a:extLst>
                    <a:ext uri="{9D8B030D-6E8A-4147-A177-3AD203B41FA5}">
                      <a16:colId xmlns:a16="http://schemas.microsoft.com/office/drawing/2014/main" val="2585049185"/>
                    </a:ext>
                  </a:extLst>
                </a:gridCol>
              </a:tblGrid>
              <a:tr h="334444">
                <a:tc>
                  <a:txBody>
                    <a:bodyPr/>
                    <a:lstStyle/>
                    <a:p>
                      <a:pPr marL="0" algn="ctr" defTabSz="990295" rtl="0" eaLnBrk="1" latinLnBrk="1" hangingPunct="1"/>
                      <a:r>
                        <a:rPr lang="vi-VN" altLang="ko-KR" sz="1400" b="0" kern="1200" dirty="0">
                          <a:gradFill>
                            <a:gsLst>
                              <a:gs pos="0">
                                <a:schemeClr val="tx1"/>
                              </a:gs>
                              <a:gs pos="100000">
                                <a:schemeClr val="tx1"/>
                              </a:gs>
                            </a:gsLst>
                            <a:lin ang="7200000" scaled="0"/>
                          </a:gradFill>
                          <a:latin typeface="SamsungOne-700" panose="020B0803030303020204" pitchFamily="34" charset="0"/>
                          <a:ea typeface="SamsungOne-700" panose="020B0803030303020204" pitchFamily="34" charset="0"/>
                          <a:cs typeface="Times New Roman" panose="02020603050405020304" pitchFamily="18" charset="0"/>
                        </a:rPr>
                        <a:t>GIAI ĐOẠN</a:t>
                      </a:r>
                      <a:endParaRPr lang="ko-KR" altLang="en-US" sz="1400" b="0" kern="1200" dirty="0">
                        <a:gradFill>
                          <a:gsLst>
                            <a:gs pos="0">
                              <a:schemeClr val="tx1"/>
                            </a:gs>
                            <a:gs pos="100000">
                              <a:schemeClr val="tx1"/>
                            </a:gs>
                          </a:gsLst>
                          <a:lin ang="7200000" scaled="0"/>
                        </a:gradFill>
                        <a:latin typeface="SamsungOne-700" panose="020B0803030303020204" pitchFamily="34" charset="0"/>
                        <a:ea typeface="+mn-ea"/>
                        <a:cs typeface="Times New Roman" panose="02020603050405020304" pitchFamily="18" charset="0"/>
                      </a:endParaRPr>
                    </a:p>
                  </a:txBody>
                  <a:tcPr marL="89933" marR="89933" marT="44967" marB="44967"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90295" rtl="0" eaLnBrk="1" latinLnBrk="1" hangingPunct="1"/>
                      <a:r>
                        <a:rPr lang="vi-VN" altLang="ko-KR" sz="1400" b="0" kern="1200" dirty="0">
                          <a:gradFill>
                            <a:gsLst>
                              <a:gs pos="0">
                                <a:schemeClr val="tx1"/>
                              </a:gs>
                              <a:gs pos="100000">
                                <a:schemeClr val="tx1"/>
                              </a:gs>
                            </a:gsLst>
                            <a:lin ang="7200000" scaled="0"/>
                          </a:gradFill>
                          <a:latin typeface="SamsungOne-700" panose="020B0803030303020204" pitchFamily="34" charset="0"/>
                          <a:ea typeface="SamsungOne-700" panose="020B0803030303020204" pitchFamily="34" charset="0"/>
                          <a:cs typeface="Times New Roman" panose="02020603050405020304" pitchFamily="18" charset="0"/>
                        </a:rPr>
                        <a:t>THỜI GIAN</a:t>
                      </a:r>
                      <a:endParaRPr lang="ko-KR" altLang="en-US" sz="1400" b="0" kern="1200" dirty="0">
                        <a:gradFill>
                          <a:gsLst>
                            <a:gs pos="0">
                              <a:schemeClr val="tx1"/>
                            </a:gs>
                            <a:gs pos="100000">
                              <a:schemeClr val="tx1"/>
                            </a:gs>
                          </a:gsLst>
                          <a:lin ang="7200000" scaled="0"/>
                        </a:gradFill>
                        <a:latin typeface="SamsungOne-700" panose="020B0803030303020204" pitchFamily="34" charset="0"/>
                        <a:ea typeface="+mn-ea"/>
                        <a:cs typeface="Times New Roman" panose="02020603050405020304" pitchFamily="18" charset="0"/>
                      </a:endParaRPr>
                    </a:p>
                  </a:txBody>
                  <a:tcPr marL="89933" marR="89933" marT="44967" marB="44967"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90295" rtl="0" eaLnBrk="1" latinLnBrk="1" hangingPunct="1"/>
                      <a:r>
                        <a:rPr lang="vi-VN" altLang="ko-KR" sz="1400" b="0" kern="1200" dirty="0">
                          <a:gradFill>
                            <a:gsLst>
                              <a:gs pos="0">
                                <a:schemeClr val="tx1"/>
                              </a:gs>
                              <a:gs pos="100000">
                                <a:schemeClr val="tx1"/>
                              </a:gs>
                            </a:gsLst>
                            <a:lin ang="7200000" scaled="0"/>
                          </a:gradFill>
                          <a:latin typeface="SamsungOne-700" panose="020B0803030303020204" pitchFamily="34" charset="0"/>
                          <a:ea typeface="SamsungOne-700" panose="020B0803030303020204" pitchFamily="34" charset="0"/>
                          <a:cs typeface="Times New Roman" panose="02020603050405020304" pitchFamily="18" charset="0"/>
                        </a:rPr>
                        <a:t>HOẠT ĐỘNG</a:t>
                      </a:r>
                      <a:endParaRPr lang="ko-KR" altLang="en-US" sz="1400" b="0" kern="1200" dirty="0">
                        <a:gradFill>
                          <a:gsLst>
                            <a:gs pos="0">
                              <a:schemeClr val="tx1"/>
                            </a:gs>
                            <a:gs pos="100000">
                              <a:schemeClr val="tx1"/>
                            </a:gs>
                          </a:gsLst>
                          <a:lin ang="7200000" scaled="0"/>
                        </a:gradFill>
                        <a:latin typeface="SamsungOne-700" panose="020B0803030303020204" pitchFamily="34" charset="0"/>
                        <a:ea typeface="+mn-ea"/>
                        <a:cs typeface="Times New Roman" panose="02020603050405020304" pitchFamily="18" charset="0"/>
                      </a:endParaRPr>
                    </a:p>
                  </a:txBody>
                  <a:tcPr marL="89933" marR="89933" marT="44967" marB="44967"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90295" rtl="0" eaLnBrk="1" latinLnBrk="1" hangingPunct="1"/>
                      <a:r>
                        <a:rPr lang="vi-VN" altLang="ko-KR" sz="1400" b="0" kern="1200" dirty="0">
                          <a:gradFill>
                            <a:gsLst>
                              <a:gs pos="0">
                                <a:schemeClr val="tx1"/>
                              </a:gs>
                              <a:gs pos="100000">
                                <a:schemeClr val="tx1"/>
                              </a:gs>
                            </a:gsLst>
                            <a:lin ang="7200000" scaled="0"/>
                          </a:gradFill>
                          <a:latin typeface="SamsungOne-700" panose="020B0803030303020204" pitchFamily="34" charset="0"/>
                          <a:ea typeface="SamsungOne-700" panose="020B0803030303020204" pitchFamily="34" charset="0"/>
                          <a:cs typeface="Times New Roman" panose="02020603050405020304" pitchFamily="18" charset="0"/>
                        </a:rPr>
                        <a:t>NHẬN XÉT</a:t>
                      </a:r>
                      <a:endParaRPr lang="ko-KR" altLang="en-US" sz="1400" b="0" kern="1200" dirty="0">
                        <a:gradFill>
                          <a:gsLst>
                            <a:gs pos="0">
                              <a:schemeClr val="tx1"/>
                            </a:gs>
                            <a:gs pos="100000">
                              <a:schemeClr val="tx1"/>
                            </a:gs>
                          </a:gsLst>
                          <a:lin ang="7200000" scaled="0"/>
                        </a:gradFill>
                        <a:latin typeface="SamsungOne-700" panose="020B0803030303020204" pitchFamily="34" charset="0"/>
                        <a:ea typeface="+mn-ea"/>
                        <a:cs typeface="Times New Roman" panose="02020603050405020304" pitchFamily="18" charset="0"/>
                      </a:endParaRPr>
                    </a:p>
                  </a:txBody>
                  <a:tcPr marL="89933" marR="89933" marT="44967" marB="44967"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rgbClr val="193EB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00368">
                <a:tc rowSpan="8">
                  <a:txBody>
                    <a:bodyPr/>
                    <a:lstStyle/>
                    <a:p>
                      <a:pPr algn="ctr" latinLnBrk="1"/>
                      <a:r>
                        <a:rPr lang="en-US" altLang="ko-KR" sz="1300" b="0" kern="1200" dirty="0">
                          <a:solidFill>
                            <a:srgbClr val="1429A0"/>
                          </a:solidFill>
                          <a:latin typeface="SamsungOne-700" panose="020B0803030303020204" pitchFamily="34" charset="0"/>
                          <a:ea typeface="SamsungOne-700" panose="020B0803030303020204" pitchFamily="34" charset="0"/>
                          <a:cs typeface="Times New Roman" panose="02020603050405020304" pitchFamily="18" charset="0"/>
                        </a:rPr>
                        <a:t>GIAI ĐOẠN</a:t>
                      </a:r>
                      <a:r>
                        <a:rPr lang="vi-VN" altLang="ko-KR" sz="1300" b="0" kern="1200" dirty="0">
                          <a:solidFill>
                            <a:srgbClr val="1429A0"/>
                          </a:solidFill>
                          <a:latin typeface="SamsungOne-700" panose="020B0803030303020204" pitchFamily="34" charset="0"/>
                          <a:ea typeface="SamsungOne-700" panose="020B0803030303020204" pitchFamily="34" charset="0"/>
                          <a:cs typeface="Times New Roman" panose="02020603050405020304" pitchFamily="18" charset="0"/>
                        </a:rPr>
                        <a:t> TRIỂN KHAI </a:t>
                      </a:r>
                      <a:r>
                        <a:rPr lang="en-US" altLang="ko-KR" sz="1300" b="0" kern="1200" dirty="0">
                          <a:solidFill>
                            <a:srgbClr val="1429A0"/>
                          </a:solidFill>
                          <a:latin typeface="SamsungOne-700" panose="020B0803030303020204" pitchFamily="34" charset="0"/>
                          <a:ea typeface="SamsungOne-700" panose="020B0803030303020204" pitchFamily="34" charset="0"/>
                          <a:cs typeface="Times New Roman" panose="02020603050405020304" pitchFamily="18" charset="0"/>
                        </a:rPr>
                        <a:t>#2</a:t>
                      </a:r>
                    </a:p>
                  </a:txBody>
                  <a:tcPr marL="74271" marR="74271" marT="37136" marB="37136"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0" indent="0" algn="ctr" defTabSz="990295" rtl="0" eaLnBrk="1" latinLnBrk="1" hangingPunct="1">
                        <a:buFont typeface="Arial" panose="020B0604020202020204" pitchFamily="34" charset="0"/>
                        <a:buNone/>
                      </a:pPr>
                      <a:r>
                        <a:rPr lang="en-US" altLang="ko-KR" sz="1400" b="0" kern="1200" dirty="0" err="1">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Ngày</a:t>
                      </a:r>
                      <a:r>
                        <a:rPr lang="en-US" altLang="ko-KR" sz="1400" b="0" kern="1200" dirty="0">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12 ~ </a:t>
                      </a:r>
                      <a:r>
                        <a:rPr lang="en-US" altLang="ko-KR" sz="1400" b="0" kern="1200" dirty="0" err="1">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Ngày</a:t>
                      </a:r>
                      <a:r>
                        <a:rPr lang="en-US" altLang="ko-KR" sz="1400" b="0" kern="1200" dirty="0">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20</a:t>
                      </a: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1429A0"/>
                    </a:solidFill>
                  </a:tcPr>
                </a:tc>
                <a:tc gridSpan="2">
                  <a:txBody>
                    <a:bodyPr/>
                    <a:lstStyle/>
                    <a:p>
                      <a:pPr marL="0" indent="0" algn="l" defTabSz="990295" rtl="0" eaLnBrk="1" latinLnBrk="1" hangingPunct="1">
                        <a:buFont typeface="Arial" panose="020B0604020202020204" pitchFamily="34" charset="0"/>
                        <a:buNone/>
                      </a:pPr>
                      <a:r>
                        <a:rPr lang="en-US" altLang="ko-KR" sz="1400" b="0" kern="1200" dirty="0" err="1">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Kết</a:t>
                      </a:r>
                      <a:r>
                        <a:rPr lang="en-US" altLang="ko-KR" sz="1400" b="0" kern="1200" dirty="0">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b="0" kern="1200" dirty="0" err="1">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quả</a:t>
                      </a:r>
                      <a:r>
                        <a:rPr lang="en-US" altLang="ko-KR" sz="1400" b="0" kern="1200" dirty="0">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b="0" kern="1200" dirty="0" err="1">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cuối</a:t>
                      </a:r>
                      <a:r>
                        <a:rPr lang="en-US" altLang="ko-KR" sz="1400" b="0" kern="1200" dirty="0">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 </a:t>
                      </a:r>
                      <a:r>
                        <a:rPr lang="en-US" altLang="ko-KR" sz="1400" b="0" kern="1200" dirty="0" err="1">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rPr>
                        <a:t>cùng</a:t>
                      </a:r>
                      <a:endParaRPr lang="en-US" altLang="ko-KR" sz="1400" b="0" kern="1200" dirty="0">
                        <a:gradFill>
                          <a:gsLst>
                            <a:gs pos="0">
                              <a:schemeClr val="bg1"/>
                            </a:gs>
                            <a:gs pos="100000">
                              <a:schemeClr val="bg1"/>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1429A0"/>
                    </a:solidFill>
                  </a:tcPr>
                </a:tc>
                <a:tc hMerge="1">
                  <a:txBody>
                    <a:bodyPr/>
                    <a:lstStyle/>
                    <a:p>
                      <a:pPr latinLnBrk="1"/>
                      <a:endParaRPr lang="ko-KR" altLang="en-US"/>
                    </a:p>
                  </a:txBody>
                  <a:tcPr/>
                </a:tc>
                <a:extLst>
                  <a:ext uri="{0D108BD9-81ED-4DB2-BD59-A6C34878D82A}">
                    <a16:rowId xmlns:a16="http://schemas.microsoft.com/office/drawing/2014/main" val="10001"/>
                  </a:ext>
                </a:extLst>
              </a:tr>
              <a:tr h="364034">
                <a:tc vMerge="1">
                  <a:txBody>
                    <a:bodyPr/>
                    <a:lstStyle/>
                    <a:p>
                      <a:pPr algn="ctr" latinLnBrk="1"/>
                      <a:endParaRPr lang="ko-KR" altLang="en-US" sz="1300" b="0" kern="1200" dirty="0">
                        <a:gradFill>
                          <a:gsLst>
                            <a:gs pos="0">
                              <a:srgbClr val="193EB0"/>
                            </a:gs>
                            <a:gs pos="100000">
                              <a:srgbClr val="1F45BC"/>
                            </a:gs>
                          </a:gsLst>
                          <a:lin ang="5400000" scaled="1"/>
                        </a:gradFill>
                        <a:latin typeface="SamsungOne-700" panose="020B0803030303020204" pitchFamily="34" charset="0"/>
                        <a:cs typeface="Times New Roman" panose="02020603050405020304" pitchFamily="18" charset="0"/>
                      </a:endParaRPr>
                    </a:p>
                  </a:txBody>
                  <a:tcPr marL="74271" marR="74271" marT="37136" marB="37136"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rowSpan="2">
                  <a:txBody>
                    <a:bodyPr/>
                    <a:lstStyle/>
                    <a:p>
                      <a:pPr marL="0" algn="ctr" defTabSz="914400" rtl="0" eaLnBrk="1" latinLnBrk="1" hangingPunct="1"/>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vi-VN"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Ngày</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12 ~  </a:t>
                      </a:r>
                      <a:r>
                        <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vi-VN"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Ngày</a:t>
                      </a:r>
                      <a:r>
                        <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17</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Cải</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tiến</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nguyên</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mẫu</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và</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sử</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dụng</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khám</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phá</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kịch</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bản</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171450" marR="0" indent="-171450" algn="l" defTabSz="844083" rtl="0" eaLnBrk="1" fontAlgn="auto" latinLnBrk="1" hangingPunct="1">
                        <a:lnSpc>
                          <a:spcPct val="100000"/>
                        </a:lnSpc>
                        <a:spcBef>
                          <a:spcPts val="0"/>
                        </a:spcBef>
                        <a:spcAft>
                          <a:spcPts val="0"/>
                        </a:spcAft>
                        <a:buClrTx/>
                        <a:buSzTx/>
                        <a:buFont typeface="Arial" panose="020B0604020202020204" pitchFamily="34" charset="0"/>
                        <a:buChar char="•"/>
                        <a:tabLst/>
                        <a:defRPr/>
                      </a:pPr>
                      <a:r>
                        <a:rPr lang="vi-VN"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Hướng dẫn của giáo viên hướng dẫn/cố vấn.</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21008">
                <a:tc vMerge="1">
                  <a:txBody>
                    <a:bodyPr/>
                    <a:lstStyle/>
                    <a:p>
                      <a:pPr algn="ctr" latinLnBrk="1"/>
                      <a:endParaRPr lang="ko-KR" altLang="en-US" sz="1300" b="0" kern="1200" dirty="0">
                        <a:gradFill>
                          <a:gsLst>
                            <a:gs pos="0">
                              <a:srgbClr val="193EB0"/>
                            </a:gs>
                            <a:gs pos="100000">
                              <a:srgbClr val="1F45BC"/>
                            </a:gs>
                          </a:gsLst>
                          <a:lin ang="5400000" scaled="1"/>
                        </a:gradFill>
                        <a:latin typeface="SamsungOne-700" panose="020B0803030303020204" pitchFamily="34" charset="0"/>
                        <a:cs typeface="Times New Roman" panose="02020603050405020304" pitchFamily="18" charset="0"/>
                      </a:endParaRPr>
                    </a:p>
                  </a:txBody>
                  <a:tcPr marL="74271" marR="74271" marT="37136" marB="37136"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vMerge="1">
                  <a:txBody>
                    <a:bodyPr/>
                    <a:lstStyle/>
                    <a:p>
                      <a:pPr marL="0" algn="ctr" defTabSz="914400" rtl="0" eaLnBrk="1" latinLnBrk="1" hangingPunct="1"/>
                      <a:endParaRPr lang="ko-KR" altLang="en-US" sz="1300" b="0" kern="1200" spc="-100" baseline="0" dirty="0">
                        <a:ln>
                          <a:solidFill>
                            <a:schemeClr val="tx1">
                              <a:alpha val="0"/>
                            </a:schemeClr>
                          </a:solidFill>
                        </a:ln>
                        <a:solidFill>
                          <a:schemeClr val="tx1"/>
                        </a:solidFill>
                        <a:latin typeface="Times New Roman" panose="02020603050405020304" pitchFamily="18" charset="0"/>
                        <a:ea typeface="나눔고딕" panose="020D0604000000000000" pitchFamily="50" charset="-127"/>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Biểu</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mẫu</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WBS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của</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dự</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án</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Capstone.</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171450" marR="0" lvl="0" indent="-171450" algn="l" defTabSz="844083" rtl="0" eaLnBrk="1" fontAlgn="auto" latinLnBrk="1" hangingPunct="1">
                        <a:lnSpc>
                          <a:spcPct val="100000"/>
                        </a:lnSpc>
                        <a:spcBef>
                          <a:spcPts val="0"/>
                        </a:spcBef>
                        <a:spcAft>
                          <a:spcPts val="0"/>
                        </a:spcAft>
                        <a:buClrTx/>
                        <a:buSzTx/>
                        <a:buFont typeface="Arial" panose="020B0604020202020204" pitchFamily="34" charset="0"/>
                        <a:buChar char="•"/>
                        <a:tabLst/>
                        <a:defRPr/>
                      </a:pPr>
                      <a:r>
                        <a:rPr lang="vi-VN"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Kiểm soát yếu bởi người hướng dẫn vào Ngày 14.</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565041">
                <a:tc vMerge="1">
                  <a:txBody>
                    <a:bodyPr/>
                    <a:lstStyle/>
                    <a:p>
                      <a:pPr algn="ctr" latinLnBrk="1"/>
                      <a:endParaRPr lang="en-US" altLang="ko-KR" sz="1300" b="0" kern="1200" dirty="0">
                        <a:gradFill>
                          <a:gsLst>
                            <a:gs pos="0">
                              <a:srgbClr val="193EB0"/>
                            </a:gs>
                            <a:gs pos="100000">
                              <a:srgbClr val="1F45BC"/>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endParaRPr>
                    </a:p>
                  </a:txBody>
                  <a:tcPr marL="74271" marR="74271" marT="37136" marB="37136"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0" algn="ctr" defTabSz="914400" rtl="0" eaLnBrk="1" latinLnBrk="1" hangingPunct="1"/>
                      <a:r>
                        <a:rPr lang="vi-VN"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Ngày</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18 </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Báo</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cáo</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dự</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án</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Capstone.</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vi-VN"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Sử dụng mẫu được cung cấp</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408210086"/>
                  </a:ext>
                </a:extLst>
              </a:tr>
              <a:tr h="435365">
                <a:tc vMerge="1">
                  <a:txBody>
                    <a:bodyPr/>
                    <a:lstStyle/>
                    <a:p>
                      <a:pPr algn="ctr" latinLnBrk="1"/>
                      <a:endParaRPr lang="en-US" altLang="ko-KR" sz="1300" b="0" kern="1200" dirty="0">
                        <a:gradFill>
                          <a:gsLst>
                            <a:gs pos="0">
                              <a:srgbClr val="193EB0"/>
                            </a:gs>
                            <a:gs pos="100000">
                              <a:srgbClr val="1F45BC"/>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endParaRPr>
                    </a:p>
                  </a:txBody>
                  <a:tcPr marL="74271" marR="74271" marT="37136" marB="37136"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rowSpan="2">
                  <a:txBody>
                    <a:bodyPr/>
                    <a:lstStyle/>
                    <a:p>
                      <a:pPr marL="0" algn="ctr" defTabSz="914400" rtl="0" eaLnBrk="1" latinLnBrk="1" hangingPunct="1"/>
                      <a:r>
                        <a:rPr lang="vi-VN"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Ngày</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19</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Chuẩn</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bị</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bài</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thuyết</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trình</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cuối</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cùng</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171450" marR="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Trang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trình</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bày</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dữ</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liệu</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mã</a:t>
                      </a:r>
                      <a:endPar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p>
                      <a:pPr marL="171450" marR="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Trang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trình</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bày</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ở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định</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dạng</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Power point, PDF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hoặc</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Word</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604233598"/>
                  </a:ext>
                </a:extLst>
              </a:tr>
              <a:tr h="315931">
                <a:tc vMerge="1">
                  <a:txBody>
                    <a:bodyPr/>
                    <a:lstStyle/>
                    <a:p>
                      <a:pPr algn="ctr" latinLnBrk="1"/>
                      <a:endParaRPr lang="en-US" altLang="ko-KR" sz="1300" b="0" kern="1200" dirty="0">
                        <a:gradFill>
                          <a:gsLst>
                            <a:gs pos="0">
                              <a:srgbClr val="193EB0"/>
                            </a:gs>
                            <a:gs pos="100000">
                              <a:srgbClr val="1F45BC"/>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endParaRPr>
                    </a:p>
                  </a:txBody>
                  <a:tcPr marL="74271" marR="74271" marT="37136" marB="37136"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vMerge="1">
                  <a:txBody>
                    <a:bodyPr/>
                    <a:lstStyle/>
                    <a:p>
                      <a:pPr marL="0" algn="ctr" defTabSz="914400" rtl="0" eaLnBrk="1" latinLnBrk="1" hangingPunct="1"/>
                      <a:endParaRPr lang="ko-KR" altLang="en-US" sz="1300" b="0" kern="1200" spc="-100" baseline="0" dirty="0">
                        <a:ln>
                          <a:solidFill>
                            <a:schemeClr val="tx1">
                              <a:alpha val="0"/>
                            </a:schemeClr>
                          </a:solidFill>
                        </a:ln>
                        <a:solidFill>
                          <a:schemeClr val="tx1"/>
                        </a:solidFill>
                        <a:latin typeface="Times New Roman" panose="02020603050405020304" pitchFamily="18" charset="0"/>
                        <a:ea typeface="나눔고딕" panose="020D0604000000000000" pitchFamily="50" charset="-127"/>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Biểu</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mẫu</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WBS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của</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dự</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án</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Capstone.</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171450" marR="0" lvl="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vi-VN"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Kiểm soát yếu bởi người hướng dẫn vào Ngày 19</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4123990480"/>
                  </a:ext>
                </a:extLst>
              </a:tr>
              <a:tr h="509918">
                <a:tc vMerge="1">
                  <a:txBody>
                    <a:bodyPr/>
                    <a:lstStyle/>
                    <a:p>
                      <a:pPr algn="ctr" latinLnBrk="1"/>
                      <a:endParaRPr lang="en-US" altLang="ko-KR" sz="1300" b="0" kern="1200" dirty="0">
                        <a:gradFill>
                          <a:gsLst>
                            <a:gs pos="0">
                              <a:srgbClr val="193EB0"/>
                            </a:gs>
                            <a:gs pos="100000">
                              <a:srgbClr val="1F45BC"/>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endParaRPr>
                    </a:p>
                  </a:txBody>
                  <a:tcPr marL="74271" marR="74271" marT="37136" marB="37136"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vi-VN"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Ngày</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20</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Trình</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bày</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cuối</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cùng</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171450" marR="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Sử</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dụng</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máy</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chiếu</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hắt</a:t>
                      </a:r>
                      <a:endPar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p>
                      <a:pPr marL="171450" marR="0" indent="-17145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20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phút</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thuyết</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trình</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+ 10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phút</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hỏi</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đáp</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cho</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mỗi</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đội</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063763074"/>
                  </a:ext>
                </a:extLst>
              </a:tr>
              <a:tr h="655803">
                <a:tc vMerge="1">
                  <a:txBody>
                    <a:bodyPr/>
                    <a:lstStyle/>
                    <a:p>
                      <a:pPr algn="ctr" latinLnBrk="1"/>
                      <a:endParaRPr lang="en-US" altLang="ko-KR" sz="1300" b="0" kern="1200" dirty="0">
                        <a:gradFill>
                          <a:gsLst>
                            <a:gs pos="0">
                              <a:srgbClr val="193EB0"/>
                            </a:gs>
                            <a:gs pos="100000">
                              <a:srgbClr val="1F45BC"/>
                            </a:gs>
                          </a:gsLst>
                          <a:lin ang="5400000" scaled="1"/>
                        </a:gradFill>
                        <a:latin typeface="SamsungOne-700" panose="020B0803030303020204" pitchFamily="34" charset="0"/>
                        <a:ea typeface="SamsungOne-700" panose="020B0803030303020204" pitchFamily="34" charset="0"/>
                        <a:cs typeface="Times New Roman" panose="02020603050405020304" pitchFamily="18" charset="0"/>
                      </a:endParaRPr>
                    </a:p>
                  </a:txBody>
                  <a:tcPr marL="74271" marR="74271" marT="37136" marB="37136"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vMerge="1">
                  <a:txBody>
                    <a:bodyPr/>
                    <a:lstStyle/>
                    <a:p>
                      <a:pPr latinLnBrk="1"/>
                      <a:endParaRPr lang="ko-KR" altLang="en-US"/>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Lễ</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tốt</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nghiệp</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tc>
                  <a:txBody>
                    <a:bodyPr/>
                    <a:lstStyle/>
                    <a:p>
                      <a:pPr marL="171450" indent="-171450" algn="l" defTabSz="914400" rtl="0" eaLnBrk="1" latinLnBrk="1" hangingPunct="1">
                        <a:buFont typeface="Arial" panose="020B0604020202020204" pitchFamily="34" charset="0"/>
                        <a:buChar char="•"/>
                      </a:pP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Cá</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nhân</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điền</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vào</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bảng</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khảo</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sát</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mức</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độ</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hài</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lòng</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của</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khóa</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học</a:t>
                      </a:r>
                      <a:endPar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p>
                      <a:pPr marL="171450" indent="-171450" algn="l" defTabSz="914400" rtl="0" eaLnBrk="1" latinLnBrk="1" hangingPunct="1">
                        <a:buFont typeface="Arial" panose="020B0604020202020204" pitchFamily="34" charset="0"/>
                        <a:buChar char="•"/>
                      </a:pP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Phiên</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chụp</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ảnh</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nhóm</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a:t>
                      </a:r>
                    </a:p>
                    <a:p>
                      <a:pPr marL="171450" indent="-171450" algn="l" defTabSz="914400" rtl="0" eaLnBrk="1" latinLnBrk="1" hangingPunct="1">
                        <a:buFont typeface="Arial" panose="020B0604020202020204" pitchFamily="34" charset="0"/>
                        <a:buChar char="•"/>
                      </a:pP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Lễ</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tổng</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kết</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và</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trao</a:t>
                      </a:r>
                      <a:r>
                        <a:rPr lang="en-US" altLang="ko-KR"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 </a:t>
                      </a:r>
                      <a:r>
                        <a:rPr lang="en-US" altLang="ko-KR" sz="1100" b="0" kern="1200" dirty="0" err="1">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rPr>
                        <a:t>giải</a:t>
                      </a:r>
                      <a:endParaRPr lang="ko-KR" altLang="en-US" sz="1100" b="0" kern="1200" dirty="0">
                        <a:gradFill>
                          <a:gsLst>
                            <a:gs pos="0">
                              <a:schemeClr val="tx1">
                                <a:lumMod val="85000"/>
                                <a:lumOff val="15000"/>
                              </a:schemeClr>
                            </a:gs>
                            <a:gs pos="100000">
                              <a:schemeClr val="tx1">
                                <a:lumMod val="85000"/>
                                <a:lumOff val="15000"/>
                              </a:schemeClr>
                            </a:gs>
                          </a:gsLst>
                          <a:lin ang="5400000" scaled="1"/>
                        </a:gradFill>
                        <a:latin typeface="SamsungOne-400" panose="020B0503030303020204" pitchFamily="34" charset="0"/>
                        <a:ea typeface="+mn-ea"/>
                        <a:cs typeface="Times New Roman" panose="02020603050405020304" pitchFamily="18" charset="0"/>
                      </a:endParaRPr>
                    </a:p>
                  </a:txBody>
                  <a:tcPr marL="83042" marR="83042" marT="41521" marB="415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20403174"/>
                  </a:ext>
                </a:extLst>
              </a:tr>
            </a:tbl>
          </a:graphicData>
        </a:graphic>
      </p:graphicFrame>
    </p:spTree>
    <p:extLst>
      <p:ext uri="{BB962C8B-B14F-4D97-AF65-F5344CB8AC3E}">
        <p14:creationId xmlns:p14="http://schemas.microsoft.com/office/powerpoint/2010/main" val="1325469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4540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33">
            <a:extLst>
              <a:ext uri="{FF2B5EF4-FFF2-40B4-BE49-F238E27FC236}">
                <a16:creationId xmlns:a16="http://schemas.microsoft.com/office/drawing/2014/main" id="{A14E28ED-9373-4950-9AA4-B9CBE68EE6E3}"/>
              </a:ext>
            </a:extLst>
          </p:cNvPr>
          <p:cNvSpPr/>
          <p:nvPr/>
        </p:nvSpPr>
        <p:spPr>
          <a:xfrm>
            <a:off x="990000" y="2524714"/>
            <a:ext cx="6870673" cy="677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defTabSz="457200">
              <a:defRPr/>
            </a:pPr>
            <a:r>
              <a:rPr lang="en-US" altLang="ko-KR" sz="4400" dirty="0" err="1">
                <a:solidFill>
                  <a:schemeClr val="tx1"/>
                </a:solidFill>
                <a:latin typeface="iCiel Samsung Sharp Sans Bold" pitchFamily="2" charset="0"/>
                <a:ea typeface="iCiel Samsung Sharp Sans Bold" pitchFamily="2" charset="0"/>
                <a:cs typeface="iCiel Samsung Sharp Sans Bold" pitchFamily="2" charset="0"/>
              </a:rPr>
              <a:t>Chuẩn</a:t>
            </a:r>
            <a:r>
              <a:rPr lang="en-US" altLang="ko-KR" sz="4400" dirty="0">
                <a:solidFill>
                  <a:schemeClr val="tx1"/>
                </a:solidFill>
                <a:latin typeface="iCiel Samsung Sharp Sans Bold" pitchFamily="2" charset="0"/>
                <a:ea typeface="iCiel Samsung Sharp Sans Bold" pitchFamily="2" charset="0"/>
                <a:cs typeface="iCiel Samsung Sharp Sans Bold" pitchFamily="2" charset="0"/>
              </a:rPr>
              <a:t> </a:t>
            </a:r>
            <a:r>
              <a:rPr lang="en-US" altLang="ko-KR" sz="4400" dirty="0" err="1">
                <a:solidFill>
                  <a:schemeClr val="tx1"/>
                </a:solidFill>
                <a:latin typeface="iCiel Samsung Sharp Sans Bold" pitchFamily="2" charset="0"/>
                <a:ea typeface="iCiel Samsung Sharp Sans Bold" pitchFamily="2" charset="0"/>
                <a:cs typeface="iCiel Samsung Sharp Sans Bold" pitchFamily="2" charset="0"/>
              </a:rPr>
              <a:t>bị</a:t>
            </a:r>
            <a:r>
              <a:rPr lang="en-US" altLang="ko-KR" sz="4400" dirty="0">
                <a:solidFill>
                  <a:schemeClr val="tx1"/>
                </a:solidFill>
                <a:latin typeface="iCiel Samsung Sharp Sans Bold" pitchFamily="2" charset="0"/>
                <a:ea typeface="iCiel Samsung Sharp Sans Bold" pitchFamily="2" charset="0"/>
                <a:cs typeface="iCiel Samsung Sharp Sans Bold" pitchFamily="2" charset="0"/>
              </a:rPr>
              <a:t> </a:t>
            </a:r>
            <a:r>
              <a:rPr lang="en-US" altLang="ko-KR" sz="4400" dirty="0" err="1">
                <a:solidFill>
                  <a:schemeClr val="tx1"/>
                </a:solidFill>
                <a:latin typeface="iCiel Samsung Sharp Sans Bold" pitchFamily="2" charset="0"/>
                <a:ea typeface="iCiel Samsung Sharp Sans Bold" pitchFamily="2" charset="0"/>
                <a:cs typeface="iCiel Samsung Sharp Sans Bold" pitchFamily="2" charset="0"/>
              </a:rPr>
              <a:t>dự</a:t>
            </a:r>
            <a:r>
              <a:rPr lang="en-US" altLang="ko-KR" sz="4400" dirty="0">
                <a:solidFill>
                  <a:schemeClr val="tx1"/>
                </a:solidFill>
                <a:latin typeface="iCiel Samsung Sharp Sans Bold" pitchFamily="2" charset="0"/>
                <a:ea typeface="iCiel Samsung Sharp Sans Bold" pitchFamily="2" charset="0"/>
                <a:cs typeface="iCiel Samsung Sharp Sans Bold" pitchFamily="2" charset="0"/>
              </a:rPr>
              <a:t> </a:t>
            </a:r>
            <a:r>
              <a:rPr lang="en-US" altLang="ko-KR" sz="4400" dirty="0" err="1">
                <a:solidFill>
                  <a:schemeClr val="tx1"/>
                </a:solidFill>
                <a:latin typeface="iCiel Samsung Sharp Sans Bold" pitchFamily="2" charset="0"/>
                <a:ea typeface="iCiel Samsung Sharp Sans Bold" pitchFamily="2" charset="0"/>
                <a:cs typeface="iCiel Samsung Sharp Sans Bold" pitchFamily="2" charset="0"/>
              </a:rPr>
              <a:t>án</a:t>
            </a:r>
            <a:endParaRPr lang="en-US" altLang="ko-KR" sz="4400" dirty="0">
              <a:solidFill>
                <a:schemeClr val="tx1"/>
              </a:solidFill>
              <a:latin typeface="iCiel Samsung Sharp Sans Bold" pitchFamily="2" charset="0"/>
              <a:ea typeface="iCiel Samsung Sharp Sans Bold" pitchFamily="2" charset="0"/>
              <a:cs typeface="iCiel Samsung Sharp Sans Bold" pitchFamily="2" charset="0"/>
            </a:endParaRPr>
          </a:p>
        </p:txBody>
      </p:sp>
      <p:sp>
        <p:nvSpPr>
          <p:cNvPr id="12" name="직사각형 133">
            <a:extLst>
              <a:ext uri="{FF2B5EF4-FFF2-40B4-BE49-F238E27FC236}">
                <a16:creationId xmlns:a16="http://schemas.microsoft.com/office/drawing/2014/main" id="{A14E28ED-9373-4950-9AA4-B9CBE68EE6E3}"/>
              </a:ext>
            </a:extLst>
          </p:cNvPr>
          <p:cNvSpPr/>
          <p:nvPr/>
        </p:nvSpPr>
        <p:spPr>
          <a:xfrm>
            <a:off x="990000" y="4195315"/>
            <a:ext cx="4768249"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b="1" dirty="0" err="1">
                <a:solidFill>
                  <a:srgbClr val="1428A0"/>
                </a:solidFill>
                <a:latin typeface="iCiel Samsung Sharp Sans Regular" pitchFamily="2" charset="77"/>
                <a:ea typeface="iCiel Samsung Sharp Sans Regular" pitchFamily="2" charset="77"/>
                <a:cs typeface="iCiel Samsung Sharp Sans Regular" pitchFamily="2" charset="77"/>
              </a:rPr>
              <a:t>Chuẩn</a:t>
            </a:r>
            <a:r>
              <a:rPr lang="en-US" altLang="ko-KR" sz="2100" b="1" dirty="0">
                <a:solidFill>
                  <a:srgbClr val="1428A0"/>
                </a:solidFill>
                <a:latin typeface="iCiel Samsung Sharp Sans Regular" pitchFamily="2" charset="77"/>
                <a:ea typeface="iCiel Samsung Sharp Sans Regular" pitchFamily="2" charset="77"/>
                <a:cs typeface="iCiel Samsung Sharp Sans Regular" pitchFamily="2" charset="77"/>
              </a:rPr>
              <a:t> </a:t>
            </a:r>
            <a:r>
              <a:rPr lang="en-US" altLang="ko-KR" sz="2100" b="1" dirty="0" err="1">
                <a:solidFill>
                  <a:srgbClr val="1428A0"/>
                </a:solidFill>
                <a:latin typeface="iCiel Samsung Sharp Sans Regular" pitchFamily="2" charset="77"/>
                <a:ea typeface="iCiel Samsung Sharp Sans Regular" pitchFamily="2" charset="77"/>
                <a:cs typeface="iCiel Samsung Sharp Sans Regular" pitchFamily="2" charset="77"/>
              </a:rPr>
              <a:t>bị</a:t>
            </a:r>
            <a:r>
              <a:rPr lang="en-US" altLang="ko-KR" sz="2100" b="1" dirty="0">
                <a:solidFill>
                  <a:srgbClr val="1428A0"/>
                </a:solidFill>
                <a:latin typeface="iCiel Samsung Sharp Sans Regular" pitchFamily="2" charset="77"/>
                <a:ea typeface="iCiel Samsung Sharp Sans Regular" pitchFamily="2" charset="77"/>
                <a:cs typeface="iCiel Samsung Sharp Sans Regular" pitchFamily="2" charset="77"/>
              </a:rPr>
              <a:t> </a:t>
            </a:r>
            <a:r>
              <a:rPr lang="en-US" altLang="ko-KR" sz="2100" b="1" dirty="0" err="1">
                <a:solidFill>
                  <a:srgbClr val="1428A0"/>
                </a:solidFill>
                <a:latin typeface="iCiel Samsung Sharp Sans Regular" pitchFamily="2" charset="77"/>
                <a:ea typeface="iCiel Samsung Sharp Sans Regular" pitchFamily="2" charset="77"/>
                <a:cs typeface="iCiel Samsung Sharp Sans Regular" pitchFamily="2" charset="77"/>
              </a:rPr>
              <a:t>dự</a:t>
            </a:r>
            <a:r>
              <a:rPr lang="en-US" altLang="ko-KR" sz="2100" b="1" dirty="0">
                <a:solidFill>
                  <a:srgbClr val="1428A0"/>
                </a:solidFill>
                <a:latin typeface="iCiel Samsung Sharp Sans Regular" pitchFamily="2" charset="77"/>
                <a:ea typeface="iCiel Samsung Sharp Sans Regular" pitchFamily="2" charset="77"/>
                <a:cs typeface="iCiel Samsung Sharp Sans Regular" pitchFamily="2" charset="77"/>
              </a:rPr>
              <a:t> </a:t>
            </a:r>
            <a:r>
              <a:rPr lang="en-US" altLang="ko-KR" sz="2100" b="1" dirty="0" err="1">
                <a:solidFill>
                  <a:srgbClr val="1428A0"/>
                </a:solidFill>
                <a:latin typeface="iCiel Samsung Sharp Sans Regular" pitchFamily="2" charset="77"/>
                <a:ea typeface="iCiel Samsung Sharp Sans Regular" pitchFamily="2" charset="77"/>
                <a:cs typeface="iCiel Samsung Sharp Sans Regular" pitchFamily="2" charset="77"/>
              </a:rPr>
              <a:t>án</a:t>
            </a:r>
            <a:endParaRPr lang="ko-KR" altLang="en-US" sz="2100" b="1" dirty="0">
              <a:solidFill>
                <a:srgbClr val="1428A0"/>
              </a:solidFill>
              <a:latin typeface="iCiel Samsung Sharp Sans Regular" pitchFamily="2" charset="77"/>
              <a:ea typeface="Samsung Sharp Sans" pitchFamily="2" charset="0"/>
              <a:cs typeface="iCiel Samsung Sharp Sans Regular" pitchFamily="2" charset="77"/>
            </a:endParaRPr>
          </a:p>
        </p:txBody>
      </p:sp>
      <p:sp>
        <p:nvSpPr>
          <p:cNvPr id="13" name="직사각형 133">
            <a:extLst>
              <a:ext uri="{FF2B5EF4-FFF2-40B4-BE49-F238E27FC236}">
                <a16:creationId xmlns:a16="http://schemas.microsoft.com/office/drawing/2014/main" id="{A14E28ED-9373-4950-9AA4-B9CBE68EE6E3}"/>
              </a:ext>
            </a:extLst>
          </p:cNvPr>
          <p:cNvSpPr/>
          <p:nvPr/>
        </p:nvSpPr>
        <p:spPr>
          <a:xfrm>
            <a:off x="990000" y="2070000"/>
            <a:ext cx="5479711"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000" b="1" dirty="0" err="1">
                <a:solidFill>
                  <a:schemeClr val="bg1">
                    <a:lumMod val="50000"/>
                  </a:schemeClr>
                </a:solidFill>
                <a:latin typeface="iCiel Samsung Sharp Sans Regular" pitchFamily="2" charset="77"/>
                <a:ea typeface="iCiel Samsung Sharp Sans Regular" pitchFamily="2" charset="77"/>
                <a:cs typeface="iCiel Samsung Sharp Sans Regular" pitchFamily="2" charset="77"/>
              </a:rPr>
              <a:t>Bài</a:t>
            </a:r>
            <a:r>
              <a:rPr lang="en-US" altLang="ko-KR" sz="2000" b="1" dirty="0">
                <a:solidFill>
                  <a:schemeClr val="bg1">
                    <a:lumMod val="50000"/>
                  </a:schemeClr>
                </a:solidFill>
                <a:latin typeface="iCiel Samsung Sharp Sans Regular" pitchFamily="2" charset="77"/>
                <a:ea typeface="iCiel Samsung Sharp Sans Regular" pitchFamily="2" charset="77"/>
                <a:cs typeface="iCiel Samsung Sharp Sans Regular" pitchFamily="2" charset="77"/>
              </a:rPr>
              <a:t> 1. </a:t>
            </a:r>
            <a:endParaRPr lang="en-US" altLang="ko-KR" sz="5400" b="1" dirty="0">
              <a:solidFill>
                <a:schemeClr val="bg1">
                  <a:lumMod val="50000"/>
                </a:schemeClr>
              </a:solidFill>
              <a:latin typeface="iCiel Samsung Sharp Sans Regular" pitchFamily="2" charset="77"/>
              <a:ea typeface="iCiel Samsung Sharp Sans Regular" pitchFamily="2" charset="77"/>
              <a:cs typeface="iCiel Samsung Sharp Sans Regular" pitchFamily="2" charset="77"/>
            </a:endParaRPr>
          </a:p>
        </p:txBody>
      </p:sp>
      <p:sp>
        <p:nvSpPr>
          <p:cNvPr id="14" name="직사각형 13"/>
          <p:cNvSpPr/>
          <p:nvPr/>
        </p:nvSpPr>
        <p:spPr>
          <a:xfrm>
            <a:off x="720000" y="2095275"/>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SamsungOne-400" panose="020B0503030303020204" pitchFamily="34" charset="0"/>
              <a:ea typeface="SamsungOneKorean 400" panose="020B0503030303020204" pitchFamily="50" charset="-127"/>
            </a:endParaRPr>
          </a:p>
        </p:txBody>
      </p:sp>
      <p:sp>
        <p:nvSpPr>
          <p:cNvPr id="15" name="직사각형 14"/>
          <p:cNvSpPr/>
          <p:nvPr/>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SamsungOne-400" panose="020B0503030303020204" pitchFamily="34" charset="0"/>
              <a:ea typeface="SamsungOneKorean 400" panose="020B0503030303020204" pitchFamily="50" charset="-127"/>
            </a:endParaRPr>
          </a:p>
        </p:txBody>
      </p:sp>
    </p:spTree>
    <p:extLst>
      <p:ext uri="{BB962C8B-B14F-4D97-AF65-F5344CB8AC3E}">
        <p14:creationId xmlns:p14="http://schemas.microsoft.com/office/powerpoint/2010/main" val="3378542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456880C0-FC1E-42C3-86C9-8426532B4646}"/>
              </a:ext>
            </a:extLst>
          </p:cNvPr>
          <p:cNvSpPr>
            <a:spLocks noGrp="1"/>
          </p:cNvSpPr>
          <p:nvPr>
            <p:ph type="body" sz="quarter" idx="10"/>
          </p:nvPr>
        </p:nvSpPr>
        <p:spPr/>
        <p:txBody>
          <a:bodyPr/>
          <a:lstStyle/>
          <a:p>
            <a:pPr defTabSz="457200">
              <a:defRPr/>
            </a:pPr>
            <a:r>
              <a:rPr lang="en-US" altLang="ko-KR" sz="3600" dirty="0" err="1">
                <a:solidFill>
                  <a:schemeClr val="tx1"/>
                </a:solidFill>
                <a:latin typeface="iCiel Samsung Sharp Sans Bold" pitchFamily="2" charset="0"/>
                <a:ea typeface="iCiel Samsung Sharp Sans Bold" pitchFamily="2" charset="0"/>
                <a:cs typeface="iCiel Samsung Sharp Sans Bold" pitchFamily="2" charset="0"/>
              </a:rPr>
              <a:t>Chuẩn</a:t>
            </a:r>
            <a:r>
              <a:rPr lang="en-US" altLang="ko-KR" sz="3600" dirty="0">
                <a:solidFill>
                  <a:schemeClr val="tx1"/>
                </a:solidFill>
                <a:latin typeface="iCiel Samsung Sharp Sans Bold" pitchFamily="2" charset="0"/>
                <a:ea typeface="iCiel Samsung Sharp Sans Bold" pitchFamily="2" charset="0"/>
                <a:cs typeface="iCiel Samsung Sharp Sans Bold" pitchFamily="2" charset="0"/>
              </a:rPr>
              <a:t> </a:t>
            </a:r>
            <a:r>
              <a:rPr lang="en-US" altLang="ko-KR" sz="3600" dirty="0" err="1">
                <a:solidFill>
                  <a:schemeClr val="tx1"/>
                </a:solidFill>
                <a:latin typeface="iCiel Samsung Sharp Sans Bold" pitchFamily="2" charset="0"/>
                <a:ea typeface="iCiel Samsung Sharp Sans Bold" pitchFamily="2" charset="0"/>
                <a:cs typeface="iCiel Samsung Sharp Sans Bold" pitchFamily="2" charset="0"/>
              </a:rPr>
              <a:t>bị</a:t>
            </a:r>
            <a:r>
              <a:rPr lang="en-US" altLang="ko-KR" sz="3600" dirty="0">
                <a:solidFill>
                  <a:schemeClr val="tx1"/>
                </a:solidFill>
                <a:latin typeface="iCiel Samsung Sharp Sans Bold" pitchFamily="2" charset="0"/>
                <a:ea typeface="iCiel Samsung Sharp Sans Bold" pitchFamily="2" charset="0"/>
                <a:cs typeface="iCiel Samsung Sharp Sans Bold" pitchFamily="2" charset="0"/>
              </a:rPr>
              <a:t> </a:t>
            </a:r>
            <a:r>
              <a:rPr lang="en-US" altLang="ko-KR" sz="3600" dirty="0" err="1">
                <a:solidFill>
                  <a:schemeClr val="tx1"/>
                </a:solidFill>
                <a:latin typeface="iCiel Samsung Sharp Sans Bold" pitchFamily="2" charset="0"/>
                <a:ea typeface="iCiel Samsung Sharp Sans Bold" pitchFamily="2" charset="0"/>
                <a:cs typeface="iCiel Samsung Sharp Sans Bold" pitchFamily="2" charset="0"/>
              </a:rPr>
              <a:t>dự</a:t>
            </a:r>
            <a:r>
              <a:rPr lang="en-US" altLang="ko-KR" sz="3600" dirty="0">
                <a:solidFill>
                  <a:schemeClr val="tx1"/>
                </a:solidFill>
                <a:latin typeface="iCiel Samsung Sharp Sans Bold" pitchFamily="2" charset="0"/>
                <a:ea typeface="iCiel Samsung Sharp Sans Bold" pitchFamily="2" charset="0"/>
                <a:cs typeface="iCiel Samsung Sharp Sans Bold" pitchFamily="2" charset="0"/>
              </a:rPr>
              <a:t> </a:t>
            </a:r>
            <a:r>
              <a:rPr lang="en-US" altLang="ko-KR" sz="3600" dirty="0" err="1">
                <a:solidFill>
                  <a:schemeClr val="tx1"/>
                </a:solidFill>
                <a:latin typeface="iCiel Samsung Sharp Sans Bold" pitchFamily="2" charset="0"/>
                <a:ea typeface="iCiel Samsung Sharp Sans Bold" pitchFamily="2" charset="0"/>
                <a:cs typeface="iCiel Samsung Sharp Sans Bold" pitchFamily="2" charset="0"/>
              </a:rPr>
              <a:t>án</a:t>
            </a:r>
            <a:endParaRPr lang="en-US" altLang="ko-KR" sz="3600" dirty="0">
              <a:solidFill>
                <a:schemeClr val="tx1"/>
              </a:solidFill>
              <a:latin typeface="iCiel Samsung Sharp Sans Bold" pitchFamily="2" charset="0"/>
              <a:ea typeface="iCiel Samsung Sharp Sans Bold" pitchFamily="2" charset="0"/>
              <a:cs typeface="iCiel Samsung Sharp Sans Bold" pitchFamily="2" charset="0"/>
            </a:endParaRPr>
          </a:p>
        </p:txBody>
      </p:sp>
      <p:sp>
        <p:nvSpPr>
          <p:cNvPr id="5" name="텍스트 개체 틀 4">
            <a:extLst>
              <a:ext uri="{FF2B5EF4-FFF2-40B4-BE49-F238E27FC236}">
                <a16:creationId xmlns:a16="http://schemas.microsoft.com/office/drawing/2014/main" id="{EA5B68FD-E540-412A-8CE8-35DC6EA405AD}"/>
              </a:ext>
            </a:extLst>
          </p:cNvPr>
          <p:cNvSpPr>
            <a:spLocks noGrp="1"/>
          </p:cNvSpPr>
          <p:nvPr>
            <p:ph type="body" sz="quarter" idx="11"/>
          </p:nvPr>
        </p:nvSpPr>
        <p:spPr/>
        <p:txBody>
          <a:bodyPr/>
          <a:lstStyle/>
          <a:p>
            <a:r>
              <a:rPr lang="en-US" altLang="ko-KR" dirty="0" err="1"/>
              <a:t>Bài</a:t>
            </a:r>
            <a:r>
              <a:rPr lang="en-US" altLang="ko-KR" dirty="0"/>
              <a:t> 1.</a:t>
            </a:r>
            <a:endParaRPr lang="ko-KR" altLang="en-US" dirty="0"/>
          </a:p>
        </p:txBody>
      </p:sp>
      <p:sp>
        <p:nvSpPr>
          <p:cNvPr id="6" name="직사각형 5">
            <a:extLst>
              <a:ext uri="{FF2B5EF4-FFF2-40B4-BE49-F238E27FC236}">
                <a16:creationId xmlns:a16="http://schemas.microsoft.com/office/drawing/2014/main" id="{13818A29-2D84-447C-BE43-3CC1B16AFD49}"/>
              </a:ext>
            </a:extLst>
          </p:cNvPr>
          <p:cNvSpPr/>
          <p:nvPr/>
        </p:nvSpPr>
        <p:spPr>
          <a:xfrm>
            <a:off x="1234524" y="4066410"/>
            <a:ext cx="5519420"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dirty="0">
                <a:solidFill>
                  <a:schemeClr val="tx1">
                    <a:lumMod val="75000"/>
                    <a:lumOff val="25000"/>
                  </a:schemeClr>
                </a:solidFill>
                <a:latin typeface="SamsungOne-700" panose="020B0803030303020204" pitchFamily="34" charset="0"/>
              </a:rPr>
              <a:t>1.1. </a:t>
            </a:r>
            <a:r>
              <a:rPr lang="en-US" altLang="ko-KR" dirty="0" err="1">
                <a:solidFill>
                  <a:schemeClr val="tx1">
                    <a:lumMod val="75000"/>
                    <a:lumOff val="25000"/>
                  </a:schemeClr>
                </a:solidFill>
                <a:latin typeface="SamsungOne-700" panose="020B0803030303020204" pitchFamily="34" charset="0"/>
              </a:rPr>
              <a:t>Hiểu</a:t>
            </a:r>
            <a:r>
              <a:rPr lang="en-US" altLang="ko-KR" dirty="0">
                <a:solidFill>
                  <a:schemeClr val="tx1">
                    <a:lumMod val="75000"/>
                    <a:lumOff val="25000"/>
                  </a:schemeClr>
                </a:solidFill>
                <a:latin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rPr>
              <a:t>về</a:t>
            </a:r>
            <a:r>
              <a:rPr lang="en-US" altLang="ko-KR" dirty="0">
                <a:solidFill>
                  <a:schemeClr val="tx1">
                    <a:lumMod val="75000"/>
                    <a:lumOff val="25000"/>
                  </a:schemeClr>
                </a:solidFill>
                <a:latin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rPr>
              <a:t>dự</a:t>
            </a:r>
            <a:r>
              <a:rPr lang="en-US" altLang="ko-KR" dirty="0">
                <a:solidFill>
                  <a:schemeClr val="tx1">
                    <a:lumMod val="75000"/>
                    <a:lumOff val="25000"/>
                  </a:schemeClr>
                </a:solidFill>
                <a:latin typeface="SamsungOne-700" panose="020B0803030303020204" pitchFamily="34" charset="0"/>
              </a:rPr>
              <a:t> </a:t>
            </a:r>
            <a:r>
              <a:rPr lang="en-US" altLang="ko-KR" dirty="0" err="1">
                <a:solidFill>
                  <a:schemeClr val="tx1">
                    <a:lumMod val="75000"/>
                    <a:lumOff val="25000"/>
                  </a:schemeClr>
                </a:solidFill>
                <a:latin typeface="SamsungOne-700" panose="020B0803030303020204" pitchFamily="34" charset="0"/>
              </a:rPr>
              <a:t>án</a:t>
            </a:r>
            <a:r>
              <a:rPr lang="en-US" altLang="ko-KR" dirty="0">
                <a:solidFill>
                  <a:schemeClr val="tx1">
                    <a:lumMod val="75000"/>
                    <a:lumOff val="25000"/>
                  </a:schemeClr>
                </a:solidFill>
                <a:latin typeface="SamsungOne-700" panose="020B0803030303020204" pitchFamily="34" charset="0"/>
              </a:rPr>
              <a:t> Capstone</a:t>
            </a:r>
          </a:p>
        </p:txBody>
      </p:sp>
      <p:sp>
        <p:nvSpPr>
          <p:cNvPr id="7" name="직사각형 6">
            <a:extLst>
              <a:ext uri="{FF2B5EF4-FFF2-40B4-BE49-F238E27FC236}">
                <a16:creationId xmlns:a16="http://schemas.microsoft.com/office/drawing/2014/main" id="{CA5509B7-6BC8-4438-BC34-E89B26A1C26C}"/>
              </a:ext>
            </a:extLst>
          </p:cNvPr>
          <p:cNvSpPr/>
          <p:nvPr/>
        </p:nvSpPr>
        <p:spPr>
          <a:xfrm>
            <a:off x="1051644" y="4065237"/>
            <a:ext cx="36000" cy="252000"/>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rgbClr val="1429A0"/>
              </a:solidFill>
              <a:latin typeface="SamsungOne-400" panose="020B0503030303020204" pitchFamily="34" charset="0"/>
            </a:endParaRPr>
          </a:p>
        </p:txBody>
      </p:sp>
      <p:sp>
        <p:nvSpPr>
          <p:cNvPr id="8" name="직사각형 7">
            <a:extLst>
              <a:ext uri="{FF2B5EF4-FFF2-40B4-BE49-F238E27FC236}">
                <a16:creationId xmlns:a16="http://schemas.microsoft.com/office/drawing/2014/main" id="{593A8040-199C-4641-B222-C2E12EEB2989}"/>
              </a:ext>
            </a:extLst>
          </p:cNvPr>
          <p:cNvSpPr/>
          <p:nvPr/>
        </p:nvSpPr>
        <p:spPr>
          <a:xfrm>
            <a:off x="1234524" y="4496244"/>
            <a:ext cx="5519420"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187" latinLnBrk="0">
              <a:spcAft>
                <a:spcPts val="600"/>
              </a:spcAft>
            </a:pPr>
            <a:r>
              <a:rPr lang="en-US" altLang="ko-KR" dirty="0">
                <a:solidFill>
                  <a:schemeClr val="bg1">
                    <a:lumMod val="65000"/>
                  </a:schemeClr>
                </a:solidFill>
                <a:latin typeface="SamsungOne-400" panose="020B0503030303020204" pitchFamily="34" charset="0"/>
              </a:rPr>
              <a:t>1.2. Team Building </a:t>
            </a:r>
            <a:r>
              <a:rPr lang="en-US" altLang="ko-KR" dirty="0" err="1">
                <a:solidFill>
                  <a:schemeClr val="bg1">
                    <a:lumMod val="65000"/>
                  </a:schemeClr>
                </a:solidFill>
                <a:latin typeface="SamsungOne-400" panose="020B0503030303020204" pitchFamily="34" charset="0"/>
              </a:rPr>
              <a:t>và</a:t>
            </a:r>
            <a:r>
              <a:rPr lang="en-US" altLang="ko-KR" dirty="0">
                <a:solidFill>
                  <a:schemeClr val="bg1">
                    <a:lumMod val="65000"/>
                  </a:schemeClr>
                </a:solidFill>
                <a:latin typeface="SamsungOne-400" panose="020B0503030303020204" pitchFamily="34" charset="0"/>
              </a:rPr>
              <a:t> Brain Storming</a:t>
            </a:r>
          </a:p>
        </p:txBody>
      </p:sp>
      <p:sp>
        <p:nvSpPr>
          <p:cNvPr id="9" name="직사각형 8">
            <a:extLst>
              <a:ext uri="{FF2B5EF4-FFF2-40B4-BE49-F238E27FC236}">
                <a16:creationId xmlns:a16="http://schemas.microsoft.com/office/drawing/2014/main" id="{1C4C4ECF-887D-4A32-BCD4-23B5DC1E761E}"/>
              </a:ext>
            </a:extLst>
          </p:cNvPr>
          <p:cNvSpPr/>
          <p:nvPr/>
        </p:nvSpPr>
        <p:spPr>
          <a:xfrm>
            <a:off x="1051644" y="4495071"/>
            <a:ext cx="36000" cy="2520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latin typeface="SamsungOne-400" panose="020B0503030303020204" pitchFamily="34" charset="0"/>
            </a:endParaRPr>
          </a:p>
        </p:txBody>
      </p:sp>
      <p:grpSp>
        <p:nvGrpSpPr>
          <p:cNvPr id="10" name="Group 2">
            <a:extLst>
              <a:ext uri="{FF2B5EF4-FFF2-40B4-BE49-F238E27FC236}">
                <a16:creationId xmlns:a16="http://schemas.microsoft.com/office/drawing/2014/main" id="{52B3521D-2182-4F6A-931A-5278A4FBCB03}"/>
              </a:ext>
            </a:extLst>
          </p:cNvPr>
          <p:cNvGrpSpPr/>
          <p:nvPr/>
        </p:nvGrpSpPr>
        <p:grpSpPr>
          <a:xfrm>
            <a:off x="1051644" y="4924905"/>
            <a:ext cx="5702300" cy="278172"/>
            <a:chOff x="571500" y="5165783"/>
            <a:chExt cx="5702300" cy="278172"/>
          </a:xfrm>
        </p:grpSpPr>
        <p:sp>
          <p:nvSpPr>
            <p:cNvPr id="11" name="직사각형 43">
              <a:extLst>
                <a:ext uri="{FF2B5EF4-FFF2-40B4-BE49-F238E27FC236}">
                  <a16:creationId xmlns:a16="http://schemas.microsoft.com/office/drawing/2014/main" id="{7A1B93C4-B9FE-4C54-95A7-B5F3B35D60C5}"/>
                </a:ext>
              </a:extLst>
            </p:cNvPr>
            <p:cNvSpPr/>
            <p:nvPr/>
          </p:nvSpPr>
          <p:spPr>
            <a:xfrm>
              <a:off x="754380" y="5166956"/>
              <a:ext cx="5519420"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187" latinLnBrk="0">
                <a:spcAft>
                  <a:spcPts val="600"/>
                </a:spcAft>
              </a:pPr>
              <a:r>
                <a:rPr lang="en-US" altLang="ko-KR" dirty="0">
                  <a:solidFill>
                    <a:schemeClr val="bg1">
                      <a:lumMod val="65000"/>
                    </a:schemeClr>
                  </a:solidFill>
                  <a:latin typeface="SamsungOne-400" panose="020B0503030303020204" pitchFamily="34" charset="0"/>
                </a:rPr>
                <a:t>1.3. </a:t>
              </a:r>
              <a:r>
                <a:rPr lang="en-US" altLang="ko-KR" dirty="0" err="1">
                  <a:solidFill>
                    <a:schemeClr val="bg1">
                      <a:lumMod val="65000"/>
                    </a:schemeClr>
                  </a:solidFill>
                  <a:latin typeface="SamsungOne-400" panose="020B0503030303020204" pitchFamily="34" charset="0"/>
                </a:rPr>
                <a:t>Các</a:t>
              </a:r>
              <a:r>
                <a:rPr lang="en-US" altLang="ko-KR" dirty="0">
                  <a:solidFill>
                    <a:schemeClr val="bg1">
                      <a:lumMod val="65000"/>
                    </a:schemeClr>
                  </a:solidFill>
                  <a:latin typeface="SamsungOne-400" panose="020B0503030303020204" pitchFamily="34" charset="0"/>
                </a:rPr>
                <a:t> </a:t>
              </a:r>
              <a:r>
                <a:rPr lang="en-US" altLang="ko-KR" dirty="0" err="1">
                  <a:solidFill>
                    <a:schemeClr val="bg1">
                      <a:lumMod val="65000"/>
                    </a:schemeClr>
                  </a:solidFill>
                  <a:latin typeface="SamsungOne-400" panose="020B0503030303020204" pitchFamily="34" charset="0"/>
                </a:rPr>
                <a:t>hoạt</a:t>
              </a:r>
              <a:r>
                <a:rPr lang="en-US" altLang="ko-KR" dirty="0">
                  <a:solidFill>
                    <a:schemeClr val="bg1">
                      <a:lumMod val="65000"/>
                    </a:schemeClr>
                  </a:solidFill>
                  <a:latin typeface="SamsungOne-400" panose="020B0503030303020204" pitchFamily="34" charset="0"/>
                </a:rPr>
                <a:t> </a:t>
              </a:r>
              <a:r>
                <a:rPr lang="en-US" altLang="ko-KR" dirty="0" err="1">
                  <a:solidFill>
                    <a:schemeClr val="bg1">
                      <a:lumMod val="65000"/>
                    </a:schemeClr>
                  </a:solidFill>
                  <a:latin typeface="SamsungOne-400" panose="020B0503030303020204" pitchFamily="34" charset="0"/>
                </a:rPr>
                <a:t>động</a:t>
              </a:r>
              <a:r>
                <a:rPr lang="en-US" altLang="ko-KR" dirty="0">
                  <a:solidFill>
                    <a:schemeClr val="bg1">
                      <a:lumMod val="65000"/>
                    </a:schemeClr>
                  </a:solidFill>
                  <a:latin typeface="SamsungOne-400" panose="020B0503030303020204" pitchFamily="34" charset="0"/>
                </a:rPr>
                <a:t> </a:t>
              </a:r>
              <a:r>
                <a:rPr lang="en-US" altLang="ko-KR" dirty="0" err="1">
                  <a:solidFill>
                    <a:schemeClr val="bg1">
                      <a:lumMod val="65000"/>
                    </a:schemeClr>
                  </a:solidFill>
                  <a:latin typeface="SamsungOne-400" panose="020B0503030303020204" pitchFamily="34" charset="0"/>
                </a:rPr>
                <a:t>và</a:t>
              </a:r>
              <a:r>
                <a:rPr lang="en-US" altLang="ko-KR" dirty="0">
                  <a:solidFill>
                    <a:schemeClr val="bg1">
                      <a:lumMod val="65000"/>
                    </a:schemeClr>
                  </a:solidFill>
                  <a:latin typeface="SamsungOne-400" panose="020B0503030303020204" pitchFamily="34" charset="0"/>
                </a:rPr>
                <a:t> </a:t>
              </a:r>
              <a:r>
                <a:rPr lang="en-US" altLang="ko-KR" dirty="0" err="1">
                  <a:solidFill>
                    <a:schemeClr val="bg1">
                      <a:lumMod val="65000"/>
                    </a:schemeClr>
                  </a:solidFill>
                  <a:latin typeface="SamsungOne-400" panose="020B0503030303020204" pitchFamily="34" charset="0"/>
                </a:rPr>
                <a:t>hoạt</a:t>
              </a:r>
              <a:r>
                <a:rPr lang="en-US" altLang="ko-KR" dirty="0">
                  <a:solidFill>
                    <a:schemeClr val="bg1">
                      <a:lumMod val="65000"/>
                    </a:schemeClr>
                  </a:solidFill>
                  <a:latin typeface="SamsungOne-400" panose="020B0503030303020204" pitchFamily="34" charset="0"/>
                </a:rPr>
                <a:t> </a:t>
              </a:r>
              <a:r>
                <a:rPr lang="en-US" altLang="ko-KR" dirty="0" err="1">
                  <a:solidFill>
                    <a:schemeClr val="bg1">
                      <a:lumMod val="65000"/>
                    </a:schemeClr>
                  </a:solidFill>
                  <a:latin typeface="SamsungOne-400" panose="020B0503030303020204" pitchFamily="34" charset="0"/>
                </a:rPr>
                <a:t>động</a:t>
              </a:r>
              <a:r>
                <a:rPr lang="en-US" altLang="ko-KR" dirty="0">
                  <a:solidFill>
                    <a:schemeClr val="bg1">
                      <a:lumMod val="65000"/>
                    </a:schemeClr>
                  </a:solidFill>
                  <a:latin typeface="SamsungOne-400" panose="020B0503030303020204" pitchFamily="34" charset="0"/>
                </a:rPr>
                <a:t> </a:t>
              </a:r>
              <a:r>
                <a:rPr lang="en-US" altLang="ko-KR" dirty="0" err="1">
                  <a:solidFill>
                    <a:schemeClr val="bg1">
                      <a:lumMod val="65000"/>
                    </a:schemeClr>
                  </a:solidFill>
                  <a:latin typeface="SamsungOne-400" panose="020B0503030303020204" pitchFamily="34" charset="0"/>
                </a:rPr>
                <a:t>làm</a:t>
              </a:r>
              <a:r>
                <a:rPr lang="en-US" altLang="ko-KR" dirty="0">
                  <a:solidFill>
                    <a:schemeClr val="bg1">
                      <a:lumMod val="65000"/>
                    </a:schemeClr>
                  </a:solidFill>
                  <a:latin typeface="SamsungOne-400" panose="020B0503030303020204" pitchFamily="34" charset="0"/>
                </a:rPr>
                <a:t> </a:t>
              </a:r>
              <a:r>
                <a:rPr lang="en-US" altLang="ko-KR" dirty="0" err="1">
                  <a:solidFill>
                    <a:schemeClr val="bg1">
                      <a:lumMod val="65000"/>
                    </a:schemeClr>
                  </a:solidFill>
                  <a:latin typeface="SamsungOne-400" panose="020B0503030303020204" pitchFamily="34" charset="0"/>
                </a:rPr>
                <a:t>việc</a:t>
              </a:r>
              <a:r>
                <a:rPr lang="en-US" altLang="ko-KR" dirty="0">
                  <a:solidFill>
                    <a:schemeClr val="bg1">
                      <a:lumMod val="65000"/>
                    </a:schemeClr>
                  </a:solidFill>
                  <a:latin typeface="SamsungOne-400" panose="020B0503030303020204" pitchFamily="34" charset="0"/>
                </a:rPr>
                <a:t> </a:t>
              </a:r>
              <a:r>
                <a:rPr lang="en-US" altLang="ko-KR" dirty="0" err="1">
                  <a:solidFill>
                    <a:schemeClr val="bg1">
                      <a:lumMod val="65000"/>
                    </a:schemeClr>
                  </a:solidFill>
                  <a:latin typeface="SamsungOne-400" panose="020B0503030303020204" pitchFamily="34" charset="0"/>
                </a:rPr>
                <a:t>theo</a:t>
              </a:r>
              <a:r>
                <a:rPr lang="en-US" altLang="ko-KR" dirty="0">
                  <a:solidFill>
                    <a:schemeClr val="bg1">
                      <a:lumMod val="65000"/>
                    </a:schemeClr>
                  </a:solidFill>
                  <a:latin typeface="SamsungOne-400" panose="020B0503030303020204" pitchFamily="34" charset="0"/>
                </a:rPr>
                <a:t> </a:t>
              </a:r>
              <a:r>
                <a:rPr lang="en-US" altLang="ko-KR" dirty="0" err="1">
                  <a:solidFill>
                    <a:schemeClr val="bg1">
                      <a:lumMod val="65000"/>
                    </a:schemeClr>
                  </a:solidFill>
                  <a:latin typeface="SamsungOne-400" panose="020B0503030303020204" pitchFamily="34" charset="0"/>
                </a:rPr>
                <a:t>nhóm</a:t>
              </a:r>
              <a:endParaRPr lang="en-US" altLang="ko-KR" dirty="0">
                <a:solidFill>
                  <a:schemeClr val="bg1">
                    <a:lumMod val="65000"/>
                  </a:schemeClr>
                </a:solidFill>
                <a:latin typeface="SamsungOne-400" panose="020B0503030303020204" pitchFamily="34" charset="0"/>
              </a:endParaRPr>
            </a:p>
          </p:txBody>
        </p:sp>
        <p:sp>
          <p:nvSpPr>
            <p:cNvPr id="12" name="직사각형 44">
              <a:extLst>
                <a:ext uri="{FF2B5EF4-FFF2-40B4-BE49-F238E27FC236}">
                  <a16:creationId xmlns:a16="http://schemas.microsoft.com/office/drawing/2014/main" id="{4575087A-3A1E-45ED-B464-7A63D94D0B1E}"/>
                </a:ext>
              </a:extLst>
            </p:cNvPr>
            <p:cNvSpPr/>
            <p:nvPr/>
          </p:nvSpPr>
          <p:spPr>
            <a:xfrm>
              <a:off x="571500" y="5165783"/>
              <a:ext cx="36000" cy="2520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latin typeface="SamsungOne-400" panose="020B0503030303020204" pitchFamily="34" charset="0"/>
              </a:endParaRPr>
            </a:p>
          </p:txBody>
        </p:sp>
      </p:grpSp>
    </p:spTree>
    <p:extLst>
      <p:ext uri="{BB962C8B-B14F-4D97-AF65-F5344CB8AC3E}">
        <p14:creationId xmlns:p14="http://schemas.microsoft.com/office/powerpoint/2010/main" val="2995253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671FC1F-94E7-460F-9A7D-01D28038047B}"/>
              </a:ext>
            </a:extLst>
          </p:cNvPr>
          <p:cNvSpPr>
            <a:spLocks noGrp="1"/>
          </p:cNvSpPr>
          <p:nvPr>
            <p:ph type="body" sz="quarter" idx="10"/>
          </p:nvPr>
        </p:nvSpPr>
        <p:spPr/>
        <p:txBody>
          <a:bodyPr/>
          <a:lstStyle/>
          <a:p>
            <a:r>
              <a:rPr lang="en" altLang="ko-KR" dirty="0"/>
              <a:t>1.1. </a:t>
            </a:r>
            <a:r>
              <a:rPr lang="en-US" altLang="ko-KR" dirty="0" err="1"/>
              <a:t>Hiểu</a:t>
            </a:r>
            <a:r>
              <a:rPr lang="en-US" altLang="ko-KR" dirty="0"/>
              <a:t> </a:t>
            </a:r>
            <a:r>
              <a:rPr lang="en-US" altLang="ko-KR" dirty="0" err="1"/>
              <a:t>về</a:t>
            </a:r>
            <a:r>
              <a:rPr lang="en-US" altLang="ko-KR" dirty="0"/>
              <a:t> </a:t>
            </a:r>
            <a:r>
              <a:rPr lang="en-US" altLang="ko-KR" dirty="0" err="1"/>
              <a:t>dự</a:t>
            </a:r>
            <a:r>
              <a:rPr lang="en-US" altLang="ko-KR" dirty="0"/>
              <a:t> </a:t>
            </a:r>
            <a:r>
              <a:rPr lang="en-US" altLang="ko-KR" dirty="0" err="1"/>
              <a:t>án</a:t>
            </a:r>
            <a:r>
              <a:rPr lang="en-US" altLang="ko-KR" dirty="0"/>
              <a:t> Capstone</a:t>
            </a:r>
            <a:endParaRPr lang="en" altLang="ko-KR" dirty="0"/>
          </a:p>
        </p:txBody>
      </p:sp>
      <p:sp>
        <p:nvSpPr>
          <p:cNvPr id="3" name="텍스트 개체 틀 2">
            <a:extLst>
              <a:ext uri="{FF2B5EF4-FFF2-40B4-BE49-F238E27FC236}">
                <a16:creationId xmlns:a16="http://schemas.microsoft.com/office/drawing/2014/main" id="{89EAE8C6-23C0-4757-98B4-2EB9FF0CC165}"/>
              </a:ext>
            </a:extLst>
          </p:cNvPr>
          <p:cNvSpPr>
            <a:spLocks noGrp="1"/>
          </p:cNvSpPr>
          <p:nvPr>
            <p:ph type="body" sz="quarter" idx="11"/>
          </p:nvPr>
        </p:nvSpPr>
        <p:spPr>
          <a:xfrm>
            <a:off x="554736" y="1488762"/>
            <a:ext cx="8796528" cy="493776"/>
          </a:xfrm>
        </p:spPr>
        <p:txBody>
          <a:bodyPr/>
          <a:lstStyle/>
          <a:p>
            <a:r>
              <a:rPr lang="vi-VN" altLang="ko-KR" dirty="0">
                <a:latin typeface="iCiel Samsung Sharp Sans Bold" pitchFamily="2" charset="0"/>
                <a:ea typeface="iCiel Samsung Sharp Sans Bold" pitchFamily="2" charset="0"/>
                <a:cs typeface="iCiel Samsung Sharp Sans Bold" pitchFamily="2" charset="0"/>
              </a:rPr>
              <a:t>Dự án </a:t>
            </a:r>
            <a:r>
              <a:rPr lang="en-US" altLang="ko-KR" dirty="0">
                <a:latin typeface="iCiel Samsung Sharp Sans Bold" pitchFamily="2" charset="0"/>
                <a:ea typeface="iCiel Samsung Sharp Sans Bold" pitchFamily="2" charset="0"/>
                <a:cs typeface="iCiel Samsung Sharp Sans Bold" pitchFamily="2" charset="0"/>
              </a:rPr>
              <a:t>Capstone</a:t>
            </a:r>
            <a:endParaRPr lang="ko-KR" altLang="en-US" dirty="0">
              <a:latin typeface="iCiel Samsung Sharp Sans Bold" pitchFamily="2" charset="0"/>
              <a:cs typeface="iCiel Samsung Sharp Sans Bold" pitchFamily="2" charset="0"/>
            </a:endParaRPr>
          </a:p>
        </p:txBody>
      </p:sp>
      <p:sp>
        <p:nvSpPr>
          <p:cNvPr id="4" name="텍스트 개체 틀 3">
            <a:extLst>
              <a:ext uri="{FF2B5EF4-FFF2-40B4-BE49-F238E27FC236}">
                <a16:creationId xmlns:a16="http://schemas.microsoft.com/office/drawing/2014/main" id="{DCDE637A-7A23-48A5-92D7-9AC02BBA40DF}"/>
              </a:ext>
            </a:extLst>
          </p:cNvPr>
          <p:cNvSpPr>
            <a:spLocks noGrp="1"/>
          </p:cNvSpPr>
          <p:nvPr>
            <p:ph type="body" sz="quarter" idx="13"/>
          </p:nvPr>
        </p:nvSpPr>
        <p:spPr/>
        <p:txBody>
          <a:bodyPr/>
          <a:lstStyle/>
          <a:p>
            <a:r>
              <a:rPr lang="en-US" altLang="ko-KR" sz="1600" b="1" dirty="0" err="1">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Bài</a:t>
            </a:r>
            <a:r>
              <a:rPr lang="en-US" altLang="ko-KR" sz="1600" b="1" dirty="0">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  </a:t>
            </a:r>
            <a:r>
              <a:rPr lang="en-US" altLang="ko-KR" sz="1600" b="1" dirty="0">
                <a:solidFill>
                  <a:schemeClr val="bg1">
                    <a:lumMod val="85000"/>
                  </a:schemeClr>
                </a:solidFill>
                <a:latin typeface="iCiel Samsung Sharp Sans Bold" pitchFamily="2" charset="77"/>
                <a:ea typeface="iCiel Samsung Sharp Sans Bold" pitchFamily="2" charset="77"/>
                <a:cs typeface="iCiel Samsung Sharp Sans Bold" pitchFamily="2" charset="77"/>
              </a:rPr>
              <a:t>01</a:t>
            </a:r>
          </a:p>
          <a:p>
            <a:endParaRPr lang="ko-KR" altLang="en-US" dirty="0"/>
          </a:p>
        </p:txBody>
      </p:sp>
      <p:sp>
        <p:nvSpPr>
          <p:cNvPr id="5" name="텍스트 개체 틀 4">
            <a:extLst>
              <a:ext uri="{FF2B5EF4-FFF2-40B4-BE49-F238E27FC236}">
                <a16:creationId xmlns:a16="http://schemas.microsoft.com/office/drawing/2014/main" id="{168CDABC-B093-411D-AF74-9211D3E6BB8A}"/>
              </a:ext>
            </a:extLst>
          </p:cNvPr>
          <p:cNvSpPr>
            <a:spLocks noGrp="1"/>
          </p:cNvSpPr>
          <p:nvPr>
            <p:ph type="body" sz="quarter" idx="15"/>
          </p:nvPr>
        </p:nvSpPr>
        <p:spPr>
          <a:xfrm>
            <a:off x="546901" y="2226568"/>
            <a:ext cx="5849454" cy="3914740"/>
          </a:xfrm>
        </p:spPr>
        <p:txBody>
          <a:bodyPr/>
          <a:lstStyle/>
          <a:p>
            <a:r>
              <a:rPr lang="vi-VN" altLang="ko-KR" dirty="0"/>
              <a:t>Dự án capstone là một nhiệm vụ nhiều mặt đóng vai trò là trải nghiệm học tập và trí tuệ đỉnh cao cho học sinh, khi kết thúc chương trình học thuật hoặc trải nghiệm trong lộ trình học tập.</a:t>
            </a:r>
            <a:endParaRPr lang="en" altLang="ko-KR" dirty="0"/>
          </a:p>
          <a:p>
            <a:r>
              <a:rPr lang="vi-VN" altLang="ko-KR" dirty="0"/>
              <a:t>Các dự án Capstone có thể có nhiều hình thức khác nhau, nhưng hầu hết là các dự án điều tra dài hạn mà đỉnh cao là sản phẩm cuối cùng, bản trình bày.</a:t>
            </a:r>
            <a:endParaRPr lang="en" altLang="ko-KR" dirty="0"/>
          </a:p>
          <a:p>
            <a:r>
              <a:rPr lang="vi-VN" altLang="ko-KR" dirty="0"/>
              <a:t>Trong dự án này, một nhóm dự án được thành lập xung quanh các nhiệm vụ được đề xuất bởi các sinh viên</a:t>
            </a:r>
            <a:endParaRPr lang="en" altLang="ko-KR" dirty="0"/>
          </a:p>
          <a:p>
            <a:r>
              <a:rPr lang="en-US" altLang="ko-KR" dirty="0" err="1"/>
              <a:t>Để</a:t>
            </a:r>
            <a:r>
              <a:rPr lang="en-US" altLang="ko-KR" dirty="0"/>
              <a:t> </a:t>
            </a:r>
            <a:r>
              <a:rPr lang="en-US" altLang="ko-KR" dirty="0" err="1"/>
              <a:t>triển</a:t>
            </a:r>
            <a:r>
              <a:rPr lang="en-US" altLang="ko-KR" dirty="0"/>
              <a:t> </a:t>
            </a:r>
            <a:r>
              <a:rPr lang="en-US" altLang="ko-KR" dirty="0" err="1"/>
              <a:t>khai</a:t>
            </a:r>
            <a:r>
              <a:rPr lang="en-US" altLang="ko-KR" dirty="0"/>
              <a:t> </a:t>
            </a:r>
            <a:r>
              <a:rPr lang="en-US" altLang="ko-KR" dirty="0" err="1"/>
              <a:t>các</a:t>
            </a:r>
            <a:r>
              <a:rPr lang="en-US" altLang="ko-KR" dirty="0"/>
              <a:t> </a:t>
            </a:r>
            <a:r>
              <a:rPr lang="en-US" altLang="ko-KR" dirty="0" err="1"/>
              <a:t>dịch</a:t>
            </a:r>
            <a:r>
              <a:rPr lang="en-US" altLang="ko-KR" dirty="0"/>
              <a:t> </a:t>
            </a:r>
            <a:r>
              <a:rPr lang="en-US" altLang="ko-KR" dirty="0" err="1"/>
              <a:t>vụ</a:t>
            </a:r>
            <a:r>
              <a:rPr lang="en-US" altLang="ko-KR" dirty="0"/>
              <a:t> </a:t>
            </a:r>
            <a:r>
              <a:rPr lang="en-US" altLang="ko-KR" dirty="0" err="1"/>
              <a:t>mới</a:t>
            </a:r>
            <a:r>
              <a:rPr lang="en-US" altLang="ko-KR" dirty="0"/>
              <a:t>, </a:t>
            </a:r>
            <a:r>
              <a:rPr lang="en-US" altLang="ko-KR" dirty="0" err="1"/>
              <a:t>đồng</a:t>
            </a:r>
            <a:r>
              <a:rPr lang="en-US" altLang="ko-KR" dirty="0"/>
              <a:t> </a:t>
            </a:r>
            <a:r>
              <a:rPr lang="en-US" altLang="ko-KR" dirty="0" err="1"/>
              <a:t>thời</a:t>
            </a:r>
            <a:r>
              <a:rPr lang="en-US" altLang="ko-KR" dirty="0"/>
              <a:t> </a:t>
            </a:r>
            <a:r>
              <a:rPr lang="en-US" altLang="ko-KR" dirty="0" err="1"/>
              <a:t>thực</a:t>
            </a:r>
            <a:r>
              <a:rPr lang="en-US" altLang="ko-KR" dirty="0"/>
              <a:t> </a:t>
            </a:r>
            <a:r>
              <a:rPr lang="en-US" altLang="ko-KR" dirty="0" err="1"/>
              <a:t>hiện</a:t>
            </a:r>
            <a:r>
              <a:rPr lang="en-US" altLang="ko-KR" dirty="0"/>
              <a:t> </a:t>
            </a:r>
            <a:r>
              <a:rPr lang="en-US" altLang="ko-KR" dirty="0" err="1"/>
              <a:t>các</a:t>
            </a:r>
            <a:r>
              <a:rPr lang="en-US" altLang="ko-KR" dirty="0"/>
              <a:t> </a:t>
            </a:r>
            <a:r>
              <a:rPr lang="en-US" altLang="ko-KR" dirty="0" err="1"/>
              <a:t>dự</a:t>
            </a:r>
            <a:r>
              <a:rPr lang="en-US" altLang="ko-KR" dirty="0"/>
              <a:t> </a:t>
            </a:r>
            <a:r>
              <a:rPr lang="en-US" altLang="ko-KR" dirty="0" err="1"/>
              <a:t>án</a:t>
            </a:r>
            <a:r>
              <a:rPr lang="en-US" altLang="ko-KR" dirty="0"/>
              <a:t> </a:t>
            </a:r>
            <a:r>
              <a:rPr lang="en-US" altLang="ko-KR" dirty="0" err="1"/>
              <a:t>thực</a:t>
            </a:r>
            <a:r>
              <a:rPr lang="en-US" altLang="ko-KR" dirty="0"/>
              <a:t> </a:t>
            </a:r>
            <a:r>
              <a:rPr lang="en-US" altLang="ko-KR" dirty="0" err="1"/>
              <a:t>tế</a:t>
            </a:r>
            <a:r>
              <a:rPr lang="en-US" altLang="ko-KR" dirty="0"/>
              <a:t> </a:t>
            </a:r>
            <a:r>
              <a:rPr lang="en-US" altLang="ko-KR" dirty="0" err="1"/>
              <a:t>thông</a:t>
            </a:r>
            <a:r>
              <a:rPr lang="en-US" altLang="ko-KR" dirty="0"/>
              <a:t> qua </a:t>
            </a:r>
            <a:r>
              <a:rPr lang="en-US" altLang="ko-KR" dirty="0" err="1"/>
              <a:t>các</a:t>
            </a:r>
            <a:r>
              <a:rPr lang="en-US" altLang="ko-KR" dirty="0"/>
              <a:t> </a:t>
            </a:r>
            <a:r>
              <a:rPr lang="en-US" altLang="ko-KR" dirty="0" err="1"/>
              <a:t>cuộc</a:t>
            </a:r>
            <a:r>
              <a:rPr lang="en-US" altLang="ko-KR" dirty="0"/>
              <a:t> </a:t>
            </a:r>
            <a:r>
              <a:rPr lang="en-US" altLang="ko-KR" dirty="0" err="1"/>
              <a:t>họp</a:t>
            </a:r>
            <a:r>
              <a:rPr lang="en-US" altLang="ko-KR" dirty="0"/>
              <a:t> </a:t>
            </a:r>
            <a:r>
              <a:rPr lang="en-US" altLang="ko-KR" dirty="0" err="1"/>
              <a:t>định</a:t>
            </a:r>
            <a:r>
              <a:rPr lang="en-US" altLang="ko-KR" dirty="0"/>
              <a:t> </a:t>
            </a:r>
            <a:r>
              <a:rPr lang="en-US" altLang="ko-KR" dirty="0" err="1"/>
              <a:t>kỳ</a:t>
            </a:r>
            <a:r>
              <a:rPr lang="en-US" altLang="ko-KR" dirty="0"/>
              <a:t> </a:t>
            </a:r>
            <a:r>
              <a:rPr lang="en-US" altLang="ko-KR" dirty="0" err="1"/>
              <a:t>với</a:t>
            </a:r>
            <a:r>
              <a:rPr lang="en-US" altLang="ko-KR" dirty="0"/>
              <a:t> </a:t>
            </a:r>
            <a:r>
              <a:rPr lang="en-US" altLang="ko-KR" dirty="0" err="1"/>
              <a:t>cố</a:t>
            </a:r>
            <a:r>
              <a:rPr lang="en-US" altLang="ko-KR" dirty="0"/>
              <a:t> </a:t>
            </a:r>
            <a:r>
              <a:rPr lang="en-US" altLang="ko-KR" dirty="0" err="1"/>
              <a:t>vấn</a:t>
            </a:r>
            <a:endParaRPr lang="en" altLang="ko-KR" dirty="0"/>
          </a:p>
          <a:p>
            <a:r>
              <a:rPr lang="en-US" altLang="ko-KR" dirty="0" err="1"/>
              <a:t>Nó</a:t>
            </a:r>
            <a:r>
              <a:rPr lang="en-US" altLang="ko-KR" dirty="0"/>
              <a:t> </a:t>
            </a:r>
            <a:r>
              <a:rPr lang="en-US" altLang="ko-KR" dirty="0" err="1"/>
              <a:t>nhằm</a:t>
            </a:r>
            <a:r>
              <a:rPr lang="en-US" altLang="ko-KR" dirty="0"/>
              <a:t> </a:t>
            </a:r>
            <a:r>
              <a:rPr lang="en-US" altLang="ko-KR" dirty="0" err="1"/>
              <a:t>mục</a:t>
            </a:r>
            <a:r>
              <a:rPr lang="en-US" altLang="ko-KR" dirty="0"/>
              <a:t> </a:t>
            </a:r>
            <a:r>
              <a:rPr lang="en-US" altLang="ko-KR" dirty="0" err="1"/>
              <a:t>đích</a:t>
            </a:r>
            <a:r>
              <a:rPr lang="en-US" altLang="ko-KR" dirty="0"/>
              <a:t> </a:t>
            </a:r>
            <a:r>
              <a:rPr lang="en-US" altLang="ko-KR" dirty="0" err="1"/>
              <a:t>học</a:t>
            </a:r>
            <a:r>
              <a:rPr lang="en-US" altLang="ko-KR" dirty="0"/>
              <a:t> </a:t>
            </a:r>
            <a:r>
              <a:rPr lang="en-US" altLang="ko-KR" dirty="0" err="1"/>
              <a:t>cách</a:t>
            </a:r>
            <a:r>
              <a:rPr lang="en-US" altLang="ko-KR" dirty="0"/>
              <a:t> </a:t>
            </a:r>
            <a:r>
              <a:rPr lang="en-US" altLang="ko-KR" dirty="0" err="1"/>
              <a:t>thực</a:t>
            </a:r>
            <a:r>
              <a:rPr lang="en-US" altLang="ko-KR" dirty="0"/>
              <a:t> </a:t>
            </a:r>
            <a:r>
              <a:rPr lang="en-US" altLang="ko-KR" dirty="0" err="1"/>
              <a:t>hiện</a:t>
            </a:r>
            <a:r>
              <a:rPr lang="en-US" altLang="ko-KR" dirty="0"/>
              <a:t> </a:t>
            </a:r>
            <a:r>
              <a:rPr lang="en-US" altLang="ko-KR" dirty="0" err="1"/>
              <a:t>các</a:t>
            </a:r>
            <a:r>
              <a:rPr lang="en-US" altLang="ko-KR" dirty="0"/>
              <a:t> </a:t>
            </a:r>
            <a:r>
              <a:rPr lang="en-US" altLang="ko-KR" dirty="0" err="1"/>
              <a:t>dự</a:t>
            </a:r>
            <a:r>
              <a:rPr lang="en-US" altLang="ko-KR" dirty="0"/>
              <a:t> </a:t>
            </a:r>
            <a:r>
              <a:rPr lang="en-US" altLang="ko-KR" dirty="0" err="1"/>
              <a:t>án</a:t>
            </a:r>
            <a:r>
              <a:rPr lang="en-US" altLang="ko-KR" dirty="0"/>
              <a:t> </a:t>
            </a:r>
            <a:r>
              <a:rPr lang="en-US" altLang="ko-KR" dirty="0" err="1"/>
              <a:t>nhóm</a:t>
            </a:r>
            <a:r>
              <a:rPr lang="en-US" altLang="ko-KR" dirty="0"/>
              <a:t> </a:t>
            </a:r>
            <a:r>
              <a:rPr lang="en-US" altLang="ko-KR" dirty="0" err="1"/>
              <a:t>và</a:t>
            </a:r>
            <a:r>
              <a:rPr lang="en-US" altLang="ko-KR" dirty="0"/>
              <a:t> </a:t>
            </a:r>
            <a:r>
              <a:rPr lang="en-US" altLang="ko-KR" dirty="0" err="1"/>
              <a:t>kiến</a:t>
            </a:r>
            <a:r>
              <a:rPr lang="en-US" altLang="ko-KR" dirty="0"/>
              <a:t> </a:t>
            </a:r>
            <a:r>
              <a:rPr lang="en-US" altLang="ko-KR" dirty="0" err="1"/>
              <a:t>thức</a:t>
            </a:r>
            <a:r>
              <a:rPr lang="en-US" altLang="ko-KR" dirty="0"/>
              <a:t> </a:t>
            </a:r>
            <a:r>
              <a:rPr lang="en-US" altLang="ko-KR" dirty="0" err="1"/>
              <a:t>liên</a:t>
            </a:r>
            <a:r>
              <a:rPr lang="en-US" altLang="ko-KR" dirty="0"/>
              <a:t> </a:t>
            </a:r>
            <a:r>
              <a:rPr lang="en-US" altLang="ko-KR" dirty="0" err="1"/>
              <a:t>quan</a:t>
            </a:r>
            <a:r>
              <a:rPr lang="en-US" altLang="ko-KR" dirty="0"/>
              <a:t>.</a:t>
            </a:r>
            <a:endParaRPr lang="en" altLang="ko-KR" dirty="0"/>
          </a:p>
          <a:p>
            <a:endParaRPr lang="ko-KR" altLang="en-US" dirty="0"/>
          </a:p>
        </p:txBody>
      </p:sp>
      <p:pic>
        <p:nvPicPr>
          <p:cNvPr id="8" name="그림 7">
            <a:extLst>
              <a:ext uri="{FF2B5EF4-FFF2-40B4-BE49-F238E27FC236}">
                <a16:creationId xmlns:a16="http://schemas.microsoft.com/office/drawing/2014/main" id="{9FD3E5D4-336D-4DB3-B20B-89764ED44E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5873" y="4302373"/>
            <a:ext cx="3156527" cy="1838935"/>
          </a:xfrm>
          <a:prstGeom prst="rect">
            <a:avLst/>
          </a:prstGeom>
        </p:spPr>
      </p:pic>
      <p:sp>
        <p:nvSpPr>
          <p:cNvPr id="9" name="직사각형 8">
            <a:extLst>
              <a:ext uri="{FF2B5EF4-FFF2-40B4-BE49-F238E27FC236}">
                <a16:creationId xmlns:a16="http://schemas.microsoft.com/office/drawing/2014/main" id="{11834F33-3405-4CC2-9D41-D5C87858F721}"/>
              </a:ext>
            </a:extLst>
          </p:cNvPr>
          <p:cNvSpPr/>
          <p:nvPr/>
        </p:nvSpPr>
        <p:spPr>
          <a:xfrm>
            <a:off x="7424994" y="5833531"/>
            <a:ext cx="878767" cy="307777"/>
          </a:xfrm>
          <a:prstGeom prst="rect">
            <a:avLst/>
          </a:prstGeom>
        </p:spPr>
        <p:txBody>
          <a:bodyPr wrap="none">
            <a:spAutoFit/>
          </a:bodyPr>
          <a:lstStyle/>
          <a:p>
            <a:r>
              <a:rPr lang="en-US" altLang="ko-KR" sz="1400" dirty="0">
                <a:solidFill>
                  <a:srgbClr val="1F45BC"/>
                </a:solidFill>
                <a:latin typeface="SamsungOne 600C" panose="020B0706030303020204" pitchFamily="34" charset="0"/>
                <a:ea typeface="SamsungOneKorean 400" panose="020B0503030303020204" pitchFamily="50" charset="-127"/>
              </a:rPr>
              <a:t>Capstone</a:t>
            </a:r>
            <a:endParaRPr lang="ko-KR" altLang="en-US" sz="1400" dirty="0">
              <a:solidFill>
                <a:srgbClr val="1F45BC"/>
              </a:solidFill>
              <a:latin typeface="SamsungOne 600C" panose="020B0706030303020204" pitchFamily="34" charset="0"/>
              <a:ea typeface="SamsungOneKorean 400" panose="020B0503030303020204" pitchFamily="50" charset="-127"/>
            </a:endParaRPr>
          </a:p>
        </p:txBody>
      </p:sp>
    </p:spTree>
    <p:extLst>
      <p:ext uri="{BB962C8B-B14F-4D97-AF65-F5344CB8AC3E}">
        <p14:creationId xmlns:p14="http://schemas.microsoft.com/office/powerpoint/2010/main" val="3443900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671FC1F-94E7-460F-9A7D-01D28038047B}"/>
              </a:ext>
            </a:extLst>
          </p:cNvPr>
          <p:cNvSpPr>
            <a:spLocks noGrp="1"/>
          </p:cNvSpPr>
          <p:nvPr>
            <p:ph type="body" sz="quarter" idx="10"/>
          </p:nvPr>
        </p:nvSpPr>
        <p:spPr/>
        <p:txBody>
          <a:bodyPr/>
          <a:lstStyle/>
          <a:p>
            <a:r>
              <a:rPr lang="en" altLang="ko-KR" dirty="0"/>
              <a:t>1.1. </a:t>
            </a:r>
            <a:r>
              <a:rPr lang="en-US" altLang="ko-KR" dirty="0" err="1"/>
              <a:t>Hiểu</a:t>
            </a:r>
            <a:r>
              <a:rPr lang="en-US" altLang="ko-KR" dirty="0"/>
              <a:t> </a:t>
            </a:r>
            <a:r>
              <a:rPr lang="en-US" altLang="ko-KR" dirty="0" err="1"/>
              <a:t>về</a:t>
            </a:r>
            <a:r>
              <a:rPr lang="en-US" altLang="ko-KR" dirty="0"/>
              <a:t> </a:t>
            </a:r>
            <a:r>
              <a:rPr lang="en-US" altLang="ko-KR" dirty="0" err="1"/>
              <a:t>dự</a:t>
            </a:r>
            <a:r>
              <a:rPr lang="en-US" altLang="ko-KR" dirty="0"/>
              <a:t> </a:t>
            </a:r>
            <a:r>
              <a:rPr lang="en-US" altLang="ko-KR" dirty="0" err="1"/>
              <a:t>án</a:t>
            </a:r>
            <a:r>
              <a:rPr lang="en-US" altLang="ko-KR" dirty="0"/>
              <a:t> Capstone</a:t>
            </a:r>
            <a:endParaRPr lang="en" altLang="ko-KR" dirty="0"/>
          </a:p>
        </p:txBody>
      </p:sp>
      <p:sp>
        <p:nvSpPr>
          <p:cNvPr id="3" name="텍스트 개체 틀 2">
            <a:extLst>
              <a:ext uri="{FF2B5EF4-FFF2-40B4-BE49-F238E27FC236}">
                <a16:creationId xmlns:a16="http://schemas.microsoft.com/office/drawing/2014/main" id="{89EAE8C6-23C0-4757-98B4-2EB9FF0CC165}"/>
              </a:ext>
            </a:extLst>
          </p:cNvPr>
          <p:cNvSpPr>
            <a:spLocks noGrp="1"/>
          </p:cNvSpPr>
          <p:nvPr>
            <p:ph type="body" sz="quarter" idx="11"/>
          </p:nvPr>
        </p:nvSpPr>
        <p:spPr/>
        <p:txBody>
          <a:bodyPr/>
          <a:lstStyle/>
          <a:p>
            <a:r>
              <a:rPr lang="en-US" altLang="ko-KR" dirty="0" err="1">
                <a:latin typeface="iCiel Samsung Sharp Sans Bold" pitchFamily="2" charset="0"/>
                <a:ea typeface="iCiel Samsung Sharp Sans Bold" pitchFamily="2" charset="0"/>
                <a:cs typeface="iCiel Samsung Sharp Sans Bold" pitchFamily="2" charset="0"/>
              </a:rPr>
              <a:t>Hiệu</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quả</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dự</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kiến</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cho</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Dự</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án</a:t>
            </a:r>
            <a:endParaRPr lang="ko-KR" altLang="en-US" dirty="0">
              <a:latin typeface="iCiel Samsung Sharp Sans Bold" pitchFamily="2" charset="0"/>
              <a:cs typeface="iCiel Samsung Sharp Sans Bold" pitchFamily="2" charset="0"/>
            </a:endParaRPr>
          </a:p>
        </p:txBody>
      </p:sp>
      <p:sp>
        <p:nvSpPr>
          <p:cNvPr id="4" name="텍스트 개체 틀 3">
            <a:extLst>
              <a:ext uri="{FF2B5EF4-FFF2-40B4-BE49-F238E27FC236}">
                <a16:creationId xmlns:a16="http://schemas.microsoft.com/office/drawing/2014/main" id="{DCDE637A-7A23-48A5-92D7-9AC02BBA40DF}"/>
              </a:ext>
            </a:extLst>
          </p:cNvPr>
          <p:cNvSpPr>
            <a:spLocks noGrp="1"/>
          </p:cNvSpPr>
          <p:nvPr>
            <p:ph type="body" sz="quarter" idx="13"/>
          </p:nvPr>
        </p:nvSpPr>
        <p:spPr/>
        <p:txBody>
          <a:bodyPr/>
          <a:lstStyle/>
          <a:p>
            <a:r>
              <a:rPr lang="en-US" altLang="ko-KR" sz="1600" b="1" dirty="0" err="1">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Bài</a:t>
            </a:r>
            <a:r>
              <a:rPr lang="en-US" altLang="ko-KR" sz="1600" b="1" dirty="0">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  </a:t>
            </a:r>
            <a:r>
              <a:rPr lang="en-US" altLang="ko-KR" sz="1600" b="1" dirty="0">
                <a:solidFill>
                  <a:schemeClr val="bg1">
                    <a:lumMod val="85000"/>
                  </a:schemeClr>
                </a:solidFill>
                <a:latin typeface="iCiel Samsung Sharp Sans Bold" pitchFamily="2" charset="77"/>
                <a:ea typeface="iCiel Samsung Sharp Sans Bold" pitchFamily="2" charset="77"/>
                <a:cs typeface="iCiel Samsung Sharp Sans Bold" pitchFamily="2" charset="77"/>
              </a:rPr>
              <a:t>01</a:t>
            </a:r>
          </a:p>
          <a:p>
            <a:endParaRPr lang="ko-KR" altLang="en-US" dirty="0"/>
          </a:p>
        </p:txBody>
      </p:sp>
      <p:sp>
        <p:nvSpPr>
          <p:cNvPr id="5" name="텍스트 개체 틀 4">
            <a:extLst>
              <a:ext uri="{FF2B5EF4-FFF2-40B4-BE49-F238E27FC236}">
                <a16:creationId xmlns:a16="http://schemas.microsoft.com/office/drawing/2014/main" id="{168CDABC-B093-411D-AF74-9211D3E6BB8A}"/>
              </a:ext>
            </a:extLst>
          </p:cNvPr>
          <p:cNvSpPr>
            <a:spLocks noGrp="1"/>
          </p:cNvSpPr>
          <p:nvPr>
            <p:ph type="body" sz="quarter" idx="15"/>
          </p:nvPr>
        </p:nvSpPr>
        <p:spPr>
          <a:xfrm>
            <a:off x="535872" y="2226568"/>
            <a:ext cx="8796528" cy="3914740"/>
          </a:xfrm>
        </p:spPr>
        <p:txBody>
          <a:bodyPr/>
          <a:lstStyle/>
          <a:p>
            <a:r>
              <a:rPr lang="vi-VN" altLang="ko-KR" dirty="0"/>
              <a:t>Trau dồi kỹ năng thu thập và phân tích thông tin</a:t>
            </a:r>
            <a:endParaRPr lang="en" altLang="ko-KR" dirty="0"/>
          </a:p>
          <a:p>
            <a:pPr lvl="1"/>
            <a:r>
              <a:rPr lang="vi-VN" altLang="ko-KR" dirty="0"/>
              <a:t>Tinh chỉnh các mục tiêu của dự án thông qua nghiên cứu thị trường và phân tích các sản phẩm tương tự/cạnh tranh</a:t>
            </a:r>
          </a:p>
          <a:p>
            <a:pPr lvl="1"/>
            <a:r>
              <a:rPr lang="vi-VN" altLang="ko-KR" dirty="0"/>
              <a:t>Phát triển khả năng lập kế hoạch và xác nhận sản phẩm</a:t>
            </a:r>
            <a:endParaRPr lang="en" altLang="ko-KR" dirty="0"/>
          </a:p>
          <a:p>
            <a:r>
              <a:rPr lang="vi-VN" altLang="ko-KR" dirty="0"/>
              <a:t>Trau dồi năng lực triển khai sản phẩm/hệ thống</a:t>
            </a:r>
            <a:endParaRPr lang="en" altLang="ko-KR" dirty="0"/>
          </a:p>
          <a:p>
            <a:pPr lvl="1"/>
            <a:r>
              <a:rPr lang="en-US" altLang="ko-KR" dirty="0" err="1"/>
              <a:t>Thiết</a:t>
            </a:r>
            <a:r>
              <a:rPr lang="en-US" altLang="ko-KR" dirty="0"/>
              <a:t> </a:t>
            </a:r>
            <a:r>
              <a:rPr lang="en-US" altLang="ko-KR" dirty="0" err="1"/>
              <a:t>kế</a:t>
            </a:r>
            <a:r>
              <a:rPr lang="en-US" altLang="ko-KR" dirty="0"/>
              <a:t> </a:t>
            </a:r>
            <a:r>
              <a:rPr lang="en-US" altLang="ko-KR" dirty="0" err="1"/>
              <a:t>và</a:t>
            </a:r>
            <a:r>
              <a:rPr lang="en-US" altLang="ko-KR" dirty="0"/>
              <a:t> </a:t>
            </a:r>
            <a:r>
              <a:rPr lang="en-US" altLang="ko-KR" dirty="0" err="1"/>
              <a:t>dự</a:t>
            </a:r>
            <a:r>
              <a:rPr lang="en-US" altLang="ko-KR" dirty="0"/>
              <a:t> </a:t>
            </a:r>
            <a:r>
              <a:rPr lang="en-US" altLang="ko-KR" dirty="0" err="1"/>
              <a:t>án</a:t>
            </a:r>
            <a:r>
              <a:rPr lang="en-US" altLang="ko-KR" dirty="0"/>
              <a:t> </a:t>
            </a:r>
            <a:r>
              <a:rPr lang="en-US" altLang="ko-KR" dirty="0" err="1"/>
              <a:t>một</a:t>
            </a:r>
            <a:r>
              <a:rPr lang="en-US" altLang="ko-KR" dirty="0"/>
              <a:t> </a:t>
            </a:r>
            <a:r>
              <a:rPr lang="en-US" altLang="ko-KR" dirty="0" err="1"/>
              <a:t>hệ</a:t>
            </a:r>
            <a:r>
              <a:rPr lang="en-US" altLang="ko-KR" dirty="0"/>
              <a:t> </a:t>
            </a:r>
            <a:r>
              <a:rPr lang="en-US" altLang="ko-KR" dirty="0" err="1"/>
              <a:t>thống</a:t>
            </a:r>
            <a:r>
              <a:rPr lang="en-US" altLang="ko-KR" dirty="0"/>
              <a:t> </a:t>
            </a:r>
            <a:r>
              <a:rPr lang="en-US" altLang="ko-KR" dirty="0" err="1"/>
              <a:t>hoặc</a:t>
            </a:r>
            <a:r>
              <a:rPr lang="en-US" altLang="ko-KR" dirty="0"/>
              <a:t> </a:t>
            </a:r>
            <a:r>
              <a:rPr lang="en-US" altLang="ko-KR" dirty="0" err="1"/>
              <a:t>sản</a:t>
            </a:r>
            <a:r>
              <a:rPr lang="en-US" altLang="ko-KR" dirty="0"/>
              <a:t> </a:t>
            </a:r>
            <a:r>
              <a:rPr lang="en-US" altLang="ko-KR" dirty="0" err="1"/>
              <a:t>phẩm</a:t>
            </a:r>
            <a:r>
              <a:rPr lang="en-US" altLang="ko-KR" dirty="0"/>
              <a:t> </a:t>
            </a:r>
            <a:r>
              <a:rPr lang="en-US" altLang="ko-KR" dirty="0" err="1"/>
              <a:t>đáp</a:t>
            </a:r>
            <a:r>
              <a:rPr lang="en-US" altLang="ko-KR" dirty="0"/>
              <a:t> </a:t>
            </a:r>
            <a:r>
              <a:rPr lang="en-US" altLang="ko-KR" dirty="0" err="1"/>
              <a:t>ứng</a:t>
            </a:r>
            <a:r>
              <a:rPr lang="en-US" altLang="ko-KR" dirty="0"/>
              <a:t> </a:t>
            </a:r>
            <a:r>
              <a:rPr lang="en-US" altLang="ko-KR" dirty="0" err="1"/>
              <a:t>yêu</a:t>
            </a:r>
            <a:r>
              <a:rPr lang="en-US" altLang="ko-KR" dirty="0"/>
              <a:t> </a:t>
            </a:r>
            <a:r>
              <a:rPr lang="en-US" altLang="ko-KR" dirty="0" err="1"/>
              <a:t>cầu</a:t>
            </a:r>
            <a:r>
              <a:rPr lang="en-US" altLang="ko-KR" dirty="0"/>
              <a:t> </a:t>
            </a:r>
            <a:r>
              <a:rPr lang="en-US" altLang="ko-KR" dirty="0" err="1"/>
              <a:t>của</a:t>
            </a:r>
            <a:r>
              <a:rPr lang="en-US" altLang="ko-KR" dirty="0"/>
              <a:t> </a:t>
            </a:r>
            <a:r>
              <a:rPr lang="en-US" altLang="ko-KR" dirty="0" err="1"/>
              <a:t>bạn</a:t>
            </a:r>
            <a:endParaRPr lang="en-US" altLang="ko-KR" dirty="0"/>
          </a:p>
          <a:p>
            <a:pPr lvl="1"/>
            <a:r>
              <a:rPr lang="en-US" altLang="ko-KR" dirty="0" err="1"/>
              <a:t>Khả</a:t>
            </a:r>
            <a:r>
              <a:rPr lang="en-US" altLang="ko-KR" dirty="0"/>
              <a:t> </a:t>
            </a:r>
            <a:r>
              <a:rPr lang="en-US" altLang="ko-KR" dirty="0" err="1"/>
              <a:t>năng</a:t>
            </a:r>
            <a:r>
              <a:rPr lang="en-US" altLang="ko-KR" dirty="0"/>
              <a:t> </a:t>
            </a:r>
            <a:r>
              <a:rPr lang="en-US" altLang="ko-KR" dirty="0" err="1"/>
              <a:t>tuân</a:t>
            </a:r>
            <a:r>
              <a:rPr lang="en-US" altLang="ko-KR" dirty="0"/>
              <a:t> </a:t>
            </a:r>
            <a:r>
              <a:rPr lang="en-US" altLang="ko-KR" dirty="0" err="1"/>
              <a:t>thủ</a:t>
            </a:r>
            <a:r>
              <a:rPr lang="en-US" altLang="ko-KR" dirty="0"/>
              <a:t> </a:t>
            </a:r>
            <a:r>
              <a:rPr lang="en-US" altLang="ko-KR" dirty="0" err="1"/>
              <a:t>lịch</a:t>
            </a:r>
            <a:r>
              <a:rPr lang="en-US" altLang="ko-KR" dirty="0"/>
              <a:t> </a:t>
            </a:r>
            <a:r>
              <a:rPr lang="en-US" altLang="ko-KR" dirty="0" err="1"/>
              <a:t>trình</a:t>
            </a:r>
            <a:r>
              <a:rPr lang="en-US" altLang="ko-KR" dirty="0"/>
              <a:t> </a:t>
            </a:r>
            <a:r>
              <a:rPr lang="en-US" altLang="ko-KR" dirty="0" err="1"/>
              <a:t>và</a:t>
            </a:r>
            <a:r>
              <a:rPr lang="en-US" altLang="ko-KR" dirty="0"/>
              <a:t> </a:t>
            </a:r>
            <a:r>
              <a:rPr lang="en-US" altLang="ko-KR" dirty="0" err="1"/>
              <a:t>thực</a:t>
            </a:r>
            <a:r>
              <a:rPr lang="en-US" altLang="ko-KR" dirty="0"/>
              <a:t> </a:t>
            </a:r>
            <a:r>
              <a:rPr lang="en-US" altLang="ko-KR" dirty="0" err="1"/>
              <a:t>hiện</a:t>
            </a:r>
            <a:r>
              <a:rPr lang="en-US" altLang="ko-KR" dirty="0"/>
              <a:t> </a:t>
            </a:r>
            <a:r>
              <a:rPr lang="en-US" altLang="ko-KR" dirty="0" err="1"/>
              <a:t>các</a:t>
            </a:r>
            <a:r>
              <a:rPr lang="en-US" altLang="ko-KR" dirty="0"/>
              <a:t> </a:t>
            </a:r>
            <a:r>
              <a:rPr lang="en-US" altLang="ko-KR" dirty="0" err="1"/>
              <a:t>nhiệm</a:t>
            </a:r>
            <a:r>
              <a:rPr lang="en-US" altLang="ko-KR" dirty="0"/>
              <a:t> </a:t>
            </a:r>
            <a:r>
              <a:rPr lang="en-US" altLang="ko-KR" dirty="0" err="1"/>
              <a:t>vụ</a:t>
            </a:r>
            <a:r>
              <a:rPr lang="en-US" altLang="ko-KR" dirty="0"/>
              <a:t> chi </a:t>
            </a:r>
            <a:r>
              <a:rPr lang="en-US" altLang="ko-KR" dirty="0" err="1"/>
              <a:t>tiết</a:t>
            </a:r>
            <a:endParaRPr lang="en" altLang="ko-KR" dirty="0"/>
          </a:p>
          <a:p>
            <a:r>
              <a:rPr lang="vi-VN" altLang="ko-KR" dirty="0"/>
              <a:t>Khả năng thực hiện các vai trò với tư cách là thành viên, chẳng hạn như thành viên nhóm và trưởng nhóm</a:t>
            </a:r>
            <a:endParaRPr lang="en" altLang="ko-KR" dirty="0"/>
          </a:p>
          <a:p>
            <a:pPr lvl="1"/>
            <a:r>
              <a:rPr lang="en-US" altLang="ko-KR" dirty="0" err="1"/>
              <a:t>Hợp</a:t>
            </a:r>
            <a:r>
              <a:rPr lang="en-US" altLang="ko-KR" dirty="0"/>
              <a:t> </a:t>
            </a:r>
            <a:r>
              <a:rPr lang="en-US" altLang="ko-KR" dirty="0" err="1"/>
              <a:t>tác</a:t>
            </a:r>
            <a:r>
              <a:rPr lang="en-US" altLang="ko-KR" dirty="0"/>
              <a:t> </a:t>
            </a:r>
            <a:r>
              <a:rPr lang="en-US" altLang="ko-KR" dirty="0" err="1"/>
              <a:t>thông</a:t>
            </a:r>
            <a:r>
              <a:rPr lang="en-US" altLang="ko-KR" dirty="0"/>
              <a:t> qua </a:t>
            </a:r>
            <a:r>
              <a:rPr lang="en-US" altLang="ko-KR" dirty="0" err="1"/>
              <a:t>phân</a:t>
            </a:r>
            <a:r>
              <a:rPr lang="en-US" altLang="ko-KR" dirty="0"/>
              <a:t> chia </a:t>
            </a:r>
            <a:r>
              <a:rPr lang="en-US" altLang="ko-KR" dirty="0" err="1"/>
              <a:t>vai</a:t>
            </a:r>
            <a:r>
              <a:rPr lang="en-US" altLang="ko-KR" dirty="0"/>
              <a:t> </a:t>
            </a:r>
            <a:r>
              <a:rPr lang="en-US" altLang="ko-KR" dirty="0" err="1"/>
              <a:t>trò</a:t>
            </a:r>
            <a:r>
              <a:rPr lang="en-US" altLang="ko-KR" dirty="0"/>
              <a:t>, </a:t>
            </a:r>
            <a:r>
              <a:rPr lang="en-US" altLang="ko-KR" dirty="0" err="1"/>
              <a:t>giao</a:t>
            </a:r>
            <a:r>
              <a:rPr lang="en-US" altLang="ko-KR" dirty="0"/>
              <a:t> </a:t>
            </a:r>
            <a:r>
              <a:rPr lang="en-US" altLang="ko-KR" dirty="0" err="1"/>
              <a:t>tiếp</a:t>
            </a:r>
            <a:r>
              <a:rPr lang="en-US" altLang="ko-KR" dirty="0"/>
              <a:t> </a:t>
            </a:r>
            <a:r>
              <a:rPr lang="en-US" altLang="ko-KR" dirty="0" err="1"/>
              <a:t>lẫn</a:t>
            </a:r>
            <a:r>
              <a:rPr lang="en-US" altLang="ko-KR" dirty="0"/>
              <a:t> </a:t>
            </a:r>
            <a:r>
              <a:rPr lang="en-US" altLang="ko-KR" dirty="0" err="1"/>
              <a:t>nhau</a:t>
            </a:r>
            <a:r>
              <a:rPr lang="en-US" altLang="ko-KR" dirty="0"/>
              <a:t> </a:t>
            </a:r>
            <a:r>
              <a:rPr lang="en-US" altLang="ko-KR" dirty="0" err="1"/>
              <a:t>và</a:t>
            </a:r>
            <a:r>
              <a:rPr lang="en-US" altLang="ko-KR" dirty="0"/>
              <a:t> </a:t>
            </a:r>
            <a:r>
              <a:rPr lang="en-US" altLang="ko-KR" dirty="0" err="1"/>
              <a:t>làm</a:t>
            </a:r>
            <a:r>
              <a:rPr lang="en-US" altLang="ko-KR" dirty="0"/>
              <a:t> </a:t>
            </a:r>
            <a:r>
              <a:rPr lang="en-US" altLang="ko-KR" dirty="0" err="1"/>
              <a:t>việc</a:t>
            </a:r>
            <a:r>
              <a:rPr lang="en-US" altLang="ko-KR" dirty="0"/>
              <a:t> </a:t>
            </a:r>
            <a:r>
              <a:rPr lang="en-US" altLang="ko-KR" dirty="0" err="1"/>
              <a:t>theo</a:t>
            </a:r>
            <a:r>
              <a:rPr lang="en-US" altLang="ko-KR" dirty="0"/>
              <a:t> </a:t>
            </a:r>
            <a:r>
              <a:rPr lang="en-US" altLang="ko-KR" dirty="0" err="1"/>
              <a:t>nhóm</a:t>
            </a:r>
            <a:r>
              <a:rPr lang="en-US" altLang="ko-KR" dirty="0"/>
              <a:t> </a:t>
            </a:r>
            <a:r>
              <a:rPr lang="en-US" altLang="ko-KR" dirty="0" err="1"/>
              <a:t>giữa</a:t>
            </a:r>
            <a:r>
              <a:rPr lang="en-US" altLang="ko-KR" dirty="0"/>
              <a:t> </a:t>
            </a:r>
            <a:r>
              <a:rPr lang="en-US" altLang="ko-KR" dirty="0" err="1"/>
              <a:t>các</a:t>
            </a:r>
            <a:r>
              <a:rPr lang="en-US" altLang="ko-KR" dirty="0"/>
              <a:t> </a:t>
            </a:r>
            <a:r>
              <a:rPr lang="en-US" altLang="ko-KR" dirty="0" err="1"/>
              <a:t>thành</a:t>
            </a:r>
            <a:r>
              <a:rPr lang="en-US" altLang="ko-KR" dirty="0"/>
              <a:t> </a:t>
            </a:r>
            <a:r>
              <a:rPr lang="en-US" altLang="ko-KR" dirty="0" err="1"/>
              <a:t>viên</a:t>
            </a:r>
            <a:r>
              <a:rPr lang="en-US" altLang="ko-KR" dirty="0"/>
              <a:t> </a:t>
            </a:r>
            <a:r>
              <a:rPr lang="en-US" altLang="ko-KR" dirty="0" err="1"/>
              <a:t>trong</a:t>
            </a:r>
            <a:r>
              <a:rPr lang="en-US" altLang="ko-KR" dirty="0"/>
              <a:t> </a:t>
            </a:r>
            <a:r>
              <a:rPr lang="en-US" altLang="ko-KR" dirty="0" err="1"/>
              <a:t>nhóm</a:t>
            </a:r>
            <a:endParaRPr lang="en-US" altLang="ko-KR" dirty="0"/>
          </a:p>
          <a:p>
            <a:pPr lvl="1"/>
            <a:r>
              <a:rPr lang="en-US" altLang="ko-KR" dirty="0" err="1"/>
              <a:t>Khả</a:t>
            </a:r>
            <a:r>
              <a:rPr lang="en-US" altLang="ko-KR" dirty="0"/>
              <a:t> </a:t>
            </a:r>
            <a:r>
              <a:rPr lang="en-US" altLang="ko-KR" dirty="0" err="1"/>
              <a:t>năng</a:t>
            </a:r>
            <a:r>
              <a:rPr lang="en-US" altLang="ko-KR" dirty="0"/>
              <a:t> </a:t>
            </a:r>
            <a:r>
              <a:rPr lang="en-US" altLang="ko-KR" dirty="0" err="1"/>
              <a:t>hợp</a:t>
            </a:r>
            <a:r>
              <a:rPr lang="en-US" altLang="ko-KR" dirty="0"/>
              <a:t> </a:t>
            </a:r>
            <a:r>
              <a:rPr lang="en-US" altLang="ko-KR" dirty="0" err="1"/>
              <a:t>tác</a:t>
            </a:r>
            <a:r>
              <a:rPr lang="en-US" altLang="ko-KR" dirty="0"/>
              <a:t> (</a:t>
            </a:r>
            <a:r>
              <a:rPr lang="en-US" altLang="ko-KR" dirty="0" err="1"/>
              <a:t>giao</a:t>
            </a:r>
            <a:r>
              <a:rPr lang="en-US" altLang="ko-KR" dirty="0"/>
              <a:t> </a:t>
            </a:r>
            <a:r>
              <a:rPr lang="en-US" altLang="ko-KR" dirty="0" err="1"/>
              <a:t>tiếp</a:t>
            </a:r>
            <a:r>
              <a:rPr lang="en-US" altLang="ko-KR" dirty="0"/>
              <a:t>) </a:t>
            </a:r>
            <a:r>
              <a:rPr lang="en-US" altLang="ko-KR" dirty="0" err="1"/>
              <a:t>với</a:t>
            </a:r>
            <a:r>
              <a:rPr lang="en-US" altLang="ko-KR" dirty="0"/>
              <a:t> </a:t>
            </a:r>
            <a:r>
              <a:rPr lang="en-US" altLang="ko-KR" dirty="0" err="1"/>
              <a:t>các</a:t>
            </a:r>
            <a:r>
              <a:rPr lang="en-US" altLang="ko-KR" dirty="0"/>
              <a:t> </a:t>
            </a:r>
            <a:r>
              <a:rPr lang="en-US" altLang="ko-KR" dirty="0" err="1"/>
              <a:t>thành</a:t>
            </a:r>
            <a:r>
              <a:rPr lang="en-US" altLang="ko-KR" dirty="0"/>
              <a:t> </a:t>
            </a:r>
            <a:r>
              <a:rPr lang="en-US" altLang="ko-KR" dirty="0" err="1"/>
              <a:t>viên</a:t>
            </a:r>
            <a:r>
              <a:rPr lang="en-US" altLang="ko-KR" dirty="0"/>
              <a:t> </a:t>
            </a:r>
            <a:r>
              <a:rPr lang="en-US" altLang="ko-KR" dirty="0" err="1"/>
              <a:t>trong</a:t>
            </a:r>
            <a:r>
              <a:rPr lang="en-US" altLang="ko-KR" dirty="0"/>
              <a:t> </a:t>
            </a:r>
            <a:r>
              <a:rPr lang="en-US" altLang="ko-KR" dirty="0" err="1"/>
              <a:t>nhóm</a:t>
            </a:r>
            <a:endParaRPr lang="en" altLang="ko-KR" dirty="0"/>
          </a:p>
          <a:p>
            <a:r>
              <a:rPr lang="vi-VN" altLang="ko-KR" dirty="0"/>
              <a:t>Kỹ năng viết và trình bày tài liệu</a:t>
            </a:r>
            <a:endParaRPr lang="en" altLang="ko-KR" dirty="0"/>
          </a:p>
          <a:p>
            <a:pPr lvl="1"/>
            <a:r>
              <a:rPr lang="vi-VN" altLang="ko-KR" dirty="0"/>
              <a:t>Học cách viết và trình bày các tài liệu như đề xuất, báo cáo và tài liệu thuyết trình</a:t>
            </a:r>
            <a:endParaRPr lang="ko-KR" altLang="en-US" dirty="0"/>
          </a:p>
        </p:txBody>
      </p:sp>
    </p:spTree>
    <p:extLst>
      <p:ext uri="{BB962C8B-B14F-4D97-AF65-F5344CB8AC3E}">
        <p14:creationId xmlns:p14="http://schemas.microsoft.com/office/powerpoint/2010/main" val="1067695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671FC1F-94E7-460F-9A7D-01D28038047B}"/>
              </a:ext>
            </a:extLst>
          </p:cNvPr>
          <p:cNvSpPr>
            <a:spLocks noGrp="1"/>
          </p:cNvSpPr>
          <p:nvPr>
            <p:ph type="body" sz="quarter" idx="10"/>
          </p:nvPr>
        </p:nvSpPr>
        <p:spPr/>
        <p:txBody>
          <a:bodyPr/>
          <a:lstStyle/>
          <a:p>
            <a:r>
              <a:rPr lang="en" altLang="ko-KR" dirty="0"/>
              <a:t>1.1. </a:t>
            </a:r>
            <a:r>
              <a:rPr lang="en-US" altLang="ko-KR" dirty="0" err="1"/>
              <a:t>Hiểu</a:t>
            </a:r>
            <a:r>
              <a:rPr lang="en-US" altLang="ko-KR" dirty="0"/>
              <a:t> </a:t>
            </a:r>
            <a:r>
              <a:rPr lang="en-US" altLang="ko-KR" dirty="0" err="1"/>
              <a:t>về</a:t>
            </a:r>
            <a:r>
              <a:rPr lang="en-US" altLang="ko-KR" dirty="0"/>
              <a:t> </a:t>
            </a:r>
            <a:r>
              <a:rPr lang="en-US" altLang="ko-KR" dirty="0" err="1"/>
              <a:t>dự</a:t>
            </a:r>
            <a:r>
              <a:rPr lang="en-US" altLang="ko-KR" dirty="0"/>
              <a:t> </a:t>
            </a:r>
            <a:r>
              <a:rPr lang="en-US" altLang="ko-KR" dirty="0" err="1"/>
              <a:t>án</a:t>
            </a:r>
            <a:r>
              <a:rPr lang="en-US" altLang="ko-KR" dirty="0"/>
              <a:t> Capstone</a:t>
            </a:r>
            <a:endParaRPr lang="en" altLang="ko-KR" dirty="0"/>
          </a:p>
        </p:txBody>
      </p:sp>
      <p:sp>
        <p:nvSpPr>
          <p:cNvPr id="3" name="텍스트 개체 틀 2">
            <a:extLst>
              <a:ext uri="{FF2B5EF4-FFF2-40B4-BE49-F238E27FC236}">
                <a16:creationId xmlns:a16="http://schemas.microsoft.com/office/drawing/2014/main" id="{89EAE8C6-23C0-4757-98B4-2EB9FF0CC165}"/>
              </a:ext>
            </a:extLst>
          </p:cNvPr>
          <p:cNvSpPr>
            <a:spLocks noGrp="1"/>
          </p:cNvSpPr>
          <p:nvPr>
            <p:ph type="body" sz="quarter" idx="11"/>
          </p:nvPr>
        </p:nvSpPr>
        <p:spPr/>
        <p:txBody>
          <a:bodyPr/>
          <a:lstStyle/>
          <a:p>
            <a:r>
              <a:rPr lang="en-US" altLang="ko-KR" dirty="0" err="1">
                <a:latin typeface="iCiel Samsung Sharp Sans Bold" pitchFamily="2" charset="0"/>
                <a:ea typeface="iCiel Samsung Sharp Sans Bold" pitchFamily="2" charset="0"/>
                <a:cs typeface="iCiel Samsung Sharp Sans Bold" pitchFamily="2" charset="0"/>
              </a:rPr>
              <a:t>Cách</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thức</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hoạt</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động</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của</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dự</a:t>
            </a:r>
            <a:r>
              <a:rPr lang="en-US" altLang="ko-KR" dirty="0">
                <a:latin typeface="iCiel Samsung Sharp Sans Bold" pitchFamily="2" charset="0"/>
                <a:ea typeface="iCiel Samsung Sharp Sans Bold" pitchFamily="2" charset="0"/>
                <a:cs typeface="iCiel Samsung Sharp Sans Bold" pitchFamily="2" charset="0"/>
              </a:rPr>
              <a:t> </a:t>
            </a:r>
            <a:r>
              <a:rPr lang="en-US" altLang="ko-KR" dirty="0" err="1">
                <a:latin typeface="iCiel Samsung Sharp Sans Bold" pitchFamily="2" charset="0"/>
                <a:ea typeface="iCiel Samsung Sharp Sans Bold" pitchFamily="2" charset="0"/>
                <a:cs typeface="iCiel Samsung Sharp Sans Bold" pitchFamily="2" charset="0"/>
              </a:rPr>
              <a:t>án</a:t>
            </a:r>
            <a:endParaRPr lang="ko-KR" altLang="en-US" dirty="0">
              <a:latin typeface="iCiel Samsung Sharp Sans Bold" pitchFamily="2" charset="0"/>
              <a:cs typeface="iCiel Samsung Sharp Sans Bold" pitchFamily="2" charset="0"/>
            </a:endParaRPr>
          </a:p>
        </p:txBody>
      </p:sp>
      <p:sp>
        <p:nvSpPr>
          <p:cNvPr id="4" name="텍스트 개체 틀 3">
            <a:extLst>
              <a:ext uri="{FF2B5EF4-FFF2-40B4-BE49-F238E27FC236}">
                <a16:creationId xmlns:a16="http://schemas.microsoft.com/office/drawing/2014/main" id="{DCDE637A-7A23-48A5-92D7-9AC02BBA40DF}"/>
              </a:ext>
            </a:extLst>
          </p:cNvPr>
          <p:cNvSpPr>
            <a:spLocks noGrp="1"/>
          </p:cNvSpPr>
          <p:nvPr>
            <p:ph type="body" sz="quarter" idx="13"/>
          </p:nvPr>
        </p:nvSpPr>
        <p:spPr/>
        <p:txBody>
          <a:bodyPr/>
          <a:lstStyle/>
          <a:p>
            <a:r>
              <a:rPr lang="en-US" altLang="ko-KR" sz="1600" b="1" dirty="0" err="1">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Bài</a:t>
            </a:r>
            <a:r>
              <a:rPr lang="en-US" altLang="ko-KR" sz="1600" b="1" dirty="0">
                <a:solidFill>
                  <a:schemeClr val="bg1">
                    <a:lumMod val="85000"/>
                  </a:schemeClr>
                </a:solidFill>
                <a:latin typeface="iCiel Samsung Sharp Sans Medium" pitchFamily="2" charset="77"/>
                <a:ea typeface="iCiel Samsung Sharp Sans Medium" pitchFamily="2" charset="77"/>
                <a:cs typeface="iCiel Samsung Sharp Sans Medium" pitchFamily="2" charset="77"/>
              </a:rPr>
              <a:t>  </a:t>
            </a:r>
            <a:r>
              <a:rPr lang="en-US" altLang="ko-KR" sz="1600" b="1" dirty="0">
                <a:solidFill>
                  <a:schemeClr val="bg1">
                    <a:lumMod val="85000"/>
                  </a:schemeClr>
                </a:solidFill>
                <a:latin typeface="iCiel Samsung Sharp Sans Bold" pitchFamily="2" charset="77"/>
                <a:ea typeface="iCiel Samsung Sharp Sans Bold" pitchFamily="2" charset="77"/>
                <a:cs typeface="iCiel Samsung Sharp Sans Bold" pitchFamily="2" charset="77"/>
              </a:rPr>
              <a:t>01</a:t>
            </a:r>
          </a:p>
          <a:p>
            <a:endParaRPr lang="ko-KR" altLang="en-US" dirty="0"/>
          </a:p>
        </p:txBody>
      </p:sp>
      <p:sp>
        <p:nvSpPr>
          <p:cNvPr id="5" name="텍스트 개체 틀 4">
            <a:extLst>
              <a:ext uri="{FF2B5EF4-FFF2-40B4-BE49-F238E27FC236}">
                <a16:creationId xmlns:a16="http://schemas.microsoft.com/office/drawing/2014/main" id="{168CDABC-B093-411D-AF74-9211D3E6BB8A}"/>
              </a:ext>
            </a:extLst>
          </p:cNvPr>
          <p:cNvSpPr>
            <a:spLocks noGrp="1"/>
          </p:cNvSpPr>
          <p:nvPr>
            <p:ph type="body" sz="quarter" idx="15"/>
          </p:nvPr>
        </p:nvSpPr>
        <p:spPr>
          <a:xfrm>
            <a:off x="535872" y="2226568"/>
            <a:ext cx="8796528" cy="3914740"/>
          </a:xfrm>
        </p:spPr>
        <p:txBody>
          <a:bodyPr/>
          <a:lstStyle/>
          <a:p>
            <a:r>
              <a:rPr lang="vi-VN" altLang="ko-KR" dirty="0"/>
              <a:t>Trong số các bài tập được nộp riêng, học sinh đánh giá bài tập, chọn bài tập và thành lập nhóm</a:t>
            </a:r>
          </a:p>
          <a:p>
            <a:r>
              <a:rPr lang="vi-VN" altLang="ko-KR" dirty="0"/>
              <a:t>Tự chủ lựa chọn một nhà lãnh đạo trong số các thành viên trong nhóm</a:t>
            </a:r>
            <a:endParaRPr lang="en" altLang="ko-KR" dirty="0"/>
          </a:p>
          <a:p>
            <a:pPr lvl="1"/>
            <a:r>
              <a:rPr lang="vi-VN" altLang="ko-KR" dirty="0"/>
              <a:t>Sau khi trưởng nhóm được chọn, trưởng nhóm được chọn sẽ báo cáo với người hướng dẫn hoặc người cố vấn qua e-mail.</a:t>
            </a:r>
            <a:endParaRPr lang="en" altLang="ko-KR" dirty="0"/>
          </a:p>
          <a:p>
            <a:r>
              <a:rPr lang="vi-VN" altLang="ko-KR" dirty="0"/>
              <a:t>Tất cả các thành viên trong nhóm tích cực tham gia</a:t>
            </a:r>
          </a:p>
          <a:p>
            <a:r>
              <a:rPr lang="vi-VN" altLang="ko-KR" dirty="0"/>
              <a:t>Người thuyết trình của nhóm được nhóm tự nguyện lựa chọn</a:t>
            </a:r>
            <a:endParaRPr lang="en" altLang="ko-KR" dirty="0"/>
          </a:p>
          <a:p>
            <a:pPr lvl="1"/>
            <a:r>
              <a:rPr lang="vi-VN" altLang="ko-KR" dirty="0"/>
              <a:t>Nếu có thể, tất cả các thành viên thay phiên nhau trình bày</a:t>
            </a:r>
            <a:endParaRPr lang="en" altLang="ko-KR" dirty="0"/>
          </a:p>
          <a:p>
            <a:r>
              <a:rPr lang="vi-VN" altLang="ko-KR" dirty="0"/>
              <a:t>Các cuộc họp định kỳ của nhóm để thảo luận về tiến độ dự án và xác định các vấn đề</a:t>
            </a:r>
            <a:endParaRPr lang="en" altLang="ko-KR" dirty="0"/>
          </a:p>
          <a:p>
            <a:pPr lvl="1"/>
            <a:r>
              <a:rPr lang="en-US" altLang="ko-KR" dirty="0" err="1"/>
              <a:t>Cuộc</a:t>
            </a:r>
            <a:r>
              <a:rPr lang="en-US" altLang="ko-KR" dirty="0"/>
              <a:t> </a:t>
            </a:r>
            <a:r>
              <a:rPr lang="en-US" altLang="ko-KR" dirty="0" err="1"/>
              <a:t>họp</a:t>
            </a:r>
            <a:r>
              <a:rPr lang="en-US" altLang="ko-KR" dirty="0"/>
              <a:t> Scrum </a:t>
            </a:r>
            <a:r>
              <a:rPr lang="en-US" altLang="ko-KR" dirty="0" err="1"/>
              <a:t>hàng</a:t>
            </a:r>
            <a:r>
              <a:rPr lang="en-US" altLang="ko-KR" dirty="0"/>
              <a:t> </a:t>
            </a:r>
            <a:r>
              <a:rPr lang="en-US" altLang="ko-KR" dirty="0" err="1"/>
              <a:t>ngày</a:t>
            </a:r>
            <a:endParaRPr lang="en-US" altLang="ko-KR" dirty="0"/>
          </a:p>
          <a:p>
            <a:pPr lvl="1"/>
            <a:r>
              <a:rPr lang="en-US" altLang="ko-KR" dirty="0" err="1"/>
              <a:t>Viết</a:t>
            </a:r>
            <a:r>
              <a:rPr lang="en-US" altLang="ko-KR" dirty="0"/>
              <a:t> </a:t>
            </a:r>
            <a:r>
              <a:rPr lang="en-US" altLang="ko-KR" dirty="0" err="1"/>
              <a:t>lại</a:t>
            </a:r>
            <a:r>
              <a:rPr lang="en-US" altLang="ko-KR" dirty="0"/>
              <a:t> </a:t>
            </a:r>
            <a:r>
              <a:rPr lang="en-US" altLang="ko-KR" dirty="0" err="1"/>
              <a:t>nhật</a:t>
            </a:r>
            <a:r>
              <a:rPr lang="en-US" altLang="ko-KR" dirty="0"/>
              <a:t> </a:t>
            </a:r>
            <a:r>
              <a:rPr lang="en-US" altLang="ko-KR" dirty="0" err="1"/>
              <a:t>ký</a:t>
            </a:r>
            <a:endParaRPr lang="en-US" altLang="ko-KR" dirty="0"/>
          </a:p>
          <a:p>
            <a:pPr lvl="1"/>
            <a:r>
              <a:rPr lang="en-US" altLang="ko-KR" dirty="0"/>
              <a:t>Chia </a:t>
            </a:r>
            <a:r>
              <a:rPr lang="en-US" altLang="ko-KR" dirty="0" err="1"/>
              <a:t>sẻ</a:t>
            </a:r>
            <a:r>
              <a:rPr lang="en-US" altLang="ko-KR" dirty="0"/>
              <a:t> </a:t>
            </a:r>
            <a:r>
              <a:rPr lang="en-US" altLang="ko-KR" dirty="0" err="1"/>
              <a:t>các</a:t>
            </a:r>
            <a:r>
              <a:rPr lang="en-US" altLang="ko-KR" dirty="0"/>
              <a:t> </a:t>
            </a:r>
            <a:r>
              <a:rPr lang="en-US" altLang="ko-KR" dirty="0" err="1"/>
              <a:t>hoạt</a:t>
            </a:r>
            <a:r>
              <a:rPr lang="en-US" altLang="ko-KR" dirty="0"/>
              <a:t> </a:t>
            </a:r>
            <a:r>
              <a:rPr lang="en-US" altLang="ko-KR" dirty="0" err="1"/>
              <a:t>động</a:t>
            </a:r>
            <a:r>
              <a:rPr lang="en-US" altLang="ko-KR" dirty="0"/>
              <a:t> </a:t>
            </a:r>
            <a:r>
              <a:rPr lang="en-US" altLang="ko-KR" dirty="0" err="1"/>
              <a:t>và</a:t>
            </a:r>
            <a:r>
              <a:rPr lang="en-US" altLang="ko-KR" dirty="0"/>
              <a:t> </a:t>
            </a:r>
            <a:r>
              <a:rPr lang="en-US" altLang="ko-KR" dirty="0" err="1"/>
              <a:t>tiến</a:t>
            </a:r>
            <a:r>
              <a:rPr lang="en-US" altLang="ko-KR" dirty="0"/>
              <a:t> </a:t>
            </a:r>
            <a:r>
              <a:rPr lang="en-US" altLang="ko-KR" dirty="0" err="1"/>
              <a:t>độ</a:t>
            </a:r>
            <a:r>
              <a:rPr lang="en-US" altLang="ko-KR" dirty="0"/>
              <a:t> </a:t>
            </a:r>
            <a:r>
              <a:rPr lang="en-US" altLang="ko-KR" dirty="0" err="1"/>
              <a:t>nhóm</a:t>
            </a:r>
            <a:r>
              <a:rPr lang="en-US" altLang="ko-KR" dirty="0"/>
              <a:t> </a:t>
            </a:r>
            <a:r>
              <a:rPr lang="en-US" altLang="ko-KR" dirty="0" err="1"/>
              <a:t>của</a:t>
            </a:r>
            <a:r>
              <a:rPr lang="en-US" altLang="ko-KR" dirty="0"/>
              <a:t> </a:t>
            </a:r>
            <a:r>
              <a:rPr lang="en-US" altLang="ko-KR" dirty="0" err="1"/>
              <a:t>bạn</a:t>
            </a:r>
            <a:r>
              <a:rPr lang="en-US" altLang="ko-KR" dirty="0"/>
              <a:t> </a:t>
            </a:r>
            <a:r>
              <a:rPr lang="en-US" altLang="ko-KR" dirty="0" err="1"/>
              <a:t>trên</a:t>
            </a:r>
            <a:r>
              <a:rPr lang="en-US" altLang="ko-KR" dirty="0"/>
              <a:t> </a:t>
            </a:r>
            <a:r>
              <a:rPr lang="en-US" altLang="ko-KR" dirty="0" err="1"/>
              <a:t>các</a:t>
            </a:r>
            <a:r>
              <a:rPr lang="en-US" altLang="ko-KR" dirty="0"/>
              <a:t> </a:t>
            </a:r>
            <a:r>
              <a:rPr lang="en-US" altLang="ko-KR" dirty="0" err="1"/>
              <a:t>công</a:t>
            </a:r>
            <a:r>
              <a:rPr lang="en-US" altLang="ko-KR" dirty="0"/>
              <a:t> </a:t>
            </a:r>
            <a:r>
              <a:rPr lang="en-US" altLang="ko-KR" dirty="0" err="1"/>
              <a:t>cụ</a:t>
            </a:r>
            <a:r>
              <a:rPr lang="en-US" altLang="ko-KR" dirty="0"/>
              <a:t> chia </a:t>
            </a:r>
            <a:r>
              <a:rPr lang="en-US" altLang="ko-KR" dirty="0" err="1"/>
              <a:t>sẻ</a:t>
            </a:r>
            <a:endParaRPr lang="en" altLang="ko-KR" dirty="0"/>
          </a:p>
          <a:p>
            <a:r>
              <a:rPr lang="en-US" altLang="ko-KR" dirty="0" err="1"/>
              <a:t>Khả</a:t>
            </a:r>
            <a:r>
              <a:rPr lang="en-US" altLang="ko-KR" dirty="0"/>
              <a:t> </a:t>
            </a:r>
            <a:r>
              <a:rPr lang="en-US" altLang="ko-KR" dirty="0" err="1"/>
              <a:t>năng</a:t>
            </a:r>
            <a:r>
              <a:rPr lang="en-US" altLang="ko-KR" dirty="0"/>
              <a:t> </a:t>
            </a:r>
            <a:r>
              <a:rPr lang="en-US" altLang="ko-KR" dirty="0" err="1"/>
              <a:t>chủ</a:t>
            </a:r>
            <a:r>
              <a:rPr lang="en-US" altLang="ko-KR" dirty="0"/>
              <a:t> </a:t>
            </a:r>
            <a:r>
              <a:rPr lang="en-US" altLang="ko-KR" dirty="0" err="1"/>
              <a:t>động</a:t>
            </a:r>
            <a:r>
              <a:rPr lang="en-US" altLang="ko-KR" dirty="0"/>
              <a:t> </a:t>
            </a:r>
            <a:r>
              <a:rPr lang="en-US" altLang="ko-KR" dirty="0" err="1"/>
              <a:t>thay</a:t>
            </a:r>
            <a:r>
              <a:rPr lang="en-US" altLang="ko-KR" dirty="0"/>
              <a:t> </a:t>
            </a:r>
            <a:r>
              <a:rPr lang="en-US" altLang="ko-KR" dirty="0" err="1"/>
              <a:t>đổi</a:t>
            </a:r>
            <a:r>
              <a:rPr lang="en-US" altLang="ko-KR" dirty="0"/>
              <a:t> </a:t>
            </a:r>
            <a:r>
              <a:rPr lang="en-US" altLang="ko-KR" dirty="0" err="1"/>
              <a:t>mục</a:t>
            </a:r>
            <a:r>
              <a:rPr lang="en-US" altLang="ko-KR" dirty="0"/>
              <a:t> </a:t>
            </a:r>
            <a:r>
              <a:rPr lang="en-US" altLang="ko-KR" dirty="0" err="1"/>
              <a:t>tiêu</a:t>
            </a:r>
            <a:r>
              <a:rPr lang="en-US" altLang="ko-KR" dirty="0"/>
              <a:t> </a:t>
            </a:r>
            <a:r>
              <a:rPr lang="en-US" altLang="ko-KR" dirty="0" err="1"/>
              <a:t>và</a:t>
            </a:r>
            <a:r>
              <a:rPr lang="en-US" altLang="ko-KR" dirty="0"/>
              <a:t> </a:t>
            </a:r>
            <a:r>
              <a:rPr lang="en-US" altLang="ko-KR" dirty="0" err="1"/>
              <a:t>thông</a:t>
            </a:r>
            <a:r>
              <a:rPr lang="en-US" altLang="ko-KR" dirty="0"/>
              <a:t> </a:t>
            </a:r>
            <a:r>
              <a:rPr lang="en-US" altLang="ko-KR" dirty="0" err="1"/>
              <a:t>số</a:t>
            </a:r>
            <a:r>
              <a:rPr lang="en-US" altLang="ko-KR" dirty="0"/>
              <a:t> </a:t>
            </a:r>
            <a:r>
              <a:rPr lang="en-US" altLang="ko-KR" dirty="0" err="1"/>
              <a:t>kỹ</a:t>
            </a:r>
            <a:r>
              <a:rPr lang="en-US" altLang="ko-KR" dirty="0"/>
              <a:t> </a:t>
            </a:r>
            <a:r>
              <a:rPr lang="en-US" altLang="ko-KR" dirty="0" err="1"/>
              <a:t>thuật</a:t>
            </a:r>
            <a:r>
              <a:rPr lang="en-US" altLang="ko-KR" dirty="0"/>
              <a:t> </a:t>
            </a:r>
            <a:r>
              <a:rPr lang="en-US" altLang="ko-KR" dirty="0" err="1"/>
              <a:t>khi</a:t>
            </a:r>
            <a:r>
              <a:rPr lang="en-US" altLang="ko-KR" dirty="0"/>
              <a:t> </a:t>
            </a:r>
            <a:r>
              <a:rPr lang="en-US" altLang="ko-KR" dirty="0" err="1"/>
              <a:t>tiến</a:t>
            </a:r>
            <a:r>
              <a:rPr lang="en-US" altLang="ko-KR" dirty="0"/>
              <a:t> </a:t>
            </a:r>
            <a:r>
              <a:rPr lang="en-US" altLang="ko-KR" dirty="0" err="1"/>
              <a:t>độ</a:t>
            </a:r>
            <a:r>
              <a:rPr lang="en-US" altLang="ko-KR" dirty="0"/>
              <a:t> </a:t>
            </a:r>
            <a:r>
              <a:rPr lang="en-US" altLang="ko-KR" dirty="0" err="1"/>
              <a:t>tiến</a:t>
            </a:r>
            <a:r>
              <a:rPr lang="en-US" altLang="ko-KR" dirty="0"/>
              <a:t> </a:t>
            </a:r>
            <a:r>
              <a:rPr lang="en-US" altLang="ko-KR" dirty="0" err="1"/>
              <a:t>triển</a:t>
            </a:r>
            <a:endParaRPr lang="ko-KR" altLang="en-US" dirty="0"/>
          </a:p>
        </p:txBody>
      </p:sp>
    </p:spTree>
    <p:extLst>
      <p:ext uri="{BB962C8B-B14F-4D97-AF65-F5344CB8AC3E}">
        <p14:creationId xmlns:p14="http://schemas.microsoft.com/office/powerpoint/2010/main" val="2068887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456880C0-FC1E-42C3-86C9-8426532B4646}"/>
              </a:ext>
            </a:extLst>
          </p:cNvPr>
          <p:cNvSpPr>
            <a:spLocks noGrp="1"/>
          </p:cNvSpPr>
          <p:nvPr>
            <p:ph type="body" sz="quarter" idx="10"/>
          </p:nvPr>
        </p:nvSpPr>
        <p:spPr/>
        <p:txBody>
          <a:bodyPr/>
          <a:lstStyle/>
          <a:p>
            <a:pPr defTabSz="457200">
              <a:defRPr/>
            </a:pPr>
            <a:r>
              <a:rPr lang="en-US" altLang="ko-KR" sz="3600" dirty="0" err="1">
                <a:solidFill>
                  <a:schemeClr val="tx1"/>
                </a:solidFill>
                <a:latin typeface="iCiel Samsung Sharp Sans Bold" pitchFamily="2" charset="0"/>
                <a:ea typeface="iCiel Samsung Sharp Sans Bold" pitchFamily="2" charset="0"/>
                <a:cs typeface="iCiel Samsung Sharp Sans Bold" pitchFamily="2" charset="0"/>
              </a:rPr>
              <a:t>Chuẩn</a:t>
            </a:r>
            <a:r>
              <a:rPr lang="en-US" altLang="ko-KR" sz="3600" dirty="0">
                <a:solidFill>
                  <a:schemeClr val="tx1"/>
                </a:solidFill>
                <a:latin typeface="iCiel Samsung Sharp Sans Bold" pitchFamily="2" charset="0"/>
                <a:ea typeface="iCiel Samsung Sharp Sans Bold" pitchFamily="2" charset="0"/>
                <a:cs typeface="iCiel Samsung Sharp Sans Bold" pitchFamily="2" charset="0"/>
              </a:rPr>
              <a:t> </a:t>
            </a:r>
            <a:r>
              <a:rPr lang="en-US" altLang="ko-KR" sz="3600" dirty="0" err="1">
                <a:solidFill>
                  <a:schemeClr val="tx1"/>
                </a:solidFill>
                <a:latin typeface="iCiel Samsung Sharp Sans Bold" pitchFamily="2" charset="0"/>
                <a:ea typeface="iCiel Samsung Sharp Sans Bold" pitchFamily="2" charset="0"/>
                <a:cs typeface="iCiel Samsung Sharp Sans Bold" pitchFamily="2" charset="0"/>
              </a:rPr>
              <a:t>bị</a:t>
            </a:r>
            <a:r>
              <a:rPr lang="en-US" altLang="ko-KR" sz="3600" dirty="0">
                <a:solidFill>
                  <a:schemeClr val="tx1"/>
                </a:solidFill>
                <a:latin typeface="iCiel Samsung Sharp Sans Bold" pitchFamily="2" charset="0"/>
                <a:ea typeface="iCiel Samsung Sharp Sans Bold" pitchFamily="2" charset="0"/>
                <a:cs typeface="iCiel Samsung Sharp Sans Bold" pitchFamily="2" charset="0"/>
              </a:rPr>
              <a:t> </a:t>
            </a:r>
            <a:r>
              <a:rPr lang="en-US" altLang="ko-KR" sz="3600" dirty="0" err="1">
                <a:solidFill>
                  <a:schemeClr val="tx1"/>
                </a:solidFill>
                <a:latin typeface="iCiel Samsung Sharp Sans Bold" pitchFamily="2" charset="0"/>
                <a:ea typeface="iCiel Samsung Sharp Sans Bold" pitchFamily="2" charset="0"/>
                <a:cs typeface="iCiel Samsung Sharp Sans Bold" pitchFamily="2" charset="0"/>
              </a:rPr>
              <a:t>dự</a:t>
            </a:r>
            <a:r>
              <a:rPr lang="en-US" altLang="ko-KR" sz="3600" dirty="0">
                <a:solidFill>
                  <a:schemeClr val="tx1"/>
                </a:solidFill>
                <a:latin typeface="iCiel Samsung Sharp Sans Bold" pitchFamily="2" charset="0"/>
                <a:ea typeface="iCiel Samsung Sharp Sans Bold" pitchFamily="2" charset="0"/>
                <a:cs typeface="iCiel Samsung Sharp Sans Bold" pitchFamily="2" charset="0"/>
              </a:rPr>
              <a:t> </a:t>
            </a:r>
            <a:r>
              <a:rPr lang="en-US" altLang="ko-KR" sz="3600" dirty="0" err="1">
                <a:solidFill>
                  <a:schemeClr val="tx1"/>
                </a:solidFill>
                <a:latin typeface="iCiel Samsung Sharp Sans Bold" pitchFamily="2" charset="0"/>
                <a:ea typeface="iCiel Samsung Sharp Sans Bold" pitchFamily="2" charset="0"/>
                <a:cs typeface="iCiel Samsung Sharp Sans Bold" pitchFamily="2" charset="0"/>
              </a:rPr>
              <a:t>án</a:t>
            </a:r>
            <a:endParaRPr lang="en-US" altLang="ko-KR" sz="3600" dirty="0">
              <a:solidFill>
                <a:schemeClr val="tx1"/>
              </a:solidFill>
              <a:latin typeface="iCiel Samsung Sharp Sans Bold" pitchFamily="2" charset="0"/>
              <a:ea typeface="iCiel Samsung Sharp Sans Bold" pitchFamily="2" charset="0"/>
              <a:cs typeface="iCiel Samsung Sharp Sans Bold" pitchFamily="2" charset="0"/>
            </a:endParaRPr>
          </a:p>
        </p:txBody>
      </p:sp>
      <p:sp>
        <p:nvSpPr>
          <p:cNvPr id="5" name="텍스트 개체 틀 4">
            <a:extLst>
              <a:ext uri="{FF2B5EF4-FFF2-40B4-BE49-F238E27FC236}">
                <a16:creationId xmlns:a16="http://schemas.microsoft.com/office/drawing/2014/main" id="{EA5B68FD-E540-412A-8CE8-35DC6EA405AD}"/>
              </a:ext>
            </a:extLst>
          </p:cNvPr>
          <p:cNvSpPr>
            <a:spLocks noGrp="1"/>
          </p:cNvSpPr>
          <p:nvPr>
            <p:ph type="body" sz="quarter" idx="11"/>
          </p:nvPr>
        </p:nvSpPr>
        <p:spPr/>
        <p:txBody>
          <a:bodyPr/>
          <a:lstStyle/>
          <a:p>
            <a:r>
              <a:rPr lang="en-US" altLang="ko-KR" dirty="0" err="1"/>
              <a:t>Bài</a:t>
            </a:r>
            <a:r>
              <a:rPr lang="en-US" altLang="ko-KR" dirty="0"/>
              <a:t> 1.</a:t>
            </a:r>
            <a:endParaRPr lang="ko-KR" altLang="en-US" dirty="0"/>
          </a:p>
        </p:txBody>
      </p:sp>
      <p:sp>
        <p:nvSpPr>
          <p:cNvPr id="6" name="직사각형 5">
            <a:extLst>
              <a:ext uri="{FF2B5EF4-FFF2-40B4-BE49-F238E27FC236}">
                <a16:creationId xmlns:a16="http://schemas.microsoft.com/office/drawing/2014/main" id="{13818A29-2D84-447C-BE43-3CC1B16AFD49}"/>
              </a:ext>
            </a:extLst>
          </p:cNvPr>
          <p:cNvSpPr/>
          <p:nvPr/>
        </p:nvSpPr>
        <p:spPr>
          <a:xfrm>
            <a:off x="1234524" y="4066410"/>
            <a:ext cx="5519420"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dirty="0">
                <a:solidFill>
                  <a:schemeClr val="bg1">
                    <a:lumMod val="65000"/>
                  </a:schemeClr>
                </a:solidFill>
                <a:latin typeface="SamsungOne-400" panose="020B0503030303020204" pitchFamily="34" charset="0"/>
                <a:ea typeface="SamsungOne-400" panose="020B0503030303020204" pitchFamily="34" charset="0"/>
              </a:rPr>
              <a:t>1.1. </a:t>
            </a:r>
            <a:r>
              <a:rPr lang="en-US" altLang="ko-KR" dirty="0" err="1">
                <a:solidFill>
                  <a:schemeClr val="bg1">
                    <a:lumMod val="65000"/>
                  </a:schemeClr>
                </a:solidFill>
                <a:latin typeface="SamsungOne-400" panose="020B0503030303020204" pitchFamily="34" charset="0"/>
                <a:ea typeface="SamsungOne-400" panose="020B0503030303020204" pitchFamily="34" charset="0"/>
              </a:rPr>
              <a:t>Hiểu</a:t>
            </a:r>
            <a:r>
              <a:rPr lang="en-US" altLang="ko-KR" dirty="0">
                <a:solidFill>
                  <a:schemeClr val="bg1">
                    <a:lumMod val="65000"/>
                  </a:schemeClr>
                </a:solidFill>
                <a:latin typeface="SamsungOne-400" panose="020B0503030303020204" pitchFamily="34" charset="0"/>
                <a:ea typeface="SamsungOne-400" panose="020B0503030303020204" pitchFamily="34" charset="0"/>
              </a:rPr>
              <a:t> </a:t>
            </a:r>
            <a:r>
              <a:rPr lang="en-US" altLang="ko-KR" dirty="0" err="1">
                <a:solidFill>
                  <a:schemeClr val="bg1">
                    <a:lumMod val="65000"/>
                  </a:schemeClr>
                </a:solidFill>
                <a:latin typeface="SamsungOne-400" panose="020B0503030303020204" pitchFamily="34" charset="0"/>
                <a:ea typeface="SamsungOne-400" panose="020B0503030303020204" pitchFamily="34" charset="0"/>
              </a:rPr>
              <a:t>về</a:t>
            </a:r>
            <a:r>
              <a:rPr lang="en-US" altLang="ko-KR" dirty="0">
                <a:solidFill>
                  <a:schemeClr val="bg1">
                    <a:lumMod val="65000"/>
                  </a:schemeClr>
                </a:solidFill>
                <a:latin typeface="SamsungOne-400" panose="020B0503030303020204" pitchFamily="34" charset="0"/>
                <a:ea typeface="SamsungOne-400" panose="020B0503030303020204" pitchFamily="34" charset="0"/>
              </a:rPr>
              <a:t> </a:t>
            </a:r>
            <a:r>
              <a:rPr lang="en-US" altLang="ko-KR" dirty="0" err="1">
                <a:solidFill>
                  <a:schemeClr val="bg1">
                    <a:lumMod val="65000"/>
                  </a:schemeClr>
                </a:solidFill>
                <a:latin typeface="SamsungOne-400" panose="020B0503030303020204" pitchFamily="34" charset="0"/>
                <a:ea typeface="SamsungOne-400" panose="020B0503030303020204" pitchFamily="34" charset="0"/>
              </a:rPr>
              <a:t>dự</a:t>
            </a:r>
            <a:r>
              <a:rPr lang="en-US" altLang="ko-KR" dirty="0">
                <a:solidFill>
                  <a:schemeClr val="bg1">
                    <a:lumMod val="65000"/>
                  </a:schemeClr>
                </a:solidFill>
                <a:latin typeface="SamsungOne-400" panose="020B0503030303020204" pitchFamily="34" charset="0"/>
                <a:ea typeface="SamsungOne-400" panose="020B0503030303020204" pitchFamily="34" charset="0"/>
              </a:rPr>
              <a:t> </a:t>
            </a:r>
            <a:r>
              <a:rPr lang="en-US" altLang="ko-KR" dirty="0" err="1">
                <a:solidFill>
                  <a:schemeClr val="bg1">
                    <a:lumMod val="65000"/>
                  </a:schemeClr>
                </a:solidFill>
                <a:latin typeface="SamsungOne-400" panose="020B0503030303020204" pitchFamily="34" charset="0"/>
                <a:ea typeface="SamsungOne-400" panose="020B0503030303020204" pitchFamily="34" charset="0"/>
              </a:rPr>
              <a:t>án</a:t>
            </a:r>
            <a:r>
              <a:rPr lang="en-US" altLang="ko-KR" dirty="0">
                <a:solidFill>
                  <a:schemeClr val="bg1">
                    <a:lumMod val="65000"/>
                  </a:schemeClr>
                </a:solidFill>
                <a:latin typeface="SamsungOne-400" panose="020B0503030303020204" pitchFamily="34" charset="0"/>
                <a:ea typeface="SamsungOne-400" panose="020B0503030303020204" pitchFamily="34" charset="0"/>
              </a:rPr>
              <a:t> Capstone</a:t>
            </a:r>
          </a:p>
        </p:txBody>
      </p:sp>
      <p:sp>
        <p:nvSpPr>
          <p:cNvPr id="7" name="직사각형 6">
            <a:extLst>
              <a:ext uri="{FF2B5EF4-FFF2-40B4-BE49-F238E27FC236}">
                <a16:creationId xmlns:a16="http://schemas.microsoft.com/office/drawing/2014/main" id="{CA5509B7-6BC8-4438-BC34-E89B26A1C26C}"/>
              </a:ext>
            </a:extLst>
          </p:cNvPr>
          <p:cNvSpPr/>
          <p:nvPr/>
        </p:nvSpPr>
        <p:spPr>
          <a:xfrm>
            <a:off x="1051644" y="4065237"/>
            <a:ext cx="36000" cy="252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rgbClr val="1429A0"/>
              </a:solidFill>
              <a:latin typeface="SamsungOne-400" panose="020B0503030303020204" pitchFamily="34" charset="0"/>
            </a:endParaRPr>
          </a:p>
        </p:txBody>
      </p:sp>
      <p:sp>
        <p:nvSpPr>
          <p:cNvPr id="8" name="직사각형 7">
            <a:extLst>
              <a:ext uri="{FF2B5EF4-FFF2-40B4-BE49-F238E27FC236}">
                <a16:creationId xmlns:a16="http://schemas.microsoft.com/office/drawing/2014/main" id="{593A8040-199C-4641-B222-C2E12EEB2989}"/>
              </a:ext>
            </a:extLst>
          </p:cNvPr>
          <p:cNvSpPr/>
          <p:nvPr/>
        </p:nvSpPr>
        <p:spPr>
          <a:xfrm>
            <a:off x="1234524" y="4496244"/>
            <a:ext cx="5519420"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187" latinLnBrk="0">
              <a:spcAft>
                <a:spcPts val="600"/>
              </a:spcAft>
            </a:pPr>
            <a:r>
              <a:rPr lang="en-US" altLang="ko-KR" dirty="0">
                <a:solidFill>
                  <a:schemeClr val="tx1">
                    <a:lumMod val="75000"/>
                    <a:lumOff val="25000"/>
                  </a:schemeClr>
                </a:solidFill>
                <a:latin typeface="SamsungOne-700" panose="020B0803030303020204" pitchFamily="34" charset="0"/>
                <a:ea typeface="SamsungOne-700" panose="020B0803030303020204" pitchFamily="34" charset="0"/>
              </a:rPr>
              <a:t>1.2. Team building </a:t>
            </a:r>
            <a:r>
              <a:rPr lang="en-US" altLang="ko-KR" dirty="0" err="1">
                <a:solidFill>
                  <a:schemeClr val="tx1">
                    <a:lumMod val="75000"/>
                    <a:lumOff val="25000"/>
                  </a:schemeClr>
                </a:solidFill>
                <a:latin typeface="SamsungOne-700" panose="020B0803030303020204" pitchFamily="34" charset="0"/>
                <a:ea typeface="SamsungOne-700" panose="020B0803030303020204" pitchFamily="34" charset="0"/>
              </a:rPr>
              <a:t>và</a:t>
            </a:r>
            <a:r>
              <a:rPr lang="en-US" altLang="ko-KR" dirty="0">
                <a:solidFill>
                  <a:schemeClr val="tx1">
                    <a:lumMod val="75000"/>
                    <a:lumOff val="25000"/>
                  </a:schemeClr>
                </a:solidFill>
                <a:latin typeface="SamsungOne-700" panose="020B0803030303020204" pitchFamily="34" charset="0"/>
                <a:ea typeface="SamsungOne-700" panose="020B0803030303020204" pitchFamily="34" charset="0"/>
              </a:rPr>
              <a:t> ý </a:t>
            </a:r>
            <a:r>
              <a:rPr lang="en-US" altLang="ko-KR" dirty="0" err="1">
                <a:solidFill>
                  <a:schemeClr val="tx1">
                    <a:lumMod val="75000"/>
                    <a:lumOff val="25000"/>
                  </a:schemeClr>
                </a:solidFill>
                <a:latin typeface="SamsungOne-700" panose="020B0803030303020204" pitchFamily="34" charset="0"/>
                <a:ea typeface="SamsungOne-700" panose="020B0803030303020204" pitchFamily="34" charset="0"/>
              </a:rPr>
              <a:t>tưởng</a:t>
            </a:r>
            <a:endParaRPr lang="en-US" altLang="ko-KR" dirty="0">
              <a:solidFill>
                <a:schemeClr val="tx1">
                  <a:lumMod val="75000"/>
                  <a:lumOff val="25000"/>
                </a:schemeClr>
              </a:solidFill>
              <a:latin typeface="SamsungOne-700" panose="020B0803030303020204" pitchFamily="34" charset="0"/>
              <a:ea typeface="SamsungOne-700" panose="020B0803030303020204" pitchFamily="34" charset="0"/>
            </a:endParaRPr>
          </a:p>
        </p:txBody>
      </p:sp>
      <p:sp>
        <p:nvSpPr>
          <p:cNvPr id="9" name="직사각형 8">
            <a:extLst>
              <a:ext uri="{FF2B5EF4-FFF2-40B4-BE49-F238E27FC236}">
                <a16:creationId xmlns:a16="http://schemas.microsoft.com/office/drawing/2014/main" id="{1C4C4ECF-887D-4A32-BCD4-23B5DC1E761E}"/>
              </a:ext>
            </a:extLst>
          </p:cNvPr>
          <p:cNvSpPr/>
          <p:nvPr/>
        </p:nvSpPr>
        <p:spPr>
          <a:xfrm>
            <a:off x="1051644" y="4495071"/>
            <a:ext cx="36000" cy="252000"/>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latin typeface="SamsungOne-400" panose="020B0503030303020204" pitchFamily="34" charset="0"/>
            </a:endParaRPr>
          </a:p>
        </p:txBody>
      </p:sp>
      <p:grpSp>
        <p:nvGrpSpPr>
          <p:cNvPr id="10" name="Group 2">
            <a:extLst>
              <a:ext uri="{FF2B5EF4-FFF2-40B4-BE49-F238E27FC236}">
                <a16:creationId xmlns:a16="http://schemas.microsoft.com/office/drawing/2014/main" id="{52B3521D-2182-4F6A-931A-5278A4FBCB03}"/>
              </a:ext>
            </a:extLst>
          </p:cNvPr>
          <p:cNvGrpSpPr/>
          <p:nvPr/>
        </p:nvGrpSpPr>
        <p:grpSpPr>
          <a:xfrm>
            <a:off x="1051644" y="4924905"/>
            <a:ext cx="5702300" cy="278172"/>
            <a:chOff x="571500" y="5165783"/>
            <a:chExt cx="5702300" cy="278172"/>
          </a:xfrm>
        </p:grpSpPr>
        <p:sp>
          <p:nvSpPr>
            <p:cNvPr id="11" name="직사각형 43">
              <a:extLst>
                <a:ext uri="{FF2B5EF4-FFF2-40B4-BE49-F238E27FC236}">
                  <a16:creationId xmlns:a16="http://schemas.microsoft.com/office/drawing/2014/main" id="{7A1B93C4-B9FE-4C54-95A7-B5F3B35D60C5}"/>
                </a:ext>
              </a:extLst>
            </p:cNvPr>
            <p:cNvSpPr/>
            <p:nvPr/>
          </p:nvSpPr>
          <p:spPr>
            <a:xfrm>
              <a:off x="754380" y="5166956"/>
              <a:ext cx="5519420"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187" latinLnBrk="0">
                <a:spcAft>
                  <a:spcPts val="600"/>
                </a:spcAft>
              </a:pPr>
              <a:r>
                <a:rPr lang="en-US" altLang="ko-KR" dirty="0">
                  <a:solidFill>
                    <a:schemeClr val="bg1">
                      <a:lumMod val="65000"/>
                    </a:schemeClr>
                  </a:solidFill>
                  <a:latin typeface="SamsungOne-400" panose="020B0503030303020204" pitchFamily="34" charset="0"/>
                </a:rPr>
                <a:t>1.3. </a:t>
              </a:r>
              <a:r>
                <a:rPr lang="en-US" altLang="ko-KR" dirty="0" err="1">
                  <a:solidFill>
                    <a:schemeClr val="bg1">
                      <a:lumMod val="65000"/>
                    </a:schemeClr>
                  </a:solidFill>
                  <a:latin typeface="SamsungOne-400" panose="020B0503030303020204" pitchFamily="34" charset="0"/>
                </a:rPr>
                <a:t>Các</a:t>
              </a:r>
              <a:r>
                <a:rPr lang="en-US" altLang="ko-KR" dirty="0">
                  <a:solidFill>
                    <a:schemeClr val="bg1">
                      <a:lumMod val="65000"/>
                    </a:schemeClr>
                  </a:solidFill>
                  <a:latin typeface="SamsungOne-400" panose="020B0503030303020204" pitchFamily="34" charset="0"/>
                </a:rPr>
                <a:t> </a:t>
              </a:r>
              <a:r>
                <a:rPr lang="en-US" altLang="ko-KR" dirty="0" err="1">
                  <a:solidFill>
                    <a:schemeClr val="bg1">
                      <a:lumMod val="65000"/>
                    </a:schemeClr>
                  </a:solidFill>
                  <a:latin typeface="SamsungOne-400" panose="020B0503030303020204" pitchFamily="34" charset="0"/>
                </a:rPr>
                <a:t>hoạt</a:t>
              </a:r>
              <a:r>
                <a:rPr lang="en-US" altLang="ko-KR" dirty="0">
                  <a:solidFill>
                    <a:schemeClr val="bg1">
                      <a:lumMod val="65000"/>
                    </a:schemeClr>
                  </a:solidFill>
                  <a:latin typeface="SamsungOne-400" panose="020B0503030303020204" pitchFamily="34" charset="0"/>
                </a:rPr>
                <a:t> </a:t>
              </a:r>
              <a:r>
                <a:rPr lang="en-US" altLang="ko-KR" dirty="0" err="1">
                  <a:solidFill>
                    <a:schemeClr val="bg1">
                      <a:lumMod val="65000"/>
                    </a:schemeClr>
                  </a:solidFill>
                  <a:latin typeface="SamsungOne-400" panose="020B0503030303020204" pitchFamily="34" charset="0"/>
                </a:rPr>
                <a:t>động</a:t>
              </a:r>
              <a:r>
                <a:rPr lang="en-US" altLang="ko-KR" dirty="0">
                  <a:solidFill>
                    <a:schemeClr val="bg1">
                      <a:lumMod val="65000"/>
                    </a:schemeClr>
                  </a:solidFill>
                  <a:latin typeface="SamsungOne-400" panose="020B0503030303020204" pitchFamily="34" charset="0"/>
                </a:rPr>
                <a:t> </a:t>
              </a:r>
              <a:r>
                <a:rPr lang="en-US" altLang="ko-KR" dirty="0" err="1">
                  <a:solidFill>
                    <a:schemeClr val="bg1">
                      <a:lumMod val="65000"/>
                    </a:schemeClr>
                  </a:solidFill>
                  <a:latin typeface="SamsungOne-400" panose="020B0503030303020204" pitchFamily="34" charset="0"/>
                </a:rPr>
                <a:t>và</a:t>
              </a:r>
              <a:r>
                <a:rPr lang="en-US" altLang="ko-KR" dirty="0">
                  <a:solidFill>
                    <a:schemeClr val="bg1">
                      <a:lumMod val="65000"/>
                    </a:schemeClr>
                  </a:solidFill>
                  <a:latin typeface="SamsungOne-400" panose="020B0503030303020204" pitchFamily="34" charset="0"/>
                </a:rPr>
                <a:t> </a:t>
              </a:r>
              <a:r>
                <a:rPr lang="en-US" altLang="ko-KR" dirty="0" err="1">
                  <a:solidFill>
                    <a:schemeClr val="bg1">
                      <a:lumMod val="65000"/>
                    </a:schemeClr>
                  </a:solidFill>
                  <a:latin typeface="SamsungOne-400" panose="020B0503030303020204" pitchFamily="34" charset="0"/>
                </a:rPr>
                <a:t>hoạt</a:t>
              </a:r>
              <a:r>
                <a:rPr lang="en-US" altLang="ko-KR" dirty="0">
                  <a:solidFill>
                    <a:schemeClr val="bg1">
                      <a:lumMod val="65000"/>
                    </a:schemeClr>
                  </a:solidFill>
                  <a:latin typeface="SamsungOne-400" panose="020B0503030303020204" pitchFamily="34" charset="0"/>
                </a:rPr>
                <a:t> </a:t>
              </a:r>
              <a:r>
                <a:rPr lang="en-US" altLang="ko-KR" dirty="0" err="1">
                  <a:solidFill>
                    <a:schemeClr val="bg1">
                      <a:lumMod val="65000"/>
                    </a:schemeClr>
                  </a:solidFill>
                  <a:latin typeface="SamsungOne-400" panose="020B0503030303020204" pitchFamily="34" charset="0"/>
                </a:rPr>
                <a:t>động</a:t>
              </a:r>
              <a:r>
                <a:rPr lang="en-US" altLang="ko-KR" dirty="0">
                  <a:solidFill>
                    <a:schemeClr val="bg1">
                      <a:lumMod val="65000"/>
                    </a:schemeClr>
                  </a:solidFill>
                  <a:latin typeface="SamsungOne-400" panose="020B0503030303020204" pitchFamily="34" charset="0"/>
                </a:rPr>
                <a:t> </a:t>
              </a:r>
              <a:r>
                <a:rPr lang="en-US" altLang="ko-KR" dirty="0" err="1">
                  <a:solidFill>
                    <a:schemeClr val="bg1">
                      <a:lumMod val="65000"/>
                    </a:schemeClr>
                  </a:solidFill>
                  <a:latin typeface="SamsungOne-400" panose="020B0503030303020204" pitchFamily="34" charset="0"/>
                </a:rPr>
                <a:t>làm</a:t>
              </a:r>
              <a:r>
                <a:rPr lang="en-US" altLang="ko-KR" dirty="0">
                  <a:solidFill>
                    <a:schemeClr val="bg1">
                      <a:lumMod val="65000"/>
                    </a:schemeClr>
                  </a:solidFill>
                  <a:latin typeface="SamsungOne-400" panose="020B0503030303020204" pitchFamily="34" charset="0"/>
                </a:rPr>
                <a:t> </a:t>
              </a:r>
              <a:r>
                <a:rPr lang="en-US" altLang="ko-KR" dirty="0" err="1">
                  <a:solidFill>
                    <a:schemeClr val="bg1">
                      <a:lumMod val="65000"/>
                    </a:schemeClr>
                  </a:solidFill>
                  <a:latin typeface="SamsungOne-400" panose="020B0503030303020204" pitchFamily="34" charset="0"/>
                </a:rPr>
                <a:t>việc</a:t>
              </a:r>
              <a:r>
                <a:rPr lang="en-US" altLang="ko-KR" dirty="0">
                  <a:solidFill>
                    <a:schemeClr val="bg1">
                      <a:lumMod val="65000"/>
                    </a:schemeClr>
                  </a:solidFill>
                  <a:latin typeface="SamsungOne-400" panose="020B0503030303020204" pitchFamily="34" charset="0"/>
                </a:rPr>
                <a:t> </a:t>
              </a:r>
              <a:r>
                <a:rPr lang="en-US" altLang="ko-KR" dirty="0" err="1">
                  <a:solidFill>
                    <a:schemeClr val="bg1">
                      <a:lumMod val="65000"/>
                    </a:schemeClr>
                  </a:solidFill>
                  <a:latin typeface="SamsungOne-400" panose="020B0503030303020204" pitchFamily="34" charset="0"/>
                </a:rPr>
                <a:t>theo</a:t>
              </a:r>
              <a:r>
                <a:rPr lang="en-US" altLang="ko-KR" dirty="0">
                  <a:solidFill>
                    <a:schemeClr val="bg1">
                      <a:lumMod val="65000"/>
                    </a:schemeClr>
                  </a:solidFill>
                  <a:latin typeface="SamsungOne-400" panose="020B0503030303020204" pitchFamily="34" charset="0"/>
                </a:rPr>
                <a:t> </a:t>
              </a:r>
              <a:r>
                <a:rPr lang="en-US" altLang="ko-KR" dirty="0" err="1">
                  <a:solidFill>
                    <a:schemeClr val="bg1">
                      <a:lumMod val="65000"/>
                    </a:schemeClr>
                  </a:solidFill>
                  <a:latin typeface="SamsungOne-400" panose="020B0503030303020204" pitchFamily="34" charset="0"/>
                </a:rPr>
                <a:t>nhóm</a:t>
              </a:r>
              <a:endParaRPr lang="en-US" altLang="ko-KR" dirty="0">
                <a:solidFill>
                  <a:schemeClr val="bg1">
                    <a:lumMod val="65000"/>
                  </a:schemeClr>
                </a:solidFill>
                <a:latin typeface="SamsungOne-400" panose="020B0503030303020204" pitchFamily="34" charset="0"/>
              </a:endParaRPr>
            </a:p>
          </p:txBody>
        </p:sp>
        <p:sp>
          <p:nvSpPr>
            <p:cNvPr id="12" name="직사각형 44">
              <a:extLst>
                <a:ext uri="{FF2B5EF4-FFF2-40B4-BE49-F238E27FC236}">
                  <a16:creationId xmlns:a16="http://schemas.microsoft.com/office/drawing/2014/main" id="{4575087A-3A1E-45ED-B464-7A63D94D0B1E}"/>
                </a:ext>
              </a:extLst>
            </p:cNvPr>
            <p:cNvSpPr/>
            <p:nvPr/>
          </p:nvSpPr>
          <p:spPr>
            <a:xfrm>
              <a:off x="571500" y="5165783"/>
              <a:ext cx="36000" cy="2520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latin typeface="SamsungOne-400" panose="020B0503030303020204" pitchFamily="34" charset="0"/>
              </a:endParaRPr>
            </a:p>
          </p:txBody>
        </p:sp>
      </p:grpSp>
    </p:spTree>
    <p:extLst>
      <p:ext uri="{BB962C8B-B14F-4D97-AF65-F5344CB8AC3E}">
        <p14:creationId xmlns:p14="http://schemas.microsoft.com/office/powerpoint/2010/main" val="4108737686"/>
      </p:ext>
    </p:extLst>
  </p:cSld>
  <p:clrMapOvr>
    <a:masterClrMapping/>
  </p:clrMapOvr>
</p:sld>
</file>

<file path=ppt/theme/theme1.xml><?xml version="1.0" encoding="utf-8"?>
<a:theme xmlns:a="http://schemas.openxmlformats.org/drawingml/2006/main" name="2_Custom 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사용자 지정 2">
      <a:majorFont>
        <a:latin typeface="SamsungOne 400"/>
        <a:ea typeface="SamsungOneKorean 400"/>
        <a:cs typeface=""/>
      </a:majorFont>
      <a:minorFont>
        <a:latin typeface="SamsungOne 400"/>
        <a:ea typeface="SamsungOneKorean 400"/>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문서" ma:contentTypeID="0x0101000A39A0BAC97A9F4F9A73A77B34389135" ma:contentTypeVersion="0" ma:contentTypeDescription="새 문서를 만듭니다." ma:contentTypeScope="" ma:versionID="fdbbd948c08658c81b9c2a857c78c061">
  <xsd:schema xmlns:xsd="http://www.w3.org/2001/XMLSchema" xmlns:p="http://schemas.microsoft.com/office/2006/metadata/properties" targetNamespace="http://schemas.microsoft.com/office/2006/metadata/properties" ma:root="true" ma:fieldsID="f9117fd4422a93491eef530f8f2d714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9F66A9-950A-434E-B1DD-6318A2FA92AB}">
  <ds:schemaRefs>
    <ds:schemaRef ds:uri="http://schemas.microsoft.com/office/2006/documentManagement/types"/>
    <ds:schemaRef ds:uri="http://purl.org/dc/elements/1.1/"/>
    <ds:schemaRef ds:uri="http://schemas.openxmlformats.org/package/2006/metadata/core-properties"/>
    <ds:schemaRef ds:uri="http://purl.org/dc/dcmitype/"/>
    <ds:schemaRef ds:uri="http://www.w3.org/XML/1998/namespace"/>
    <ds:schemaRef ds:uri="http://purl.org/dc/term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C0A4950-7F98-4308-904C-D6632A9C8E1D}">
  <ds:schemaRefs>
    <ds:schemaRef ds:uri="http://purl.org/dc/elements/1.1/"/>
    <ds:schemaRef ds:uri="http://purl.org/dc/terms/"/>
    <ds:schemaRef ds:uri="http://schemas.microsoft.com/office/2006/metadata/contentType"/>
    <ds:schemaRef ds:uri="http://schemas.microsoft.com/office/2006/metadata/properties"/>
    <ds:schemaRef ds:uri="http://schemas.microsoft.com/office/2006/metadata/properties/metaAttributes"/>
    <ds:schemaRef ds:uri="http://schemas.microsoft.com/office/internal/2005/internalDocumentation"/>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6856860-2740-40A5-B1B1-A4F1D5ECC6B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6471</TotalTime>
  <Words>5038</Words>
  <Application>Microsoft Macintosh PowerPoint</Application>
  <PresentationFormat>A4 Paper (210x297 mm)</PresentationFormat>
  <Paragraphs>530</Paragraphs>
  <Slides>35</Slides>
  <Notes>32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iCiel Samsung Sharp Sans Medium</vt:lpstr>
      <vt:lpstr>SamsungOne-400</vt:lpstr>
      <vt:lpstr>SamsungOne 600C</vt:lpstr>
      <vt:lpstr>Wingdings</vt:lpstr>
      <vt:lpstr>SamsungOneKorean 400</vt:lpstr>
      <vt:lpstr>Arial</vt:lpstr>
      <vt:lpstr>iCiel Samsung Sharp Sans Regular</vt:lpstr>
      <vt:lpstr>굴림</vt:lpstr>
      <vt:lpstr>SamsungOne 400C</vt:lpstr>
      <vt:lpstr>SamsungOne-700</vt:lpstr>
      <vt:lpstr>iCiel Samsung Sharp Sans Bold</vt:lpstr>
      <vt:lpstr>SamsungOne 600</vt:lpstr>
      <vt:lpstr>2_Custom 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SK C&amp;C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SKCC06494\Administrator</dc:creator>
  <cp:lastModifiedBy>Trong-Nghia Nguyen</cp:lastModifiedBy>
  <cp:revision>99</cp:revision>
  <cp:lastPrinted>2021-10-08T01:30:46Z</cp:lastPrinted>
  <dcterms:created xsi:type="dcterms:W3CDTF">2009-05-07T01:59:54Z</dcterms:created>
  <dcterms:modified xsi:type="dcterms:W3CDTF">2023-03-16T03:41:42Z</dcterms:modified>
</cp:coreProperties>
</file>