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C87-50C3-488B-9D86-1C56C7A786C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A23-95B0-400B-94D1-3C106ACB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C87-50C3-488B-9D86-1C56C7A786C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A23-95B0-400B-94D1-3C106ACB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C87-50C3-488B-9D86-1C56C7A786C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A23-95B0-400B-94D1-3C106ACB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C87-50C3-488B-9D86-1C56C7A786C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A23-95B0-400B-94D1-3C106ACB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0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C87-50C3-488B-9D86-1C56C7A786C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A23-95B0-400B-94D1-3C106ACB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8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C87-50C3-488B-9D86-1C56C7A786C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A23-95B0-400B-94D1-3C106ACB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7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C87-50C3-488B-9D86-1C56C7A786C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A23-95B0-400B-94D1-3C106ACB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4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C87-50C3-488B-9D86-1C56C7A786C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A23-95B0-400B-94D1-3C106ACB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2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C87-50C3-488B-9D86-1C56C7A786C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A23-95B0-400B-94D1-3C106ACB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6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C87-50C3-488B-9D86-1C56C7A786C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A23-95B0-400B-94D1-3C106ACB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C87-50C3-488B-9D86-1C56C7A786C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6A23-95B0-400B-94D1-3C106ACB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8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3FC87-50C3-488B-9D86-1C56C7A786C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86A23-95B0-400B-94D1-3C106ACB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testingfundamentals.com/unit-test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ftwaretestingfundamentals.com/integration-test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testingfundamentals.com/system-test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ftwaretestingfundamentals.com/acceptance-test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7468" y="6161516"/>
            <a:ext cx="3461047" cy="416385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Theerawut </a:t>
            </a:r>
            <a:r>
              <a:rPr lang="en-US" sz="1600" dirty="0" err="1" smtClean="0"/>
              <a:t>Thaweephattharawong</a:t>
            </a:r>
            <a:endParaRPr lang="en-US" sz="1600" dirty="0"/>
          </a:p>
        </p:txBody>
      </p:sp>
      <p:pic>
        <p:nvPicPr>
          <p:cNvPr id="3076" name="Picture 4" descr="Image result for Software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875" y="1817894"/>
            <a:ext cx="4388087" cy="30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Software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68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Testing </a:t>
            </a:r>
            <a:r>
              <a:rPr lang="en-US" b="1" dirty="0" smtClean="0"/>
              <a:t>Levels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42" y="1880076"/>
            <a:ext cx="2893516" cy="3306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82468" y="6472879"/>
            <a:ext cx="4472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http://softwaretestingfundamentals.com/software-testing-levels/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28461"/>
              </p:ext>
            </p:extLst>
          </p:nvPr>
        </p:nvGraphicFramePr>
        <p:xfrm>
          <a:off x="4848581" y="1945602"/>
          <a:ext cx="7143750" cy="1524000"/>
        </p:xfrm>
        <a:graphic>
          <a:graphicData uri="http://schemas.openxmlformats.org/drawingml/2006/table">
            <a:tbl>
              <a:tblPr/>
              <a:tblGrid>
                <a:gridCol w="3571875">
                  <a:extLst>
                    <a:ext uri="{9D8B030D-6E8A-4147-A177-3AD203B41FA5}">
                      <a16:colId xmlns:a16="http://schemas.microsoft.com/office/drawing/2014/main" val="2540942428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val="3466871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1E73BE"/>
                          </a:solidFill>
                          <a:effectLst/>
                          <a:hlinkClick r:id="rId3"/>
                        </a:rPr>
                        <a:t>Unit Testing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level of the software testing process where individual units of a software are tested. The purpose is to validate that each unit of the software performs as designed.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315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67243"/>
              </p:ext>
            </p:extLst>
          </p:nvPr>
        </p:nvGraphicFramePr>
        <p:xfrm>
          <a:off x="4848581" y="3794805"/>
          <a:ext cx="7143750" cy="1798320"/>
        </p:xfrm>
        <a:graphic>
          <a:graphicData uri="http://schemas.openxmlformats.org/drawingml/2006/table">
            <a:tbl>
              <a:tblPr/>
              <a:tblGrid>
                <a:gridCol w="3571875">
                  <a:extLst>
                    <a:ext uri="{9D8B030D-6E8A-4147-A177-3AD203B41FA5}">
                      <a16:colId xmlns:a16="http://schemas.microsoft.com/office/drawing/2014/main" val="1778207141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val="26180311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1E73BE"/>
                          </a:solidFill>
                          <a:effectLst/>
                          <a:hlinkClick r:id="rId4"/>
                        </a:rPr>
                        <a:t>Integration Testing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level of the software testing process where individual units are combined and tested as a group. The purpose of this level of testing is to expose faults in the interaction between integrated units.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2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9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Testing </a:t>
            </a:r>
            <a:r>
              <a:rPr lang="en-US" b="1" dirty="0" smtClean="0"/>
              <a:t>Levels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42" y="1880076"/>
            <a:ext cx="2893516" cy="330687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92726"/>
              </p:ext>
            </p:extLst>
          </p:nvPr>
        </p:nvGraphicFramePr>
        <p:xfrm>
          <a:off x="4840035" y="1912880"/>
          <a:ext cx="7143750" cy="1798320"/>
        </p:xfrm>
        <a:graphic>
          <a:graphicData uri="http://schemas.openxmlformats.org/drawingml/2006/table">
            <a:tbl>
              <a:tblPr/>
              <a:tblGrid>
                <a:gridCol w="3571875">
                  <a:extLst>
                    <a:ext uri="{9D8B030D-6E8A-4147-A177-3AD203B41FA5}">
                      <a16:colId xmlns:a16="http://schemas.microsoft.com/office/drawing/2014/main" val="824975067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val="3699274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1E73BE"/>
                          </a:solidFill>
                          <a:effectLst/>
                          <a:hlinkClick r:id="rId3"/>
                        </a:rPr>
                        <a:t>System Testing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level of the software testing process where a complete, integrated system is tested. The purpose of this test is to evaluate the system’s compliance with the specified requirements.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128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87193"/>
              </p:ext>
            </p:extLst>
          </p:nvPr>
        </p:nvGraphicFramePr>
        <p:xfrm>
          <a:off x="4840035" y="4050290"/>
          <a:ext cx="7143750" cy="2072640"/>
        </p:xfrm>
        <a:graphic>
          <a:graphicData uri="http://schemas.openxmlformats.org/drawingml/2006/table">
            <a:tbl>
              <a:tblPr/>
              <a:tblGrid>
                <a:gridCol w="3571875">
                  <a:extLst>
                    <a:ext uri="{9D8B030D-6E8A-4147-A177-3AD203B41FA5}">
                      <a16:colId xmlns:a16="http://schemas.microsoft.com/office/drawing/2014/main" val="716777907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val="3223793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1E73BE"/>
                          </a:solidFill>
                          <a:effectLst/>
                          <a:hlinkClick r:id="rId4"/>
                        </a:rPr>
                        <a:t>Acceptance Testing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level of the software testing process where a system is tested for acceptability. The purpose of this test is to evaluate the system’s compliance with the business requirements and assess whether it is acceptable for delivery.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4281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82468" y="6472879"/>
            <a:ext cx="4472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http://softwaretestingfundamentals.com/software-testing-levels/</a:t>
            </a:r>
          </a:p>
        </p:txBody>
      </p:sp>
    </p:spTree>
    <p:extLst>
      <p:ext uri="{BB962C8B-B14F-4D97-AF65-F5344CB8AC3E}">
        <p14:creationId xmlns:p14="http://schemas.microsoft.com/office/powerpoint/2010/main" val="339054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Unit Testing</a:t>
            </a:r>
            <a:endParaRPr lang="en-US" b="1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73" y="1518834"/>
            <a:ext cx="4029559" cy="533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690688"/>
            <a:ext cx="514350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32303" y="954128"/>
            <a:ext cx="329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Test Driven Development (TDD.)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th-TH" b="1" dirty="0" smtClean="0"/>
              <a:t>ด้วย </a:t>
            </a:r>
            <a:r>
              <a:rPr lang="en-US" b="1" dirty="0" err="1"/>
              <a:t>NUnit</a:t>
            </a:r>
            <a:r>
              <a:rPr lang="en-US" b="1" dirty="0"/>
              <a:t> Framework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9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Office Theme</vt:lpstr>
      <vt:lpstr>Theerawut Thaweephattharawong</vt:lpstr>
      <vt:lpstr>Software Testing Levels</vt:lpstr>
      <vt:lpstr>Software Testing Levels</vt:lpstr>
      <vt:lpstr>Unit Testing</vt:lpstr>
      <vt:lpstr> ด้วย NUnit Framework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Theerawut Thaweephattharawong</dc:title>
  <dc:creator>ธีรวุฒิ ทวีภัทรวงศ์</dc:creator>
  <cp:lastModifiedBy>ธีรวุฒิ ทวีภัทรวงศ์</cp:lastModifiedBy>
  <cp:revision>4</cp:revision>
  <dcterms:created xsi:type="dcterms:W3CDTF">2018-03-22T07:19:13Z</dcterms:created>
  <dcterms:modified xsi:type="dcterms:W3CDTF">2018-03-22T08:13:46Z</dcterms:modified>
</cp:coreProperties>
</file>