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6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3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8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1762-D897-4BF7-8926-DA2A09F66648}" type="datetimeFigureOut">
              <a:rPr lang="en-US" smtClean="0"/>
              <a:t>2018-07-17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B2DF-0C09-4D4A-9D38-9110DC81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74" y="593317"/>
            <a:ext cx="9144000" cy="319708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200" dirty="0" smtClean="0">
                <a:latin typeface="Poppins" panose="00000500000000000000" pitchFamily="2" charset="0"/>
                <a:cs typeface="Poppins" panose="00000500000000000000" pitchFamily="2" charset="0"/>
              </a:rPr>
              <a:t>Building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M</a:t>
            </a:r>
            <a:r>
              <a:rPr lang="en-US" sz="4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ovies Search</a:t>
            </a:r>
            <a:r>
              <a:rPr lang="en-US" sz="4000" dirty="0" smtClean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US" sz="4000" dirty="0" smtClean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US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pp </a:t>
            </a:r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u</a:t>
            </a:r>
            <a:r>
              <a:rPr lang="en-US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sing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54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React Native</a:t>
            </a:r>
            <a:endParaRPr lang="en-US" sz="5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74" y="4960577"/>
            <a:ext cx="3553097" cy="1370556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Ronald Kasendwa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</a:p>
          <a:p>
            <a:pPr algn="l"/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Head of Mobile &amp; USSD,</a:t>
            </a:r>
          </a:p>
          <a:p>
            <a:pPr algn="l"/>
            <a:r>
              <a:rPr lang="en-US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Eversend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58" y="5418927"/>
            <a:ext cx="3012006" cy="10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59" y="395904"/>
            <a:ext cx="7206342" cy="60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9576"/>
            <a:ext cx="7141028" cy="61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6" y="374045"/>
            <a:ext cx="7107452" cy="60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35" y="1164770"/>
            <a:ext cx="10132659" cy="42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06" y="1371599"/>
            <a:ext cx="10262895" cy="42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74" y="2732311"/>
            <a:ext cx="10933612" cy="8055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What is </a:t>
            </a:r>
            <a:r>
              <a:rPr lang="en-US" sz="4000" b="1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Eversend</a:t>
            </a:r>
            <a:r>
              <a:rPr lang="en-US" sz="4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  <a:endParaRPr lang="en-US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58" y="5418927"/>
            <a:ext cx="3012006" cy="10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392" cy="60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05831"/>
            <a:ext cx="12198199" cy="60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74" y="2732311"/>
            <a:ext cx="10933612" cy="8055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Request early access at</a:t>
            </a:r>
            <a:endParaRPr lang="en-US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58" y="5418927"/>
            <a:ext cx="3012006" cy="1038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6086" y="3785893"/>
            <a:ext cx="5704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https://eversend.co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74" y="2732311"/>
            <a:ext cx="10933612" cy="8055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What is Movie Search?</a:t>
            </a:r>
            <a:endParaRPr lang="en-US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6" y="325524"/>
            <a:ext cx="8697686" cy="61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1360077"/>
            <a:ext cx="9555076" cy="410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5" y="1043593"/>
            <a:ext cx="8387295" cy="47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Building  Movies Search app using  React Native</vt:lpstr>
      <vt:lpstr>What is Eversend?</vt:lpstr>
      <vt:lpstr>PowerPoint Presentation</vt:lpstr>
      <vt:lpstr>PowerPoint Presentation</vt:lpstr>
      <vt:lpstr>Request early access at</vt:lpstr>
      <vt:lpstr>What is Movie Search?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movies search application using React Native</dc:title>
  <dc:creator>Ronald Kasendwa</dc:creator>
  <cp:lastModifiedBy>Ronald Kasendwa</cp:lastModifiedBy>
  <cp:revision>10</cp:revision>
  <dcterms:created xsi:type="dcterms:W3CDTF">2018-07-17T11:56:09Z</dcterms:created>
  <dcterms:modified xsi:type="dcterms:W3CDTF">2018-07-17T14:54:27Z</dcterms:modified>
</cp:coreProperties>
</file>