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15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3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1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0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4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4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E3E3C-877C-41CD-8AC4-9991E5EDC29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590176-A010-47A5-AF4A-5BD6892A14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058453-C037-4BD9-82CD-20EF300B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5" y="568492"/>
            <a:ext cx="5591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AB1A4A-8578-4981-A94A-AE9325E02D1C}"/>
              </a:ext>
            </a:extLst>
          </p:cNvPr>
          <p:cNvSpPr txBox="1"/>
          <p:nvPr/>
        </p:nvSpPr>
        <p:spPr>
          <a:xfrm>
            <a:off x="882315" y="2461463"/>
            <a:ext cx="5847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Aplicaciones de Software</a:t>
            </a:r>
          </a:p>
          <a:p>
            <a:pPr algn="ctr"/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Profesor: Fernando Salas </a:t>
            </a:r>
          </a:p>
          <a:p>
            <a:pPr algn="ctr"/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: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Harold Andre Rodríguez Cortes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Karl Aase Blanco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Mauricio Paniagua Morales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Jeffrey Lopez Meneses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Cuatrimestre 2020</a:t>
            </a:r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50465D-4D31-4B46-90B4-2EC2FB24DD51}"/>
              </a:ext>
            </a:extLst>
          </p:cNvPr>
          <p:cNvSpPr txBox="1"/>
          <p:nvPr/>
        </p:nvSpPr>
        <p:spPr>
          <a:xfrm>
            <a:off x="6906126" y="1892968"/>
            <a:ext cx="35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Avance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Proyecto Final</a:t>
            </a:r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EF1C86-CE7D-4F93-A765-B26BA243F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3" y="159272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8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3224318-D1C1-439B-80AD-60FABA17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872" y="2530966"/>
            <a:ext cx="8825658" cy="1054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5400" dirty="0">
                <a:solidFill>
                  <a:schemeClr val="tx1"/>
                </a:solidFill>
              </a:rPr>
              <a:t>Gracias por su atención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506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058FCE-FB3B-405E-902B-9F064486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312" y="691800"/>
            <a:ext cx="6739753" cy="6984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Biblioteca - Login 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50EACCF-8BD4-4288-B6AD-C244F11F9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12" y="1696727"/>
            <a:ext cx="7172848" cy="43575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658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FA05F-904A-423F-B8F3-7081C81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1319" y="1595536"/>
            <a:ext cx="2277039" cy="8960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MENU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E39B809-D21E-4FBE-A32A-6B658477E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7" y="1313219"/>
            <a:ext cx="7275006" cy="45650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884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46DB7-C001-4B72-A43A-9049C702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22" y="571500"/>
            <a:ext cx="7113439" cy="7930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S" sz="5400" b="0" i="0" kern="120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Ingresamos los Libros</a:t>
            </a:r>
            <a:endParaRPr lang="en-US" sz="5400" b="0" i="0" kern="1200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D95D068-CD14-4B8C-B6F2-78FAFD608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37" y="1460915"/>
            <a:ext cx="7373066" cy="47066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36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1F5AAC-CCE4-452A-8450-08254EB2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379" y="759922"/>
            <a:ext cx="3362188" cy="9894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S" sz="6000" b="0" i="0" kern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endParaRPr lang="en-US" sz="6000" b="0" i="0" kern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F9987D1-B931-443E-A431-39262A605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4" y="624027"/>
            <a:ext cx="5767570" cy="389310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70260B1-5556-4DF8-AAA5-E87275145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61" y="2244896"/>
            <a:ext cx="5076064" cy="3413653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43504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8F6F7-3502-4A82-8F51-8550E84B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562145"/>
            <a:ext cx="4641947" cy="4432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Usuarios en Base de datos</a:t>
            </a:r>
            <a:endParaRPr lang="en-US" sz="3200" b="0" i="0" kern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97DD475-13A7-437F-A81D-512D9DA4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23" y="1005349"/>
            <a:ext cx="7611401" cy="5137696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412074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A56CC2-AA40-4241-8ED1-C5CE1187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Sección de Usuarios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C2EB417-ADCF-49C2-80BD-6AE1C3729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6" t="22115"/>
          <a:stretch/>
        </p:blipFill>
        <p:spPr>
          <a:xfrm>
            <a:off x="1196260" y="1113063"/>
            <a:ext cx="6297912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58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99ADF9A-882E-4BD0-99D0-A3F993575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89" y="790889"/>
            <a:ext cx="6919635" cy="5276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583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7E7F33-2432-45C8-A202-1AB3D4C1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Retirar Libros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788912D-1E61-41B2-84DB-00718FB69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103"/>
          <a:stretch/>
        </p:blipFill>
        <p:spPr>
          <a:xfrm>
            <a:off x="1109763" y="1451646"/>
            <a:ext cx="5384343" cy="431467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81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Presentación de PowerPoint</vt:lpstr>
      <vt:lpstr>Biblioteca - Login </vt:lpstr>
      <vt:lpstr>MENU</vt:lpstr>
      <vt:lpstr>Ingresamos los Libros</vt:lpstr>
      <vt:lpstr>Consultas</vt:lpstr>
      <vt:lpstr>Usuarios en Base de datos</vt:lpstr>
      <vt:lpstr>Sección de Usuarios</vt:lpstr>
      <vt:lpstr>Presentación de PowerPoint</vt:lpstr>
      <vt:lpstr>Retirar Libros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 Cortes</dc:creator>
  <cp:lastModifiedBy>Andre Cortes</cp:lastModifiedBy>
  <cp:revision>2</cp:revision>
  <dcterms:created xsi:type="dcterms:W3CDTF">2020-03-24T06:59:50Z</dcterms:created>
  <dcterms:modified xsi:type="dcterms:W3CDTF">2020-03-24T07:04:47Z</dcterms:modified>
</cp:coreProperties>
</file>