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115FB-F825-4812-890D-D3D099D56363}" v="1" dt="2021-02-06T16:41:41.87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3447" autoAdjust="0"/>
  </p:normalViewPr>
  <p:slideViewPr>
    <p:cSldViewPr>
      <p:cViewPr varScale="1">
        <p:scale>
          <a:sx n="63" d="100"/>
          <a:sy n="63" d="100"/>
        </p:scale>
        <p:origin x="17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ARVIND V S 20CS055" userId="S::20cs055@kcgcollege.com::460ecf20-de62-4f3a-82ad-5ae0a8b70fc9" providerId="AD" clId="Web-{923115FB-F825-4812-890D-D3D099D56363}"/>
    <pc:docChg chg="modSld">
      <pc:chgData name="SAI ARVIND V S 20CS055" userId="S::20cs055@kcgcollege.com::460ecf20-de62-4f3a-82ad-5ae0a8b70fc9" providerId="AD" clId="Web-{923115FB-F825-4812-890D-D3D099D56363}" dt="2021-02-06T16:41:41.860" v="0" actId="1076"/>
      <pc:docMkLst>
        <pc:docMk/>
      </pc:docMkLst>
      <pc:sldChg chg="modSp">
        <pc:chgData name="SAI ARVIND V S 20CS055" userId="S::20cs055@kcgcollege.com::460ecf20-de62-4f3a-82ad-5ae0a8b70fc9" providerId="AD" clId="Web-{923115FB-F825-4812-890D-D3D099D56363}" dt="2021-02-06T16:41:41.860" v="0" actId="1076"/>
        <pc:sldMkLst>
          <pc:docMk/>
          <pc:sldMk cId="0" sldId="257"/>
        </pc:sldMkLst>
        <pc:spChg chg="mod">
          <ac:chgData name="SAI ARVIND V S 20CS055" userId="S::20cs055@kcgcollege.com::460ecf20-de62-4f3a-82ad-5ae0a8b70fc9" providerId="AD" clId="Web-{923115FB-F825-4812-890D-D3D099D56363}" dt="2021-02-06T16:41:41.860" v="0" actId="1076"/>
          <ac:spMkLst>
            <pc:docMk/>
            <pc:sldMk cId="0" sldId="25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04999" y="2133599"/>
            <a:ext cx="4800600" cy="34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04999" y="216788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04999" y="224408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04999" y="23215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04999" y="23977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904999" y="24739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04999" y="25501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904999" y="26263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04999" y="27025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904999" y="27787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04999" y="28549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04999" y="29311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04999" y="300735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04999" y="30848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04999" y="31610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904999" y="32372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904999" y="33134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904999" y="33896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904999" y="34658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904999" y="35420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904999" y="36182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904999" y="36944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904999" y="37706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904999" y="384682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04999" y="39243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904999" y="40005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904999" y="40767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904999" y="41529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904999" y="42291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904999" y="43053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904999" y="43815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904999" y="44577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904999" y="45339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904999" y="4610100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904999" y="46875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904999" y="47637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904999" y="48399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904999" y="49161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904999" y="49923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904999" y="50685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904999" y="51447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904999" y="52209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904999" y="52971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904999" y="53733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904999" y="544956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904999" y="552703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904999" y="560323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904999" y="567943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904999" y="575563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1904999" y="583183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904999" y="5908039"/>
            <a:ext cx="4800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904999" y="5984239"/>
            <a:ext cx="4800600" cy="111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904999" y="2133599"/>
            <a:ext cx="4800600" cy="3962400"/>
          </a:xfrm>
          <a:custGeom>
            <a:avLst/>
            <a:gdLst/>
            <a:ahLst/>
            <a:cxnLst/>
            <a:rect l="l" t="t" r="r" b="b"/>
            <a:pathLst>
              <a:path w="4800600" h="3962400">
                <a:moveTo>
                  <a:pt x="2400300" y="3962400"/>
                </a:moveTo>
                <a:lnTo>
                  <a:pt x="0" y="3962400"/>
                </a:lnTo>
                <a:lnTo>
                  <a:pt x="0" y="0"/>
                </a:lnTo>
                <a:lnTo>
                  <a:pt x="4800600" y="0"/>
                </a:lnTo>
                <a:lnTo>
                  <a:pt x="4800600" y="3962400"/>
                </a:lnTo>
                <a:lnTo>
                  <a:pt x="2400300" y="3962400"/>
                </a:lnTo>
                <a:close/>
              </a:path>
            </a:pathLst>
          </a:custGeom>
          <a:ln w="93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219200" y="533400"/>
            <a:ext cx="6858000" cy="609600"/>
          </a:xfrm>
          <a:custGeom>
            <a:avLst/>
            <a:gdLst/>
            <a:ahLst/>
            <a:cxnLst/>
            <a:rect l="l" t="t" r="r" b="b"/>
            <a:pathLst>
              <a:path w="6858000" h="609600">
                <a:moveTo>
                  <a:pt x="6858000" y="0"/>
                </a:moveTo>
                <a:lnTo>
                  <a:pt x="0" y="0"/>
                </a:lnTo>
                <a:lnTo>
                  <a:pt x="0" y="609600"/>
                </a:lnTo>
                <a:lnTo>
                  <a:pt x="3429000" y="609600"/>
                </a:lnTo>
                <a:lnTo>
                  <a:pt x="6858000" y="609600"/>
                </a:lnTo>
                <a:lnTo>
                  <a:pt x="685800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87340" y="1586242"/>
            <a:ext cx="57150" cy="43180"/>
          </a:xfrm>
          <a:custGeom>
            <a:avLst/>
            <a:gdLst/>
            <a:ahLst/>
            <a:cxnLst/>
            <a:rect l="l" t="t" r="r" b="b"/>
            <a:pathLst>
              <a:path w="57150" h="43180">
                <a:moveTo>
                  <a:pt x="57150" y="34810"/>
                </a:moveTo>
                <a:lnTo>
                  <a:pt x="29210" y="17792"/>
                </a:lnTo>
                <a:lnTo>
                  <a:pt x="26670" y="16256"/>
                </a:lnTo>
                <a:lnTo>
                  <a:pt x="0" y="0"/>
                </a:lnTo>
                <a:lnTo>
                  <a:pt x="29210" y="21869"/>
                </a:lnTo>
                <a:lnTo>
                  <a:pt x="57150" y="42799"/>
                </a:lnTo>
                <a:lnTo>
                  <a:pt x="57150" y="3481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41949" y="1619499"/>
            <a:ext cx="29209" cy="29845"/>
          </a:xfrm>
          <a:custGeom>
            <a:avLst/>
            <a:gdLst/>
            <a:ahLst/>
            <a:cxnLst/>
            <a:rect l="l" t="t" r="r" b="b"/>
            <a:pathLst>
              <a:path w="29210" h="29844">
                <a:moveTo>
                  <a:pt x="0" y="0"/>
                </a:moveTo>
                <a:lnTo>
                  <a:pt x="0" y="7633"/>
                </a:lnTo>
                <a:lnTo>
                  <a:pt x="29210" y="29511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3366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68620" y="1635748"/>
            <a:ext cx="30480" cy="34290"/>
          </a:xfrm>
          <a:custGeom>
            <a:avLst/>
            <a:gdLst/>
            <a:ahLst/>
            <a:cxnLst/>
            <a:rect l="l" t="t" r="r" b="b"/>
            <a:pathLst>
              <a:path w="30479" h="34289">
                <a:moveTo>
                  <a:pt x="0" y="0"/>
                </a:moveTo>
                <a:lnTo>
                  <a:pt x="0" y="11361"/>
                </a:lnTo>
                <a:lnTo>
                  <a:pt x="30479" y="3419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3364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96560" y="1652769"/>
            <a:ext cx="29209" cy="37465"/>
          </a:xfrm>
          <a:custGeom>
            <a:avLst/>
            <a:gdLst/>
            <a:ahLst/>
            <a:cxnLst/>
            <a:rect l="l" t="t" r="r" b="b"/>
            <a:pathLst>
              <a:path w="29210" h="37464">
                <a:moveTo>
                  <a:pt x="0" y="0"/>
                </a:moveTo>
                <a:lnTo>
                  <a:pt x="0" y="15266"/>
                </a:lnTo>
                <a:lnTo>
                  <a:pt x="29210" y="37144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336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523229" y="1669017"/>
            <a:ext cx="30480" cy="41910"/>
          </a:xfrm>
          <a:custGeom>
            <a:avLst/>
            <a:gdLst/>
            <a:ahLst/>
            <a:cxnLst/>
            <a:rect l="l" t="t" r="r" b="b"/>
            <a:pathLst>
              <a:path w="30479" h="41910">
                <a:moveTo>
                  <a:pt x="0" y="0"/>
                </a:moveTo>
                <a:lnTo>
                  <a:pt x="0" y="18994"/>
                </a:lnTo>
                <a:lnTo>
                  <a:pt x="30480" y="41823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3364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551170" y="1686039"/>
            <a:ext cx="29209" cy="45085"/>
          </a:xfrm>
          <a:custGeom>
            <a:avLst/>
            <a:gdLst/>
            <a:ahLst/>
            <a:cxnLst/>
            <a:rect l="l" t="t" r="r" b="b"/>
            <a:pathLst>
              <a:path w="29210" h="45085">
                <a:moveTo>
                  <a:pt x="0" y="0"/>
                </a:moveTo>
                <a:lnTo>
                  <a:pt x="0" y="22899"/>
                </a:lnTo>
                <a:lnTo>
                  <a:pt x="29209" y="44778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316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577840" y="1702287"/>
            <a:ext cx="30480" cy="49530"/>
          </a:xfrm>
          <a:custGeom>
            <a:avLst/>
            <a:gdLst/>
            <a:ahLst/>
            <a:cxnLst/>
            <a:rect l="l" t="t" r="r" b="b"/>
            <a:pathLst>
              <a:path w="30479" h="49530">
                <a:moveTo>
                  <a:pt x="0" y="0"/>
                </a:moveTo>
                <a:lnTo>
                  <a:pt x="0" y="26627"/>
                </a:lnTo>
                <a:lnTo>
                  <a:pt x="30480" y="49457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316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605779" y="1719309"/>
            <a:ext cx="29209" cy="52705"/>
          </a:xfrm>
          <a:custGeom>
            <a:avLst/>
            <a:gdLst/>
            <a:ahLst/>
            <a:cxnLst/>
            <a:rect l="l" t="t" r="r" b="b"/>
            <a:pathLst>
              <a:path w="29210" h="52705">
                <a:moveTo>
                  <a:pt x="0" y="0"/>
                </a:moveTo>
                <a:lnTo>
                  <a:pt x="0" y="30532"/>
                </a:lnTo>
                <a:lnTo>
                  <a:pt x="29210" y="52411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3162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632449" y="1735557"/>
            <a:ext cx="30480" cy="57150"/>
          </a:xfrm>
          <a:custGeom>
            <a:avLst/>
            <a:gdLst/>
            <a:ahLst/>
            <a:cxnLst/>
            <a:rect l="l" t="t" r="r" b="b"/>
            <a:pathLst>
              <a:path w="30479" h="57150">
                <a:moveTo>
                  <a:pt x="0" y="0"/>
                </a:moveTo>
                <a:lnTo>
                  <a:pt x="0" y="34260"/>
                </a:lnTo>
                <a:lnTo>
                  <a:pt x="30479" y="5709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316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660390" y="1752579"/>
            <a:ext cx="29209" cy="60325"/>
          </a:xfrm>
          <a:custGeom>
            <a:avLst/>
            <a:gdLst/>
            <a:ahLst/>
            <a:cxnLst/>
            <a:rect l="l" t="t" r="r" b="b"/>
            <a:pathLst>
              <a:path w="29210" h="60325">
                <a:moveTo>
                  <a:pt x="0" y="0"/>
                </a:moveTo>
                <a:lnTo>
                  <a:pt x="0" y="38166"/>
                </a:lnTo>
                <a:lnTo>
                  <a:pt x="29210" y="60044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316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87060" y="1768827"/>
            <a:ext cx="30480" cy="65405"/>
          </a:xfrm>
          <a:custGeom>
            <a:avLst/>
            <a:gdLst/>
            <a:ahLst/>
            <a:cxnLst/>
            <a:rect l="l" t="t" r="r" b="b"/>
            <a:pathLst>
              <a:path w="30479" h="65405">
                <a:moveTo>
                  <a:pt x="0" y="0"/>
                </a:moveTo>
                <a:lnTo>
                  <a:pt x="0" y="41894"/>
                </a:lnTo>
                <a:lnTo>
                  <a:pt x="19050" y="56162"/>
                </a:lnTo>
                <a:lnTo>
                  <a:pt x="30479" y="65052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306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14999" y="1785849"/>
            <a:ext cx="30480" cy="69850"/>
          </a:xfrm>
          <a:custGeom>
            <a:avLst/>
            <a:gdLst/>
            <a:ahLst/>
            <a:cxnLst/>
            <a:rect l="l" t="t" r="r" b="b"/>
            <a:pathLst>
              <a:path w="30479" h="69850">
                <a:moveTo>
                  <a:pt x="0" y="0"/>
                </a:moveTo>
                <a:lnTo>
                  <a:pt x="0" y="46055"/>
                </a:lnTo>
                <a:lnTo>
                  <a:pt x="30479" y="69761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3061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742940" y="1802870"/>
            <a:ext cx="29209" cy="73660"/>
          </a:xfrm>
          <a:custGeom>
            <a:avLst/>
            <a:gdLst/>
            <a:ahLst/>
            <a:cxnLst/>
            <a:rect l="l" t="t" r="r" b="b"/>
            <a:pathLst>
              <a:path w="29210" h="73660">
                <a:moveTo>
                  <a:pt x="0" y="0"/>
                </a:moveTo>
                <a:lnTo>
                  <a:pt x="0" y="50764"/>
                </a:lnTo>
                <a:lnTo>
                  <a:pt x="29210" y="73483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3060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769610" y="1819118"/>
            <a:ext cx="30480" cy="79375"/>
          </a:xfrm>
          <a:custGeom>
            <a:avLst/>
            <a:gdLst/>
            <a:ahLst/>
            <a:cxnLst/>
            <a:rect l="l" t="t" r="r" b="b"/>
            <a:pathLst>
              <a:path w="30479" h="79375">
                <a:moveTo>
                  <a:pt x="0" y="0"/>
                </a:moveTo>
                <a:lnTo>
                  <a:pt x="0" y="55259"/>
                </a:lnTo>
                <a:lnTo>
                  <a:pt x="30479" y="78966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3060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797549" y="1836140"/>
            <a:ext cx="29209" cy="83185"/>
          </a:xfrm>
          <a:custGeom>
            <a:avLst/>
            <a:gdLst/>
            <a:ahLst/>
            <a:cxnLst/>
            <a:rect l="l" t="t" r="r" b="b"/>
            <a:pathLst>
              <a:path w="29210" h="83185">
                <a:moveTo>
                  <a:pt x="0" y="0"/>
                </a:moveTo>
                <a:lnTo>
                  <a:pt x="0" y="59969"/>
                </a:lnTo>
                <a:lnTo>
                  <a:pt x="29210" y="82688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306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824220" y="1852388"/>
            <a:ext cx="30480" cy="88265"/>
          </a:xfrm>
          <a:custGeom>
            <a:avLst/>
            <a:gdLst/>
            <a:ahLst/>
            <a:cxnLst/>
            <a:rect l="l" t="t" r="r" b="b"/>
            <a:pathLst>
              <a:path w="30479" h="88264">
                <a:moveTo>
                  <a:pt x="0" y="0"/>
                </a:moveTo>
                <a:lnTo>
                  <a:pt x="0" y="64464"/>
                </a:lnTo>
                <a:lnTo>
                  <a:pt x="30479" y="88171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F5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852160" y="1869410"/>
            <a:ext cx="29209" cy="92075"/>
          </a:xfrm>
          <a:custGeom>
            <a:avLst/>
            <a:gdLst/>
            <a:ahLst/>
            <a:cxnLst/>
            <a:rect l="l" t="t" r="r" b="b"/>
            <a:pathLst>
              <a:path w="29210" h="92075">
                <a:moveTo>
                  <a:pt x="0" y="0"/>
                </a:moveTo>
                <a:lnTo>
                  <a:pt x="0" y="69173"/>
                </a:lnTo>
                <a:lnTo>
                  <a:pt x="29210" y="91892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F5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878829" y="1885658"/>
            <a:ext cx="30480" cy="97790"/>
          </a:xfrm>
          <a:custGeom>
            <a:avLst/>
            <a:gdLst/>
            <a:ahLst/>
            <a:cxnLst/>
            <a:rect l="l" t="t" r="r" b="b"/>
            <a:pathLst>
              <a:path w="30479" h="97789">
                <a:moveTo>
                  <a:pt x="0" y="0"/>
                </a:moveTo>
                <a:lnTo>
                  <a:pt x="0" y="73668"/>
                </a:lnTo>
                <a:lnTo>
                  <a:pt x="30480" y="97375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F5E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5906770" y="1902680"/>
            <a:ext cx="29209" cy="101600"/>
          </a:xfrm>
          <a:custGeom>
            <a:avLst/>
            <a:gdLst/>
            <a:ahLst/>
            <a:cxnLst/>
            <a:rect l="l" t="t" r="r" b="b"/>
            <a:pathLst>
              <a:path w="29210" h="101600">
                <a:moveTo>
                  <a:pt x="0" y="0"/>
                </a:moveTo>
                <a:lnTo>
                  <a:pt x="0" y="78378"/>
                </a:lnTo>
                <a:lnTo>
                  <a:pt x="29209" y="101097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F5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933440" y="1918928"/>
            <a:ext cx="30480" cy="106680"/>
          </a:xfrm>
          <a:custGeom>
            <a:avLst/>
            <a:gdLst/>
            <a:ahLst/>
            <a:cxnLst/>
            <a:rect l="l" t="t" r="r" b="b"/>
            <a:pathLst>
              <a:path w="30479" h="106680">
                <a:moveTo>
                  <a:pt x="0" y="0"/>
                </a:moveTo>
                <a:lnTo>
                  <a:pt x="0" y="82873"/>
                </a:lnTo>
                <a:lnTo>
                  <a:pt x="30480" y="106580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F5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961379" y="1935950"/>
            <a:ext cx="29209" cy="112395"/>
          </a:xfrm>
          <a:custGeom>
            <a:avLst/>
            <a:gdLst/>
            <a:ahLst/>
            <a:cxnLst/>
            <a:rect l="l" t="t" r="r" b="b"/>
            <a:pathLst>
              <a:path w="29210" h="112394">
                <a:moveTo>
                  <a:pt x="0" y="0"/>
                </a:moveTo>
                <a:lnTo>
                  <a:pt x="0" y="87582"/>
                </a:lnTo>
                <a:lnTo>
                  <a:pt x="7620" y="93509"/>
                </a:lnTo>
                <a:lnTo>
                  <a:pt x="29210" y="112307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E5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988049" y="1952198"/>
            <a:ext cx="30480" cy="120650"/>
          </a:xfrm>
          <a:custGeom>
            <a:avLst/>
            <a:gdLst/>
            <a:ahLst/>
            <a:cxnLst/>
            <a:rect l="l" t="t" r="r" b="b"/>
            <a:pathLst>
              <a:path w="30479" h="120650">
                <a:moveTo>
                  <a:pt x="0" y="0"/>
                </a:moveTo>
                <a:lnTo>
                  <a:pt x="0" y="93848"/>
                </a:lnTo>
                <a:lnTo>
                  <a:pt x="30479" y="120386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E5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015990" y="1969220"/>
            <a:ext cx="29209" cy="127000"/>
          </a:xfrm>
          <a:custGeom>
            <a:avLst/>
            <a:gdLst/>
            <a:ahLst/>
            <a:cxnLst/>
            <a:rect l="l" t="t" r="r" b="b"/>
            <a:pathLst>
              <a:path w="29210" h="127000">
                <a:moveTo>
                  <a:pt x="0" y="0"/>
                </a:moveTo>
                <a:lnTo>
                  <a:pt x="0" y="101153"/>
                </a:lnTo>
                <a:lnTo>
                  <a:pt x="29210" y="126586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E5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042660" y="1985468"/>
            <a:ext cx="30480" cy="135255"/>
          </a:xfrm>
          <a:custGeom>
            <a:avLst/>
            <a:gdLst/>
            <a:ahLst/>
            <a:cxnLst/>
            <a:rect l="l" t="t" r="r" b="b"/>
            <a:pathLst>
              <a:path w="30479" h="135255">
                <a:moveTo>
                  <a:pt x="0" y="0"/>
                </a:moveTo>
                <a:lnTo>
                  <a:pt x="0" y="108126"/>
                </a:lnTo>
                <a:lnTo>
                  <a:pt x="30479" y="134665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E5C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070599" y="2002490"/>
            <a:ext cx="29209" cy="140970"/>
          </a:xfrm>
          <a:custGeom>
            <a:avLst/>
            <a:gdLst/>
            <a:ahLst/>
            <a:cxnLst/>
            <a:rect l="l" t="t" r="r" b="b"/>
            <a:pathLst>
              <a:path w="29210" h="140969">
                <a:moveTo>
                  <a:pt x="0" y="0"/>
                </a:moveTo>
                <a:lnTo>
                  <a:pt x="0" y="115431"/>
                </a:lnTo>
                <a:lnTo>
                  <a:pt x="29210" y="140864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E5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6097270" y="2018738"/>
            <a:ext cx="30480" cy="149225"/>
          </a:xfrm>
          <a:custGeom>
            <a:avLst/>
            <a:gdLst/>
            <a:ahLst/>
            <a:cxnLst/>
            <a:rect l="l" t="t" r="r" b="b"/>
            <a:pathLst>
              <a:path w="30479" h="149225">
                <a:moveTo>
                  <a:pt x="0" y="0"/>
                </a:moveTo>
                <a:lnTo>
                  <a:pt x="0" y="122405"/>
                </a:lnTo>
                <a:lnTo>
                  <a:pt x="30479" y="148943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D5B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6125210" y="2035760"/>
            <a:ext cx="29209" cy="155575"/>
          </a:xfrm>
          <a:custGeom>
            <a:avLst/>
            <a:gdLst/>
            <a:ahLst/>
            <a:cxnLst/>
            <a:rect l="l" t="t" r="r" b="b"/>
            <a:pathLst>
              <a:path w="29210" h="155575">
                <a:moveTo>
                  <a:pt x="0" y="0"/>
                </a:moveTo>
                <a:lnTo>
                  <a:pt x="0" y="129710"/>
                </a:lnTo>
                <a:lnTo>
                  <a:pt x="29210" y="155143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D5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6151879" y="2052008"/>
            <a:ext cx="30480" cy="163830"/>
          </a:xfrm>
          <a:custGeom>
            <a:avLst/>
            <a:gdLst/>
            <a:ahLst/>
            <a:cxnLst/>
            <a:rect l="l" t="t" r="r" b="b"/>
            <a:pathLst>
              <a:path w="30479" h="163830">
                <a:moveTo>
                  <a:pt x="0" y="0"/>
                </a:moveTo>
                <a:lnTo>
                  <a:pt x="0" y="136683"/>
                </a:lnTo>
                <a:lnTo>
                  <a:pt x="30480" y="163222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D5A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6179820" y="2069029"/>
            <a:ext cx="29209" cy="169545"/>
          </a:xfrm>
          <a:custGeom>
            <a:avLst/>
            <a:gdLst/>
            <a:ahLst/>
            <a:cxnLst/>
            <a:rect l="l" t="t" r="r" b="b"/>
            <a:pathLst>
              <a:path w="29210" h="169544">
                <a:moveTo>
                  <a:pt x="0" y="0"/>
                </a:moveTo>
                <a:lnTo>
                  <a:pt x="0" y="143988"/>
                </a:lnTo>
                <a:lnTo>
                  <a:pt x="29209" y="169421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D5A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206490" y="2085277"/>
            <a:ext cx="30480" cy="177800"/>
          </a:xfrm>
          <a:custGeom>
            <a:avLst/>
            <a:gdLst/>
            <a:ahLst/>
            <a:cxnLst/>
            <a:rect l="l" t="t" r="r" b="b"/>
            <a:pathLst>
              <a:path w="30479" h="177800">
                <a:moveTo>
                  <a:pt x="0" y="0"/>
                </a:moveTo>
                <a:lnTo>
                  <a:pt x="0" y="150962"/>
                </a:lnTo>
                <a:lnTo>
                  <a:pt x="30480" y="177500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D5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234429" y="2102299"/>
            <a:ext cx="30480" cy="185420"/>
          </a:xfrm>
          <a:custGeom>
            <a:avLst/>
            <a:gdLst/>
            <a:ahLst/>
            <a:cxnLst/>
            <a:rect l="l" t="t" r="r" b="b"/>
            <a:pathLst>
              <a:path w="30479" h="185419">
                <a:moveTo>
                  <a:pt x="0" y="0"/>
                </a:moveTo>
                <a:lnTo>
                  <a:pt x="0" y="158267"/>
                </a:lnTo>
                <a:lnTo>
                  <a:pt x="29210" y="183700"/>
                </a:lnTo>
                <a:lnTo>
                  <a:pt x="30480" y="184908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C5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6262370" y="2119321"/>
            <a:ext cx="29209" cy="193675"/>
          </a:xfrm>
          <a:custGeom>
            <a:avLst/>
            <a:gdLst/>
            <a:ahLst/>
            <a:cxnLst/>
            <a:rect l="l" t="t" r="r" b="b"/>
            <a:pathLst>
              <a:path w="29210" h="193675">
                <a:moveTo>
                  <a:pt x="0" y="0"/>
                </a:moveTo>
                <a:lnTo>
                  <a:pt x="0" y="165572"/>
                </a:lnTo>
                <a:lnTo>
                  <a:pt x="1269" y="166678"/>
                </a:lnTo>
                <a:lnTo>
                  <a:pt x="29209" y="193252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C5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289040" y="2135569"/>
            <a:ext cx="30480" cy="203835"/>
          </a:xfrm>
          <a:custGeom>
            <a:avLst/>
            <a:gdLst/>
            <a:ahLst/>
            <a:cxnLst/>
            <a:rect l="l" t="t" r="r" b="b"/>
            <a:pathLst>
              <a:path w="30479" h="203835">
                <a:moveTo>
                  <a:pt x="0" y="0"/>
                </a:moveTo>
                <a:lnTo>
                  <a:pt x="0" y="174588"/>
                </a:lnTo>
                <a:lnTo>
                  <a:pt x="30480" y="203578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C5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6316979" y="2152591"/>
            <a:ext cx="29209" cy="212090"/>
          </a:xfrm>
          <a:custGeom>
            <a:avLst/>
            <a:gdLst/>
            <a:ahLst/>
            <a:cxnLst/>
            <a:rect l="l" t="t" r="r" b="b"/>
            <a:pathLst>
              <a:path w="29210" h="212089">
                <a:moveTo>
                  <a:pt x="0" y="0"/>
                </a:moveTo>
                <a:lnTo>
                  <a:pt x="0" y="184140"/>
                </a:lnTo>
                <a:lnTo>
                  <a:pt x="29210" y="211922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C5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6343649" y="2168839"/>
            <a:ext cx="30480" cy="222250"/>
          </a:xfrm>
          <a:custGeom>
            <a:avLst/>
            <a:gdLst/>
            <a:ahLst/>
            <a:cxnLst/>
            <a:rect l="l" t="t" r="r" b="b"/>
            <a:pathLst>
              <a:path w="30479" h="222250">
                <a:moveTo>
                  <a:pt x="0" y="0"/>
                </a:moveTo>
                <a:lnTo>
                  <a:pt x="0" y="193258"/>
                </a:lnTo>
                <a:lnTo>
                  <a:pt x="30479" y="222248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C5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6371590" y="2185861"/>
            <a:ext cx="29209" cy="231140"/>
          </a:xfrm>
          <a:custGeom>
            <a:avLst/>
            <a:gdLst/>
            <a:ahLst/>
            <a:cxnLst/>
            <a:rect l="l" t="t" r="r" b="b"/>
            <a:pathLst>
              <a:path w="29210" h="231139">
                <a:moveTo>
                  <a:pt x="0" y="0"/>
                </a:moveTo>
                <a:lnTo>
                  <a:pt x="0" y="202811"/>
                </a:lnTo>
                <a:lnTo>
                  <a:pt x="29210" y="230593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B5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6398260" y="2202109"/>
            <a:ext cx="30480" cy="241300"/>
          </a:xfrm>
          <a:custGeom>
            <a:avLst/>
            <a:gdLst/>
            <a:ahLst/>
            <a:cxnLst/>
            <a:rect l="l" t="t" r="r" b="b"/>
            <a:pathLst>
              <a:path w="30479" h="241300">
                <a:moveTo>
                  <a:pt x="0" y="0"/>
                </a:moveTo>
                <a:lnTo>
                  <a:pt x="0" y="211929"/>
                </a:lnTo>
                <a:lnTo>
                  <a:pt x="30479" y="24091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B5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6426199" y="2219131"/>
            <a:ext cx="29209" cy="249554"/>
          </a:xfrm>
          <a:custGeom>
            <a:avLst/>
            <a:gdLst/>
            <a:ahLst/>
            <a:cxnLst/>
            <a:rect l="l" t="t" r="r" b="b"/>
            <a:pathLst>
              <a:path w="29210" h="249555">
                <a:moveTo>
                  <a:pt x="0" y="0"/>
                </a:moveTo>
                <a:lnTo>
                  <a:pt x="0" y="221481"/>
                </a:lnTo>
                <a:lnTo>
                  <a:pt x="29210" y="249263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B56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6452870" y="2235379"/>
            <a:ext cx="30480" cy="259715"/>
          </a:xfrm>
          <a:custGeom>
            <a:avLst/>
            <a:gdLst/>
            <a:ahLst/>
            <a:cxnLst/>
            <a:rect l="l" t="t" r="r" b="b"/>
            <a:pathLst>
              <a:path w="30479" h="259714">
                <a:moveTo>
                  <a:pt x="0" y="0"/>
                </a:moveTo>
                <a:lnTo>
                  <a:pt x="0" y="230599"/>
                </a:lnTo>
                <a:lnTo>
                  <a:pt x="30479" y="25958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B56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6480810" y="2252401"/>
            <a:ext cx="29209" cy="267970"/>
          </a:xfrm>
          <a:custGeom>
            <a:avLst/>
            <a:gdLst/>
            <a:ahLst/>
            <a:cxnLst/>
            <a:rect l="l" t="t" r="r" b="b"/>
            <a:pathLst>
              <a:path w="29209" h="267969">
                <a:moveTo>
                  <a:pt x="0" y="0"/>
                </a:moveTo>
                <a:lnTo>
                  <a:pt x="0" y="240151"/>
                </a:lnTo>
                <a:lnTo>
                  <a:pt x="29210" y="267933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B56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6507479" y="2268649"/>
            <a:ext cx="30480" cy="278765"/>
          </a:xfrm>
          <a:custGeom>
            <a:avLst/>
            <a:gdLst/>
            <a:ahLst/>
            <a:cxnLst/>
            <a:rect l="l" t="t" r="r" b="b"/>
            <a:pathLst>
              <a:path w="30479" h="278764">
                <a:moveTo>
                  <a:pt x="0" y="0"/>
                </a:moveTo>
                <a:lnTo>
                  <a:pt x="0" y="249269"/>
                </a:lnTo>
                <a:lnTo>
                  <a:pt x="30479" y="27825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A55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535420" y="2285670"/>
            <a:ext cx="29209" cy="288925"/>
          </a:xfrm>
          <a:custGeom>
            <a:avLst/>
            <a:gdLst/>
            <a:ahLst/>
            <a:cxnLst/>
            <a:rect l="l" t="t" r="r" b="b"/>
            <a:pathLst>
              <a:path w="29209" h="288925">
                <a:moveTo>
                  <a:pt x="0" y="0"/>
                </a:moveTo>
                <a:lnTo>
                  <a:pt x="0" y="258822"/>
                </a:lnTo>
                <a:lnTo>
                  <a:pt x="13970" y="272109"/>
                </a:lnTo>
                <a:lnTo>
                  <a:pt x="29209" y="288919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A5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562089" y="2301918"/>
            <a:ext cx="30480" cy="303530"/>
          </a:xfrm>
          <a:custGeom>
            <a:avLst/>
            <a:gdLst/>
            <a:ahLst/>
            <a:cxnLst/>
            <a:rect l="l" t="t" r="r" b="b"/>
            <a:pathLst>
              <a:path w="30479" h="303530">
                <a:moveTo>
                  <a:pt x="0" y="0"/>
                </a:moveTo>
                <a:lnTo>
                  <a:pt x="0" y="269869"/>
                </a:lnTo>
                <a:lnTo>
                  <a:pt x="30479" y="30348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A5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590029" y="2318940"/>
            <a:ext cx="29209" cy="316230"/>
          </a:xfrm>
          <a:custGeom>
            <a:avLst/>
            <a:gdLst/>
            <a:ahLst/>
            <a:cxnLst/>
            <a:rect l="l" t="t" r="r" b="b"/>
            <a:pathLst>
              <a:path w="29209" h="316230">
                <a:moveTo>
                  <a:pt x="0" y="0"/>
                </a:moveTo>
                <a:lnTo>
                  <a:pt x="0" y="283666"/>
                </a:lnTo>
                <a:lnTo>
                  <a:pt x="29210" y="315885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A54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6616700" y="2335188"/>
            <a:ext cx="30480" cy="330835"/>
          </a:xfrm>
          <a:custGeom>
            <a:avLst/>
            <a:gdLst/>
            <a:ahLst/>
            <a:cxnLst/>
            <a:rect l="l" t="t" r="r" b="b"/>
            <a:pathLst>
              <a:path w="30479" h="330835">
                <a:moveTo>
                  <a:pt x="0" y="0"/>
                </a:moveTo>
                <a:lnTo>
                  <a:pt x="0" y="296836"/>
                </a:lnTo>
                <a:lnTo>
                  <a:pt x="30479" y="330456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A54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6644639" y="2352210"/>
            <a:ext cx="29209" cy="342900"/>
          </a:xfrm>
          <a:custGeom>
            <a:avLst/>
            <a:gdLst/>
            <a:ahLst/>
            <a:cxnLst/>
            <a:rect l="l" t="t" r="r" b="b"/>
            <a:pathLst>
              <a:path w="29209" h="342900">
                <a:moveTo>
                  <a:pt x="0" y="0"/>
                </a:moveTo>
                <a:lnTo>
                  <a:pt x="0" y="310633"/>
                </a:lnTo>
                <a:lnTo>
                  <a:pt x="29209" y="342852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95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6671310" y="2368458"/>
            <a:ext cx="30480" cy="357505"/>
          </a:xfrm>
          <a:custGeom>
            <a:avLst/>
            <a:gdLst/>
            <a:ahLst/>
            <a:cxnLst/>
            <a:rect l="l" t="t" r="r" b="b"/>
            <a:pathLst>
              <a:path w="30479" h="357505">
                <a:moveTo>
                  <a:pt x="0" y="0"/>
                </a:moveTo>
                <a:lnTo>
                  <a:pt x="0" y="323802"/>
                </a:lnTo>
                <a:lnTo>
                  <a:pt x="30480" y="357423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953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6699250" y="2385480"/>
            <a:ext cx="30480" cy="371475"/>
          </a:xfrm>
          <a:custGeom>
            <a:avLst/>
            <a:gdLst/>
            <a:ahLst/>
            <a:cxnLst/>
            <a:rect l="l" t="t" r="r" b="b"/>
            <a:pathLst>
              <a:path w="30479" h="371475">
                <a:moveTo>
                  <a:pt x="0" y="0"/>
                </a:moveTo>
                <a:lnTo>
                  <a:pt x="0" y="337599"/>
                </a:lnTo>
                <a:lnTo>
                  <a:pt x="30479" y="37122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952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6727189" y="2402502"/>
            <a:ext cx="29209" cy="384175"/>
          </a:xfrm>
          <a:custGeom>
            <a:avLst/>
            <a:gdLst/>
            <a:ahLst/>
            <a:cxnLst/>
            <a:rect l="l" t="t" r="r" b="b"/>
            <a:pathLst>
              <a:path w="29209" h="384175">
                <a:moveTo>
                  <a:pt x="0" y="0"/>
                </a:moveTo>
                <a:lnTo>
                  <a:pt x="0" y="351396"/>
                </a:lnTo>
                <a:lnTo>
                  <a:pt x="29209" y="383616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952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753860" y="2418750"/>
            <a:ext cx="30480" cy="398780"/>
          </a:xfrm>
          <a:custGeom>
            <a:avLst/>
            <a:gdLst/>
            <a:ahLst/>
            <a:cxnLst/>
            <a:rect l="l" t="t" r="r" b="b"/>
            <a:pathLst>
              <a:path w="30479" h="398780">
                <a:moveTo>
                  <a:pt x="0" y="0"/>
                </a:moveTo>
                <a:lnTo>
                  <a:pt x="0" y="364566"/>
                </a:lnTo>
                <a:lnTo>
                  <a:pt x="30480" y="398186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952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6781800" y="2435772"/>
            <a:ext cx="29209" cy="410845"/>
          </a:xfrm>
          <a:custGeom>
            <a:avLst/>
            <a:gdLst/>
            <a:ahLst/>
            <a:cxnLst/>
            <a:rect l="l" t="t" r="r" b="b"/>
            <a:pathLst>
              <a:path w="29209" h="410844">
                <a:moveTo>
                  <a:pt x="0" y="0"/>
                </a:moveTo>
                <a:lnTo>
                  <a:pt x="0" y="378363"/>
                </a:lnTo>
                <a:lnTo>
                  <a:pt x="29209" y="410582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9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6808470" y="2452020"/>
            <a:ext cx="30480" cy="425450"/>
          </a:xfrm>
          <a:custGeom>
            <a:avLst/>
            <a:gdLst/>
            <a:ahLst/>
            <a:cxnLst/>
            <a:rect l="l" t="t" r="r" b="b"/>
            <a:pathLst>
              <a:path w="30479" h="425450">
                <a:moveTo>
                  <a:pt x="0" y="0"/>
                </a:moveTo>
                <a:lnTo>
                  <a:pt x="0" y="391532"/>
                </a:lnTo>
                <a:lnTo>
                  <a:pt x="30479" y="425153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85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6836410" y="2469041"/>
            <a:ext cx="29209" cy="438150"/>
          </a:xfrm>
          <a:custGeom>
            <a:avLst/>
            <a:gdLst/>
            <a:ahLst/>
            <a:cxnLst/>
            <a:rect l="l" t="t" r="r" b="b"/>
            <a:pathLst>
              <a:path w="29209" h="438150">
                <a:moveTo>
                  <a:pt x="0" y="0"/>
                </a:moveTo>
                <a:lnTo>
                  <a:pt x="0" y="405329"/>
                </a:lnTo>
                <a:lnTo>
                  <a:pt x="29210" y="437549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85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6863079" y="2485290"/>
            <a:ext cx="30480" cy="452120"/>
          </a:xfrm>
          <a:custGeom>
            <a:avLst/>
            <a:gdLst/>
            <a:ahLst/>
            <a:cxnLst/>
            <a:rect l="l" t="t" r="r" b="b"/>
            <a:pathLst>
              <a:path w="30479" h="452119">
                <a:moveTo>
                  <a:pt x="0" y="0"/>
                </a:moveTo>
                <a:lnTo>
                  <a:pt x="0" y="418499"/>
                </a:lnTo>
                <a:lnTo>
                  <a:pt x="30479" y="45211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850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6891020" y="2502311"/>
            <a:ext cx="29209" cy="464820"/>
          </a:xfrm>
          <a:custGeom>
            <a:avLst/>
            <a:gdLst/>
            <a:ahLst/>
            <a:cxnLst/>
            <a:rect l="l" t="t" r="r" b="b"/>
            <a:pathLst>
              <a:path w="29209" h="464819">
                <a:moveTo>
                  <a:pt x="0" y="0"/>
                </a:moveTo>
                <a:lnTo>
                  <a:pt x="0" y="432296"/>
                </a:lnTo>
                <a:lnTo>
                  <a:pt x="29209" y="464515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850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6917689" y="2518560"/>
            <a:ext cx="30480" cy="479425"/>
          </a:xfrm>
          <a:custGeom>
            <a:avLst/>
            <a:gdLst/>
            <a:ahLst/>
            <a:cxnLst/>
            <a:rect l="l" t="t" r="r" b="b"/>
            <a:pathLst>
              <a:path w="30479" h="479425">
                <a:moveTo>
                  <a:pt x="0" y="0"/>
                </a:moveTo>
                <a:lnTo>
                  <a:pt x="0" y="445466"/>
                </a:lnTo>
                <a:lnTo>
                  <a:pt x="30479" y="479086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84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6945629" y="2535581"/>
            <a:ext cx="29209" cy="493395"/>
          </a:xfrm>
          <a:custGeom>
            <a:avLst/>
            <a:gdLst/>
            <a:ahLst/>
            <a:cxnLst/>
            <a:rect l="l" t="t" r="r" b="b"/>
            <a:pathLst>
              <a:path w="29209" h="493394">
                <a:moveTo>
                  <a:pt x="0" y="0"/>
                </a:moveTo>
                <a:lnTo>
                  <a:pt x="0" y="459263"/>
                </a:lnTo>
                <a:lnTo>
                  <a:pt x="22860" y="484478"/>
                </a:lnTo>
                <a:lnTo>
                  <a:pt x="29210" y="492843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74F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6972300" y="2551829"/>
            <a:ext cx="30480" cy="513715"/>
          </a:xfrm>
          <a:custGeom>
            <a:avLst/>
            <a:gdLst/>
            <a:ahLst/>
            <a:cxnLst/>
            <a:rect l="l" t="t" r="r" b="b"/>
            <a:pathLst>
              <a:path w="30479" h="513714">
                <a:moveTo>
                  <a:pt x="0" y="0"/>
                </a:moveTo>
                <a:lnTo>
                  <a:pt x="0" y="473249"/>
                </a:lnTo>
                <a:lnTo>
                  <a:pt x="30479" y="513404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74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000239" y="2568851"/>
            <a:ext cx="29209" cy="532130"/>
          </a:xfrm>
          <a:custGeom>
            <a:avLst/>
            <a:gdLst/>
            <a:ahLst/>
            <a:cxnLst/>
            <a:rect l="l" t="t" r="r" b="b"/>
            <a:pathLst>
              <a:path w="29209" h="532130">
                <a:moveTo>
                  <a:pt x="0" y="0"/>
                </a:moveTo>
                <a:lnTo>
                  <a:pt x="0" y="493036"/>
                </a:lnTo>
                <a:lnTo>
                  <a:pt x="29209" y="531517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74E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7026910" y="2585099"/>
            <a:ext cx="30480" cy="552450"/>
          </a:xfrm>
          <a:custGeom>
            <a:avLst/>
            <a:gdLst/>
            <a:ahLst/>
            <a:cxnLst/>
            <a:rect l="l" t="t" r="r" b="b"/>
            <a:pathLst>
              <a:path w="30479" h="552450">
                <a:moveTo>
                  <a:pt x="0" y="0"/>
                </a:moveTo>
                <a:lnTo>
                  <a:pt x="0" y="511923"/>
                </a:lnTo>
                <a:lnTo>
                  <a:pt x="30480" y="552077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74E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054850" y="2602121"/>
            <a:ext cx="29209" cy="570230"/>
          </a:xfrm>
          <a:custGeom>
            <a:avLst/>
            <a:gdLst/>
            <a:ahLst/>
            <a:cxnLst/>
            <a:rect l="l" t="t" r="r" b="b"/>
            <a:pathLst>
              <a:path w="29209" h="570230">
                <a:moveTo>
                  <a:pt x="0" y="0"/>
                </a:moveTo>
                <a:lnTo>
                  <a:pt x="0" y="531709"/>
                </a:lnTo>
                <a:lnTo>
                  <a:pt x="29209" y="570191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74D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081520" y="2618369"/>
            <a:ext cx="30480" cy="591185"/>
          </a:xfrm>
          <a:custGeom>
            <a:avLst/>
            <a:gdLst/>
            <a:ahLst/>
            <a:cxnLst/>
            <a:rect l="l" t="t" r="r" b="b"/>
            <a:pathLst>
              <a:path w="30479" h="591185">
                <a:moveTo>
                  <a:pt x="0" y="0"/>
                </a:moveTo>
                <a:lnTo>
                  <a:pt x="0" y="550596"/>
                </a:lnTo>
                <a:lnTo>
                  <a:pt x="30479" y="590751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64D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7109460" y="2635391"/>
            <a:ext cx="29209" cy="608965"/>
          </a:xfrm>
          <a:custGeom>
            <a:avLst/>
            <a:gdLst/>
            <a:ahLst/>
            <a:cxnLst/>
            <a:rect l="l" t="t" r="r" b="b"/>
            <a:pathLst>
              <a:path w="29209" h="608964">
                <a:moveTo>
                  <a:pt x="0" y="0"/>
                </a:moveTo>
                <a:lnTo>
                  <a:pt x="0" y="570383"/>
                </a:lnTo>
                <a:lnTo>
                  <a:pt x="29210" y="608864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64C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7136129" y="2651639"/>
            <a:ext cx="30480" cy="629920"/>
          </a:xfrm>
          <a:custGeom>
            <a:avLst/>
            <a:gdLst/>
            <a:ahLst/>
            <a:cxnLst/>
            <a:rect l="l" t="t" r="r" b="b"/>
            <a:pathLst>
              <a:path w="30479" h="629920">
                <a:moveTo>
                  <a:pt x="0" y="0"/>
                </a:moveTo>
                <a:lnTo>
                  <a:pt x="0" y="589270"/>
                </a:lnTo>
                <a:lnTo>
                  <a:pt x="30479" y="629425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64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7164070" y="2668661"/>
            <a:ext cx="29209" cy="647700"/>
          </a:xfrm>
          <a:custGeom>
            <a:avLst/>
            <a:gdLst/>
            <a:ahLst/>
            <a:cxnLst/>
            <a:rect l="l" t="t" r="r" b="b"/>
            <a:pathLst>
              <a:path w="29209" h="647700">
                <a:moveTo>
                  <a:pt x="0" y="0"/>
                </a:moveTo>
                <a:lnTo>
                  <a:pt x="0" y="609057"/>
                </a:lnTo>
                <a:lnTo>
                  <a:pt x="29209" y="647538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64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190739" y="2684909"/>
            <a:ext cx="30480" cy="668655"/>
          </a:xfrm>
          <a:custGeom>
            <a:avLst/>
            <a:gdLst/>
            <a:ahLst/>
            <a:cxnLst/>
            <a:rect l="l" t="t" r="r" b="b"/>
            <a:pathLst>
              <a:path w="30479" h="668654">
                <a:moveTo>
                  <a:pt x="0" y="0"/>
                </a:moveTo>
                <a:lnTo>
                  <a:pt x="0" y="627944"/>
                </a:lnTo>
                <a:lnTo>
                  <a:pt x="30479" y="668098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64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7218679" y="2701930"/>
            <a:ext cx="30480" cy="688340"/>
          </a:xfrm>
          <a:custGeom>
            <a:avLst/>
            <a:gdLst/>
            <a:ahLst/>
            <a:cxnLst/>
            <a:rect l="l" t="t" r="r" b="b"/>
            <a:pathLst>
              <a:path w="30479" h="688339">
                <a:moveTo>
                  <a:pt x="0" y="0"/>
                </a:moveTo>
                <a:lnTo>
                  <a:pt x="0" y="647730"/>
                </a:lnTo>
                <a:lnTo>
                  <a:pt x="30479" y="687885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54B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7246620" y="2718952"/>
            <a:ext cx="29209" cy="706120"/>
          </a:xfrm>
          <a:custGeom>
            <a:avLst/>
            <a:gdLst/>
            <a:ahLst/>
            <a:cxnLst/>
            <a:rect l="l" t="t" r="r" b="b"/>
            <a:pathLst>
              <a:path w="29209" h="706120">
                <a:moveTo>
                  <a:pt x="0" y="0"/>
                </a:moveTo>
                <a:lnTo>
                  <a:pt x="0" y="667517"/>
                </a:lnTo>
                <a:lnTo>
                  <a:pt x="29209" y="705998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54A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7273289" y="2735200"/>
            <a:ext cx="30480" cy="727075"/>
          </a:xfrm>
          <a:custGeom>
            <a:avLst/>
            <a:gdLst/>
            <a:ahLst/>
            <a:cxnLst/>
            <a:rect l="l" t="t" r="r" b="b"/>
            <a:pathLst>
              <a:path w="30479" h="727075">
                <a:moveTo>
                  <a:pt x="0" y="0"/>
                </a:moveTo>
                <a:lnTo>
                  <a:pt x="0" y="686404"/>
                </a:lnTo>
                <a:lnTo>
                  <a:pt x="30479" y="72655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54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7301229" y="2752222"/>
            <a:ext cx="29209" cy="744855"/>
          </a:xfrm>
          <a:custGeom>
            <a:avLst/>
            <a:gdLst/>
            <a:ahLst/>
            <a:cxnLst/>
            <a:rect l="l" t="t" r="r" b="b"/>
            <a:pathLst>
              <a:path w="29209" h="744854">
                <a:moveTo>
                  <a:pt x="0" y="0"/>
                </a:moveTo>
                <a:lnTo>
                  <a:pt x="0" y="706191"/>
                </a:lnTo>
                <a:lnTo>
                  <a:pt x="29210" y="744672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54A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327900" y="2768470"/>
            <a:ext cx="30480" cy="770255"/>
          </a:xfrm>
          <a:custGeom>
            <a:avLst/>
            <a:gdLst/>
            <a:ahLst/>
            <a:cxnLst/>
            <a:rect l="l" t="t" r="r" b="b"/>
            <a:pathLst>
              <a:path w="30479" h="770254">
                <a:moveTo>
                  <a:pt x="0" y="0"/>
                </a:moveTo>
                <a:lnTo>
                  <a:pt x="0" y="725078"/>
                </a:lnTo>
                <a:lnTo>
                  <a:pt x="12700" y="741809"/>
                </a:lnTo>
                <a:lnTo>
                  <a:pt x="30479" y="770156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549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7355839" y="2785492"/>
            <a:ext cx="29209" cy="795655"/>
          </a:xfrm>
          <a:custGeom>
            <a:avLst/>
            <a:gdLst/>
            <a:ahLst/>
            <a:cxnLst/>
            <a:rect l="l" t="t" r="r" b="b"/>
            <a:pathLst>
              <a:path w="29209" h="795654">
                <a:moveTo>
                  <a:pt x="0" y="0"/>
                </a:moveTo>
                <a:lnTo>
                  <a:pt x="0" y="749085"/>
                </a:lnTo>
                <a:lnTo>
                  <a:pt x="29209" y="795655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449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7382510" y="2801740"/>
            <a:ext cx="30480" cy="824230"/>
          </a:xfrm>
          <a:custGeom>
            <a:avLst/>
            <a:gdLst/>
            <a:ahLst/>
            <a:cxnLst/>
            <a:rect l="l" t="t" r="r" b="b"/>
            <a:pathLst>
              <a:path w="30479" h="824229">
                <a:moveTo>
                  <a:pt x="0" y="0"/>
                </a:moveTo>
                <a:lnTo>
                  <a:pt x="0" y="775358"/>
                </a:lnTo>
                <a:lnTo>
                  <a:pt x="30480" y="823953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448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7410450" y="2818762"/>
            <a:ext cx="29209" cy="849630"/>
          </a:xfrm>
          <a:custGeom>
            <a:avLst/>
            <a:gdLst/>
            <a:ahLst/>
            <a:cxnLst/>
            <a:rect l="l" t="t" r="r" b="b"/>
            <a:pathLst>
              <a:path w="29209" h="849629">
                <a:moveTo>
                  <a:pt x="0" y="0"/>
                </a:moveTo>
                <a:lnTo>
                  <a:pt x="0" y="802882"/>
                </a:lnTo>
                <a:lnTo>
                  <a:pt x="29209" y="849452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448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7437120" y="2835010"/>
            <a:ext cx="30480" cy="878205"/>
          </a:xfrm>
          <a:custGeom>
            <a:avLst/>
            <a:gdLst/>
            <a:ahLst/>
            <a:cxnLst/>
            <a:rect l="l" t="t" r="r" b="b"/>
            <a:pathLst>
              <a:path w="30479" h="878204">
                <a:moveTo>
                  <a:pt x="0" y="0"/>
                </a:moveTo>
                <a:lnTo>
                  <a:pt x="0" y="829155"/>
                </a:lnTo>
                <a:lnTo>
                  <a:pt x="30479" y="87775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44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465060" y="2852032"/>
            <a:ext cx="29209" cy="903605"/>
          </a:xfrm>
          <a:custGeom>
            <a:avLst/>
            <a:gdLst/>
            <a:ahLst/>
            <a:cxnLst/>
            <a:rect l="l" t="t" r="r" b="b"/>
            <a:pathLst>
              <a:path w="29209" h="903604">
                <a:moveTo>
                  <a:pt x="0" y="0"/>
                </a:moveTo>
                <a:lnTo>
                  <a:pt x="0" y="856679"/>
                </a:lnTo>
                <a:lnTo>
                  <a:pt x="29210" y="903249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44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7491729" y="2868280"/>
            <a:ext cx="30480" cy="931544"/>
          </a:xfrm>
          <a:custGeom>
            <a:avLst/>
            <a:gdLst/>
            <a:ahLst/>
            <a:cxnLst/>
            <a:rect l="l" t="t" r="r" b="b"/>
            <a:pathLst>
              <a:path w="30479" h="931545">
                <a:moveTo>
                  <a:pt x="0" y="0"/>
                </a:moveTo>
                <a:lnTo>
                  <a:pt x="0" y="882952"/>
                </a:lnTo>
                <a:lnTo>
                  <a:pt x="30479" y="931547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347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7519670" y="2885302"/>
            <a:ext cx="29209" cy="957580"/>
          </a:xfrm>
          <a:custGeom>
            <a:avLst/>
            <a:gdLst/>
            <a:ahLst/>
            <a:cxnLst/>
            <a:rect l="l" t="t" r="r" b="b"/>
            <a:pathLst>
              <a:path w="29209" h="957579">
                <a:moveTo>
                  <a:pt x="0" y="0"/>
                </a:moveTo>
                <a:lnTo>
                  <a:pt x="0" y="910476"/>
                </a:lnTo>
                <a:lnTo>
                  <a:pt x="29209" y="957046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346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7546339" y="2901550"/>
            <a:ext cx="30480" cy="985519"/>
          </a:xfrm>
          <a:custGeom>
            <a:avLst/>
            <a:gdLst/>
            <a:ahLst/>
            <a:cxnLst/>
            <a:rect l="l" t="t" r="r" b="b"/>
            <a:pathLst>
              <a:path w="30479" h="985520">
                <a:moveTo>
                  <a:pt x="0" y="0"/>
                </a:moveTo>
                <a:lnTo>
                  <a:pt x="0" y="936749"/>
                </a:lnTo>
                <a:lnTo>
                  <a:pt x="30479" y="985344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346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7574279" y="2918572"/>
            <a:ext cx="29209" cy="1010919"/>
          </a:xfrm>
          <a:custGeom>
            <a:avLst/>
            <a:gdLst/>
            <a:ahLst/>
            <a:cxnLst/>
            <a:rect l="l" t="t" r="r" b="b"/>
            <a:pathLst>
              <a:path w="29209" h="1010920">
                <a:moveTo>
                  <a:pt x="0" y="0"/>
                </a:moveTo>
                <a:lnTo>
                  <a:pt x="0" y="964273"/>
                </a:lnTo>
                <a:lnTo>
                  <a:pt x="29210" y="1010843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346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600950" y="2934820"/>
            <a:ext cx="30480" cy="1045844"/>
          </a:xfrm>
          <a:custGeom>
            <a:avLst/>
            <a:gdLst/>
            <a:ahLst/>
            <a:cxnLst/>
            <a:rect l="l" t="t" r="r" b="b"/>
            <a:pathLst>
              <a:path w="30479" h="1045845">
                <a:moveTo>
                  <a:pt x="0" y="0"/>
                </a:moveTo>
                <a:lnTo>
                  <a:pt x="0" y="990546"/>
                </a:lnTo>
                <a:lnTo>
                  <a:pt x="8890" y="1004719"/>
                </a:lnTo>
                <a:lnTo>
                  <a:pt x="30479" y="1045332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345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628889" y="2951841"/>
            <a:ext cx="29209" cy="1078865"/>
          </a:xfrm>
          <a:custGeom>
            <a:avLst/>
            <a:gdLst/>
            <a:ahLst/>
            <a:cxnLst/>
            <a:rect l="l" t="t" r="r" b="b"/>
            <a:pathLst>
              <a:path w="29209" h="1078864">
                <a:moveTo>
                  <a:pt x="0" y="0"/>
                </a:moveTo>
                <a:lnTo>
                  <a:pt x="0" y="1023532"/>
                </a:lnTo>
                <a:lnTo>
                  <a:pt x="29209" y="1078479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245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7655560" y="2968089"/>
            <a:ext cx="30480" cy="1115060"/>
          </a:xfrm>
          <a:custGeom>
            <a:avLst/>
            <a:gdLst/>
            <a:ahLst/>
            <a:cxnLst/>
            <a:rect l="l" t="t" r="r" b="b"/>
            <a:pathLst>
              <a:path w="30479" h="1115060">
                <a:moveTo>
                  <a:pt x="0" y="0"/>
                </a:moveTo>
                <a:lnTo>
                  <a:pt x="0" y="1057453"/>
                </a:lnTo>
                <a:lnTo>
                  <a:pt x="30480" y="1114788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2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7683500" y="2985111"/>
            <a:ext cx="30480" cy="1150620"/>
          </a:xfrm>
          <a:custGeom>
            <a:avLst/>
            <a:gdLst/>
            <a:ahLst/>
            <a:cxnLst/>
            <a:rect l="l" t="t" r="r" b="b"/>
            <a:pathLst>
              <a:path w="30479" h="1150620">
                <a:moveTo>
                  <a:pt x="0" y="0"/>
                </a:moveTo>
                <a:lnTo>
                  <a:pt x="0" y="1092988"/>
                </a:lnTo>
                <a:lnTo>
                  <a:pt x="30479" y="1150324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244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7711439" y="3002133"/>
            <a:ext cx="29209" cy="1183640"/>
          </a:xfrm>
          <a:custGeom>
            <a:avLst/>
            <a:gdLst/>
            <a:ahLst/>
            <a:cxnLst/>
            <a:rect l="l" t="t" r="r" b="b"/>
            <a:pathLst>
              <a:path w="29209" h="1183639">
                <a:moveTo>
                  <a:pt x="0" y="0"/>
                </a:moveTo>
                <a:lnTo>
                  <a:pt x="0" y="1128524"/>
                </a:lnTo>
                <a:lnTo>
                  <a:pt x="29209" y="1183470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24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738110" y="3018381"/>
            <a:ext cx="30480" cy="1219835"/>
          </a:xfrm>
          <a:custGeom>
            <a:avLst/>
            <a:gdLst/>
            <a:ahLst/>
            <a:cxnLst/>
            <a:rect l="l" t="t" r="r" b="b"/>
            <a:pathLst>
              <a:path w="30479" h="1219835">
                <a:moveTo>
                  <a:pt x="0" y="0"/>
                </a:moveTo>
                <a:lnTo>
                  <a:pt x="0" y="1162444"/>
                </a:lnTo>
                <a:lnTo>
                  <a:pt x="30480" y="1219780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24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7766050" y="3035403"/>
            <a:ext cx="29209" cy="1253490"/>
          </a:xfrm>
          <a:custGeom>
            <a:avLst/>
            <a:gdLst/>
            <a:ahLst/>
            <a:cxnLst/>
            <a:rect l="l" t="t" r="r" b="b"/>
            <a:pathLst>
              <a:path w="29209" h="1253489">
                <a:moveTo>
                  <a:pt x="0" y="0"/>
                </a:moveTo>
                <a:lnTo>
                  <a:pt x="0" y="1197980"/>
                </a:lnTo>
                <a:lnTo>
                  <a:pt x="29209" y="1252926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14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7792720" y="3051651"/>
            <a:ext cx="30480" cy="1289685"/>
          </a:xfrm>
          <a:custGeom>
            <a:avLst/>
            <a:gdLst/>
            <a:ahLst/>
            <a:cxnLst/>
            <a:rect l="l" t="t" r="r" b="b"/>
            <a:pathLst>
              <a:path w="30479" h="1289685">
                <a:moveTo>
                  <a:pt x="0" y="0"/>
                </a:moveTo>
                <a:lnTo>
                  <a:pt x="0" y="1231900"/>
                </a:lnTo>
                <a:lnTo>
                  <a:pt x="30479" y="1289235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14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7820660" y="3068673"/>
            <a:ext cx="29209" cy="1325245"/>
          </a:xfrm>
          <a:custGeom>
            <a:avLst/>
            <a:gdLst/>
            <a:ahLst/>
            <a:cxnLst/>
            <a:rect l="l" t="t" r="r" b="b"/>
            <a:pathLst>
              <a:path w="29209" h="1325245">
                <a:moveTo>
                  <a:pt x="0" y="0"/>
                </a:moveTo>
                <a:lnTo>
                  <a:pt x="0" y="1267436"/>
                </a:lnTo>
                <a:lnTo>
                  <a:pt x="24130" y="1312826"/>
                </a:lnTo>
                <a:lnTo>
                  <a:pt x="29210" y="1324970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14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7847329" y="3084921"/>
            <a:ext cx="30480" cy="1376045"/>
          </a:xfrm>
          <a:custGeom>
            <a:avLst/>
            <a:gdLst/>
            <a:ahLst/>
            <a:cxnLst/>
            <a:rect l="l" t="t" r="r" b="b"/>
            <a:pathLst>
              <a:path w="30479" h="1376045">
                <a:moveTo>
                  <a:pt x="0" y="0"/>
                </a:moveTo>
                <a:lnTo>
                  <a:pt x="0" y="1302650"/>
                </a:lnTo>
                <a:lnTo>
                  <a:pt x="30479" y="137551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14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875270" y="3101943"/>
            <a:ext cx="29209" cy="1422400"/>
          </a:xfrm>
          <a:custGeom>
            <a:avLst/>
            <a:gdLst/>
            <a:ahLst/>
            <a:cxnLst/>
            <a:rect l="l" t="t" r="r" b="b"/>
            <a:pathLst>
              <a:path w="29209" h="1422400">
                <a:moveTo>
                  <a:pt x="0" y="0"/>
                </a:moveTo>
                <a:lnTo>
                  <a:pt x="0" y="1352416"/>
                </a:lnTo>
                <a:lnTo>
                  <a:pt x="29209" y="1422240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141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901939" y="3118191"/>
            <a:ext cx="30480" cy="1473200"/>
          </a:xfrm>
          <a:custGeom>
            <a:avLst/>
            <a:gdLst/>
            <a:ahLst/>
            <a:cxnLst/>
            <a:rect l="l" t="t" r="r" b="b"/>
            <a:pathLst>
              <a:path w="30479" h="1473200">
                <a:moveTo>
                  <a:pt x="0" y="0"/>
                </a:moveTo>
                <a:lnTo>
                  <a:pt x="0" y="1399920"/>
                </a:lnTo>
                <a:lnTo>
                  <a:pt x="30479" y="147278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041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929879" y="3135213"/>
            <a:ext cx="29209" cy="1519555"/>
          </a:xfrm>
          <a:custGeom>
            <a:avLst/>
            <a:gdLst/>
            <a:ahLst/>
            <a:cxnLst/>
            <a:rect l="l" t="t" r="r" b="b"/>
            <a:pathLst>
              <a:path w="29209" h="1519554">
                <a:moveTo>
                  <a:pt x="0" y="0"/>
                </a:moveTo>
                <a:lnTo>
                  <a:pt x="0" y="1449687"/>
                </a:lnTo>
                <a:lnTo>
                  <a:pt x="29210" y="1519510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04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956550" y="3151461"/>
            <a:ext cx="30480" cy="1570355"/>
          </a:xfrm>
          <a:custGeom>
            <a:avLst/>
            <a:gdLst/>
            <a:ahLst/>
            <a:cxnLst/>
            <a:rect l="l" t="t" r="r" b="b"/>
            <a:pathLst>
              <a:path w="30479" h="1570354">
                <a:moveTo>
                  <a:pt x="0" y="0"/>
                </a:moveTo>
                <a:lnTo>
                  <a:pt x="0" y="1497191"/>
                </a:lnTo>
                <a:lnTo>
                  <a:pt x="30479" y="157005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204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984489" y="3168482"/>
            <a:ext cx="29209" cy="1617345"/>
          </a:xfrm>
          <a:custGeom>
            <a:avLst/>
            <a:gdLst/>
            <a:ahLst/>
            <a:cxnLst/>
            <a:rect l="l" t="t" r="r" b="b"/>
            <a:pathLst>
              <a:path w="29209" h="1617345">
                <a:moveTo>
                  <a:pt x="0" y="0"/>
                </a:moveTo>
                <a:lnTo>
                  <a:pt x="0" y="1546957"/>
                </a:lnTo>
                <a:lnTo>
                  <a:pt x="29209" y="1616781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0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8012429" y="3185504"/>
            <a:ext cx="29209" cy="1673225"/>
          </a:xfrm>
          <a:custGeom>
            <a:avLst/>
            <a:gdLst/>
            <a:ahLst/>
            <a:cxnLst/>
            <a:rect l="l" t="t" r="r" b="b"/>
            <a:pathLst>
              <a:path w="29209" h="1673225">
                <a:moveTo>
                  <a:pt x="0" y="0"/>
                </a:moveTo>
                <a:lnTo>
                  <a:pt x="0" y="1596723"/>
                </a:lnTo>
                <a:lnTo>
                  <a:pt x="17779" y="1639225"/>
                </a:lnTo>
                <a:lnTo>
                  <a:pt x="29210" y="1672986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0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8039100" y="3201752"/>
            <a:ext cx="29209" cy="1736089"/>
          </a:xfrm>
          <a:custGeom>
            <a:avLst/>
            <a:gdLst/>
            <a:ahLst/>
            <a:cxnLst/>
            <a:rect l="l" t="t" r="r" b="b"/>
            <a:pathLst>
              <a:path w="29209" h="1736089">
                <a:moveTo>
                  <a:pt x="0" y="0"/>
                </a:moveTo>
                <a:lnTo>
                  <a:pt x="0" y="1649235"/>
                </a:lnTo>
                <a:lnTo>
                  <a:pt x="29209" y="1735513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203F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8065770" y="3218000"/>
            <a:ext cx="30480" cy="1802130"/>
          </a:xfrm>
          <a:custGeom>
            <a:avLst/>
            <a:gdLst/>
            <a:ahLst/>
            <a:cxnLst/>
            <a:rect l="l" t="t" r="r" b="b"/>
            <a:pathLst>
              <a:path w="30479" h="1802129">
                <a:moveTo>
                  <a:pt x="0" y="0"/>
                </a:moveTo>
                <a:lnTo>
                  <a:pt x="0" y="1711762"/>
                </a:lnTo>
                <a:lnTo>
                  <a:pt x="30479" y="1801791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F3E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8093710" y="3235022"/>
            <a:ext cx="29209" cy="1863725"/>
          </a:xfrm>
          <a:custGeom>
            <a:avLst/>
            <a:gdLst/>
            <a:ahLst/>
            <a:cxnLst/>
            <a:rect l="l" t="t" r="r" b="b"/>
            <a:pathLst>
              <a:path w="29209" h="1863725">
                <a:moveTo>
                  <a:pt x="0" y="0"/>
                </a:moveTo>
                <a:lnTo>
                  <a:pt x="0" y="1777267"/>
                </a:lnTo>
                <a:lnTo>
                  <a:pt x="29210" y="1863545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F3E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8120379" y="3251270"/>
            <a:ext cx="30480" cy="1930400"/>
          </a:xfrm>
          <a:custGeom>
            <a:avLst/>
            <a:gdLst/>
            <a:ahLst/>
            <a:cxnLst/>
            <a:rect l="l" t="t" r="r" b="b"/>
            <a:pathLst>
              <a:path w="30479" h="1930400">
                <a:moveTo>
                  <a:pt x="0" y="0"/>
                </a:moveTo>
                <a:lnTo>
                  <a:pt x="0" y="1839794"/>
                </a:lnTo>
                <a:lnTo>
                  <a:pt x="30479" y="1929823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F3E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8148320" y="3268292"/>
            <a:ext cx="29209" cy="2000250"/>
          </a:xfrm>
          <a:custGeom>
            <a:avLst/>
            <a:gdLst/>
            <a:ahLst/>
            <a:cxnLst/>
            <a:rect l="l" t="t" r="r" b="b"/>
            <a:pathLst>
              <a:path w="29209" h="2000250">
                <a:moveTo>
                  <a:pt x="0" y="0"/>
                </a:moveTo>
                <a:lnTo>
                  <a:pt x="0" y="1905299"/>
                </a:lnTo>
                <a:lnTo>
                  <a:pt x="19050" y="1961567"/>
                </a:lnTo>
                <a:lnTo>
                  <a:pt x="29209" y="1999667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F3D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8174989" y="3284540"/>
            <a:ext cx="30480" cy="2088514"/>
          </a:xfrm>
          <a:custGeom>
            <a:avLst/>
            <a:gdLst/>
            <a:ahLst/>
            <a:cxnLst/>
            <a:rect l="l" t="t" r="r" b="b"/>
            <a:pathLst>
              <a:path w="30479" h="2088514">
                <a:moveTo>
                  <a:pt x="0" y="0"/>
                </a:moveTo>
                <a:lnTo>
                  <a:pt x="0" y="1973894"/>
                </a:lnTo>
                <a:lnTo>
                  <a:pt x="30479" y="2088194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F3D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8202929" y="3301562"/>
            <a:ext cx="30480" cy="2176145"/>
          </a:xfrm>
          <a:custGeom>
            <a:avLst/>
            <a:gdLst/>
            <a:ahLst/>
            <a:cxnLst/>
            <a:rect l="l" t="t" r="r" b="b"/>
            <a:pathLst>
              <a:path w="30479" h="2176145">
                <a:moveTo>
                  <a:pt x="0" y="0"/>
                </a:moveTo>
                <a:lnTo>
                  <a:pt x="0" y="2061647"/>
                </a:lnTo>
                <a:lnTo>
                  <a:pt x="30479" y="2175947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E3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8230870" y="3318584"/>
            <a:ext cx="29209" cy="2260600"/>
          </a:xfrm>
          <a:custGeom>
            <a:avLst/>
            <a:gdLst/>
            <a:ahLst/>
            <a:cxnLst/>
            <a:rect l="l" t="t" r="r" b="b"/>
            <a:pathLst>
              <a:path w="29209" h="2260600">
                <a:moveTo>
                  <a:pt x="0" y="0"/>
                </a:moveTo>
                <a:lnTo>
                  <a:pt x="0" y="2149400"/>
                </a:lnTo>
                <a:lnTo>
                  <a:pt x="27939" y="2254175"/>
                </a:lnTo>
                <a:lnTo>
                  <a:pt x="29209" y="2260413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E3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8257539" y="3334832"/>
            <a:ext cx="30480" cy="2381885"/>
          </a:xfrm>
          <a:custGeom>
            <a:avLst/>
            <a:gdLst/>
            <a:ahLst/>
            <a:cxnLst/>
            <a:rect l="l" t="t" r="r" b="b"/>
            <a:pathLst>
              <a:path w="30479" h="2381885">
                <a:moveTo>
                  <a:pt x="0" y="0"/>
                </a:moveTo>
                <a:lnTo>
                  <a:pt x="0" y="2233165"/>
                </a:lnTo>
                <a:lnTo>
                  <a:pt x="1269" y="2237927"/>
                </a:lnTo>
                <a:lnTo>
                  <a:pt x="30479" y="238140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E3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8285479" y="3351854"/>
            <a:ext cx="29209" cy="2495550"/>
          </a:xfrm>
          <a:custGeom>
            <a:avLst/>
            <a:gdLst/>
            <a:ahLst/>
            <a:cxnLst/>
            <a:rect l="l" t="t" r="r" b="b"/>
            <a:pathLst>
              <a:path w="29209" h="2495550">
                <a:moveTo>
                  <a:pt x="0" y="0"/>
                </a:moveTo>
                <a:lnTo>
                  <a:pt x="0" y="2351902"/>
                </a:lnTo>
                <a:lnTo>
                  <a:pt x="29210" y="2495375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E3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312150" y="3368101"/>
            <a:ext cx="30480" cy="2616835"/>
          </a:xfrm>
          <a:custGeom>
            <a:avLst/>
            <a:gdLst/>
            <a:ahLst/>
            <a:cxnLst/>
            <a:rect l="l" t="t" r="r" b="b"/>
            <a:pathLst>
              <a:path w="30479" h="2616835">
                <a:moveTo>
                  <a:pt x="0" y="0"/>
                </a:moveTo>
                <a:lnTo>
                  <a:pt x="0" y="2466651"/>
                </a:lnTo>
                <a:lnTo>
                  <a:pt x="30479" y="2616362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E3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340089" y="3385123"/>
            <a:ext cx="29209" cy="2819400"/>
          </a:xfrm>
          <a:custGeom>
            <a:avLst/>
            <a:gdLst/>
            <a:ahLst/>
            <a:cxnLst/>
            <a:rect l="l" t="t" r="r" b="b"/>
            <a:pathLst>
              <a:path w="29209" h="2819400">
                <a:moveTo>
                  <a:pt x="0" y="0"/>
                </a:moveTo>
                <a:lnTo>
                  <a:pt x="0" y="2586864"/>
                </a:lnTo>
                <a:lnTo>
                  <a:pt x="5079" y="2611816"/>
                </a:lnTo>
                <a:lnTo>
                  <a:pt x="29209" y="2819050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D3A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366760" y="3401372"/>
            <a:ext cx="30480" cy="3152140"/>
          </a:xfrm>
          <a:custGeom>
            <a:avLst/>
            <a:gdLst/>
            <a:ahLst/>
            <a:cxnLst/>
            <a:rect l="l" t="t" r="r" b="b"/>
            <a:pathLst>
              <a:path w="30479" h="3152140">
                <a:moveTo>
                  <a:pt x="0" y="0"/>
                </a:moveTo>
                <a:lnTo>
                  <a:pt x="0" y="2780988"/>
                </a:lnTo>
                <a:lnTo>
                  <a:pt x="21590" y="2966408"/>
                </a:lnTo>
                <a:lnTo>
                  <a:pt x="30480" y="3151616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D3A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394700" y="3418393"/>
            <a:ext cx="29209" cy="3425825"/>
          </a:xfrm>
          <a:custGeom>
            <a:avLst/>
            <a:gdLst/>
            <a:ahLst/>
            <a:cxnLst/>
            <a:rect l="l" t="t" r="r" b="b"/>
            <a:pathLst>
              <a:path w="29209" h="3425825">
                <a:moveTo>
                  <a:pt x="0" y="0"/>
                </a:moveTo>
                <a:lnTo>
                  <a:pt x="0" y="3081677"/>
                </a:lnTo>
                <a:lnTo>
                  <a:pt x="16509" y="3425636"/>
                </a:lnTo>
                <a:lnTo>
                  <a:pt x="29209" y="3425658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D3A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421370" y="3434641"/>
            <a:ext cx="30480" cy="3409950"/>
          </a:xfrm>
          <a:custGeom>
            <a:avLst/>
            <a:gdLst/>
            <a:ahLst/>
            <a:cxnLst/>
            <a:rect l="l" t="t" r="r" b="b"/>
            <a:pathLst>
              <a:path w="30479" h="3409950">
                <a:moveTo>
                  <a:pt x="0" y="0"/>
                </a:moveTo>
                <a:lnTo>
                  <a:pt x="0" y="3409406"/>
                </a:lnTo>
                <a:lnTo>
                  <a:pt x="30479" y="340945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D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449310" y="3451663"/>
            <a:ext cx="29209" cy="3392804"/>
          </a:xfrm>
          <a:custGeom>
            <a:avLst/>
            <a:gdLst/>
            <a:ahLst/>
            <a:cxnLst/>
            <a:rect l="l" t="t" r="r" b="b"/>
            <a:pathLst>
              <a:path w="29209" h="3392804">
                <a:moveTo>
                  <a:pt x="0" y="0"/>
                </a:moveTo>
                <a:lnTo>
                  <a:pt x="0" y="3392433"/>
                </a:lnTo>
                <a:lnTo>
                  <a:pt x="29210" y="3392485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D39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475979" y="3467911"/>
            <a:ext cx="30480" cy="3376295"/>
          </a:xfrm>
          <a:custGeom>
            <a:avLst/>
            <a:gdLst/>
            <a:ahLst/>
            <a:cxnLst/>
            <a:rect l="l" t="t" r="r" b="b"/>
            <a:pathLst>
              <a:path w="30479" h="3376295">
                <a:moveTo>
                  <a:pt x="0" y="0"/>
                </a:moveTo>
                <a:lnTo>
                  <a:pt x="0" y="3376232"/>
                </a:lnTo>
                <a:lnTo>
                  <a:pt x="30479" y="3376286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C3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503920" y="3484933"/>
            <a:ext cx="30480" cy="3359785"/>
          </a:xfrm>
          <a:custGeom>
            <a:avLst/>
            <a:gdLst/>
            <a:ahLst/>
            <a:cxnLst/>
            <a:rect l="l" t="t" r="r" b="b"/>
            <a:pathLst>
              <a:path w="30479" h="3359784">
                <a:moveTo>
                  <a:pt x="0" y="0"/>
                </a:moveTo>
                <a:lnTo>
                  <a:pt x="0" y="3359260"/>
                </a:lnTo>
                <a:lnTo>
                  <a:pt x="30479" y="3359313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C3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531860" y="3501955"/>
            <a:ext cx="29209" cy="3342640"/>
          </a:xfrm>
          <a:custGeom>
            <a:avLst/>
            <a:gdLst/>
            <a:ahLst/>
            <a:cxnLst/>
            <a:rect l="l" t="t" r="r" b="b"/>
            <a:pathLst>
              <a:path w="29209" h="3342640">
                <a:moveTo>
                  <a:pt x="0" y="0"/>
                </a:moveTo>
                <a:lnTo>
                  <a:pt x="0" y="3342287"/>
                </a:lnTo>
                <a:lnTo>
                  <a:pt x="29210" y="3342339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C3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558529" y="3518203"/>
            <a:ext cx="30480" cy="3326765"/>
          </a:xfrm>
          <a:custGeom>
            <a:avLst/>
            <a:gdLst/>
            <a:ahLst/>
            <a:cxnLst/>
            <a:rect l="l" t="t" r="r" b="b"/>
            <a:pathLst>
              <a:path w="30479" h="3326765">
                <a:moveTo>
                  <a:pt x="0" y="0"/>
                </a:moveTo>
                <a:lnTo>
                  <a:pt x="0" y="3326086"/>
                </a:lnTo>
                <a:lnTo>
                  <a:pt x="30479" y="3326140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C3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586470" y="3535225"/>
            <a:ext cx="29209" cy="3309620"/>
          </a:xfrm>
          <a:custGeom>
            <a:avLst/>
            <a:gdLst/>
            <a:ahLst/>
            <a:cxnLst/>
            <a:rect l="l" t="t" r="r" b="b"/>
            <a:pathLst>
              <a:path w="29209" h="3309620">
                <a:moveTo>
                  <a:pt x="0" y="0"/>
                </a:moveTo>
                <a:lnTo>
                  <a:pt x="0" y="3309114"/>
                </a:lnTo>
                <a:lnTo>
                  <a:pt x="29209" y="3309165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C37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613139" y="3551473"/>
            <a:ext cx="29209" cy="3293110"/>
          </a:xfrm>
          <a:custGeom>
            <a:avLst/>
            <a:gdLst/>
            <a:ahLst/>
            <a:cxnLst/>
            <a:rect l="l" t="t" r="r" b="b"/>
            <a:pathLst>
              <a:path w="29209" h="3293109">
                <a:moveTo>
                  <a:pt x="0" y="0"/>
                </a:moveTo>
                <a:lnTo>
                  <a:pt x="0" y="3292912"/>
                </a:lnTo>
                <a:lnTo>
                  <a:pt x="29209" y="3292964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B36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8639810" y="3567721"/>
            <a:ext cx="30480" cy="3277235"/>
          </a:xfrm>
          <a:custGeom>
            <a:avLst/>
            <a:gdLst/>
            <a:ahLst/>
            <a:cxnLst/>
            <a:rect l="l" t="t" r="r" b="b"/>
            <a:pathLst>
              <a:path w="30479" h="3277234">
                <a:moveTo>
                  <a:pt x="0" y="0"/>
                </a:moveTo>
                <a:lnTo>
                  <a:pt x="0" y="3276711"/>
                </a:lnTo>
                <a:lnTo>
                  <a:pt x="30480" y="3276765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B36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8667750" y="3584742"/>
            <a:ext cx="30480" cy="3260090"/>
          </a:xfrm>
          <a:custGeom>
            <a:avLst/>
            <a:gdLst/>
            <a:ahLst/>
            <a:cxnLst/>
            <a:rect l="l" t="t" r="r" b="b"/>
            <a:pathLst>
              <a:path w="30479" h="3260090">
                <a:moveTo>
                  <a:pt x="0" y="0"/>
                </a:moveTo>
                <a:lnTo>
                  <a:pt x="0" y="3259739"/>
                </a:lnTo>
                <a:lnTo>
                  <a:pt x="30479" y="3259793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B36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8695689" y="3601764"/>
            <a:ext cx="29209" cy="3242945"/>
          </a:xfrm>
          <a:custGeom>
            <a:avLst/>
            <a:gdLst/>
            <a:ahLst/>
            <a:cxnLst/>
            <a:rect l="l" t="t" r="r" b="b"/>
            <a:pathLst>
              <a:path w="29209" h="3242945">
                <a:moveTo>
                  <a:pt x="0" y="0"/>
                </a:moveTo>
                <a:lnTo>
                  <a:pt x="0" y="3242766"/>
                </a:lnTo>
                <a:lnTo>
                  <a:pt x="29209" y="3242818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B3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8722360" y="3618013"/>
            <a:ext cx="30480" cy="3227070"/>
          </a:xfrm>
          <a:custGeom>
            <a:avLst/>
            <a:gdLst/>
            <a:ahLst/>
            <a:cxnLst/>
            <a:rect l="l" t="t" r="r" b="b"/>
            <a:pathLst>
              <a:path w="30479" h="3227070">
                <a:moveTo>
                  <a:pt x="0" y="0"/>
                </a:moveTo>
                <a:lnTo>
                  <a:pt x="0" y="3226565"/>
                </a:lnTo>
                <a:lnTo>
                  <a:pt x="30480" y="3226619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B35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8750300" y="3635034"/>
            <a:ext cx="29209" cy="3209925"/>
          </a:xfrm>
          <a:custGeom>
            <a:avLst/>
            <a:gdLst/>
            <a:ahLst/>
            <a:cxnLst/>
            <a:rect l="l" t="t" r="r" b="b"/>
            <a:pathLst>
              <a:path w="29209" h="3209925">
                <a:moveTo>
                  <a:pt x="0" y="0"/>
                </a:moveTo>
                <a:lnTo>
                  <a:pt x="0" y="3209593"/>
                </a:lnTo>
                <a:lnTo>
                  <a:pt x="29209" y="3209644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A34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8776970" y="3651282"/>
            <a:ext cx="30480" cy="3194050"/>
          </a:xfrm>
          <a:custGeom>
            <a:avLst/>
            <a:gdLst/>
            <a:ahLst/>
            <a:cxnLst/>
            <a:rect l="l" t="t" r="r" b="b"/>
            <a:pathLst>
              <a:path w="30479" h="3194050">
                <a:moveTo>
                  <a:pt x="0" y="0"/>
                </a:moveTo>
                <a:lnTo>
                  <a:pt x="0" y="3193392"/>
                </a:lnTo>
                <a:lnTo>
                  <a:pt x="30479" y="3193446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A34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8804910" y="3668304"/>
            <a:ext cx="29209" cy="3176905"/>
          </a:xfrm>
          <a:custGeom>
            <a:avLst/>
            <a:gdLst/>
            <a:ahLst/>
            <a:cxnLst/>
            <a:rect l="l" t="t" r="r" b="b"/>
            <a:pathLst>
              <a:path w="29209" h="3176904">
                <a:moveTo>
                  <a:pt x="0" y="0"/>
                </a:moveTo>
                <a:lnTo>
                  <a:pt x="0" y="3176419"/>
                </a:lnTo>
                <a:lnTo>
                  <a:pt x="29210" y="3176471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A3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8831579" y="3684552"/>
            <a:ext cx="30480" cy="3160395"/>
          </a:xfrm>
          <a:custGeom>
            <a:avLst/>
            <a:gdLst/>
            <a:ahLst/>
            <a:cxnLst/>
            <a:rect l="l" t="t" r="r" b="b"/>
            <a:pathLst>
              <a:path w="30479" h="3160395">
                <a:moveTo>
                  <a:pt x="0" y="0"/>
                </a:moveTo>
                <a:lnTo>
                  <a:pt x="0" y="3160218"/>
                </a:lnTo>
                <a:lnTo>
                  <a:pt x="30479" y="3160272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A3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8859520" y="3701574"/>
            <a:ext cx="29209" cy="3143885"/>
          </a:xfrm>
          <a:custGeom>
            <a:avLst/>
            <a:gdLst/>
            <a:ahLst/>
            <a:cxnLst/>
            <a:rect l="l" t="t" r="r" b="b"/>
            <a:pathLst>
              <a:path w="29209" h="3143884">
                <a:moveTo>
                  <a:pt x="0" y="0"/>
                </a:moveTo>
                <a:lnTo>
                  <a:pt x="0" y="3143246"/>
                </a:lnTo>
                <a:lnTo>
                  <a:pt x="29209" y="3143297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A33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8886189" y="3717822"/>
            <a:ext cx="30480" cy="3127375"/>
          </a:xfrm>
          <a:custGeom>
            <a:avLst/>
            <a:gdLst/>
            <a:ahLst/>
            <a:cxnLst/>
            <a:rect l="l" t="t" r="r" b="b"/>
            <a:pathLst>
              <a:path w="30479" h="3127375">
                <a:moveTo>
                  <a:pt x="0" y="0"/>
                </a:moveTo>
                <a:lnTo>
                  <a:pt x="0" y="3127045"/>
                </a:lnTo>
                <a:lnTo>
                  <a:pt x="30479" y="3127098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933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8914129" y="3734844"/>
            <a:ext cx="29209" cy="3110230"/>
          </a:xfrm>
          <a:custGeom>
            <a:avLst/>
            <a:gdLst/>
            <a:ahLst/>
            <a:cxnLst/>
            <a:rect l="l" t="t" r="r" b="b"/>
            <a:pathLst>
              <a:path w="29209" h="3110229">
                <a:moveTo>
                  <a:pt x="0" y="0"/>
                </a:moveTo>
                <a:lnTo>
                  <a:pt x="0" y="3110072"/>
                </a:lnTo>
                <a:lnTo>
                  <a:pt x="29210" y="3110124"/>
                </a:lnTo>
                <a:lnTo>
                  <a:pt x="29210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933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8940800" y="3751092"/>
            <a:ext cx="30480" cy="3094355"/>
          </a:xfrm>
          <a:custGeom>
            <a:avLst/>
            <a:gdLst/>
            <a:ahLst/>
            <a:cxnLst/>
            <a:rect l="l" t="t" r="r" b="b"/>
            <a:pathLst>
              <a:path w="30479" h="3094354">
                <a:moveTo>
                  <a:pt x="0" y="0"/>
                </a:moveTo>
                <a:lnTo>
                  <a:pt x="0" y="3093871"/>
                </a:lnTo>
                <a:lnTo>
                  <a:pt x="30479" y="3093925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933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8968739" y="3768113"/>
            <a:ext cx="29209" cy="3077210"/>
          </a:xfrm>
          <a:custGeom>
            <a:avLst/>
            <a:gdLst/>
            <a:ahLst/>
            <a:cxnLst/>
            <a:rect l="l" t="t" r="r" b="b"/>
            <a:pathLst>
              <a:path w="29209" h="3077209">
                <a:moveTo>
                  <a:pt x="0" y="0"/>
                </a:moveTo>
                <a:lnTo>
                  <a:pt x="0" y="3076899"/>
                </a:lnTo>
                <a:lnTo>
                  <a:pt x="29209" y="3076950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931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8995410" y="3784362"/>
            <a:ext cx="30480" cy="3061335"/>
          </a:xfrm>
          <a:custGeom>
            <a:avLst/>
            <a:gdLst/>
            <a:ahLst/>
            <a:cxnLst/>
            <a:rect l="l" t="t" r="r" b="b"/>
            <a:pathLst>
              <a:path w="30479" h="3061334">
                <a:moveTo>
                  <a:pt x="0" y="0"/>
                </a:moveTo>
                <a:lnTo>
                  <a:pt x="0" y="3060698"/>
                </a:lnTo>
                <a:lnTo>
                  <a:pt x="30480" y="3060751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931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9023350" y="3801384"/>
            <a:ext cx="30480" cy="3044190"/>
          </a:xfrm>
          <a:custGeom>
            <a:avLst/>
            <a:gdLst/>
            <a:ahLst/>
            <a:cxnLst/>
            <a:rect l="l" t="t" r="r" b="b"/>
            <a:pathLst>
              <a:path w="30479" h="3044190">
                <a:moveTo>
                  <a:pt x="0" y="0"/>
                </a:moveTo>
                <a:lnTo>
                  <a:pt x="0" y="3043725"/>
                </a:lnTo>
                <a:lnTo>
                  <a:pt x="30479" y="3043779"/>
                </a:lnTo>
                <a:lnTo>
                  <a:pt x="30479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830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9051289" y="3818405"/>
            <a:ext cx="29209" cy="3027045"/>
          </a:xfrm>
          <a:custGeom>
            <a:avLst/>
            <a:gdLst/>
            <a:ahLst/>
            <a:cxnLst/>
            <a:rect l="l" t="t" r="r" b="b"/>
            <a:pathLst>
              <a:path w="29209" h="3027045">
                <a:moveTo>
                  <a:pt x="0" y="0"/>
                </a:moveTo>
                <a:lnTo>
                  <a:pt x="0" y="3026753"/>
                </a:lnTo>
                <a:lnTo>
                  <a:pt x="29209" y="3026804"/>
                </a:lnTo>
                <a:lnTo>
                  <a:pt x="29209" y="17795"/>
                </a:lnTo>
                <a:lnTo>
                  <a:pt x="0" y="0"/>
                </a:lnTo>
                <a:close/>
              </a:path>
            </a:pathLst>
          </a:custGeom>
          <a:solidFill>
            <a:srgbClr val="183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9077960" y="3834653"/>
            <a:ext cx="30480" cy="3011170"/>
          </a:xfrm>
          <a:custGeom>
            <a:avLst/>
            <a:gdLst/>
            <a:ahLst/>
            <a:cxnLst/>
            <a:rect l="l" t="t" r="r" b="b"/>
            <a:pathLst>
              <a:path w="30479" h="3011170">
                <a:moveTo>
                  <a:pt x="0" y="0"/>
                </a:moveTo>
                <a:lnTo>
                  <a:pt x="0" y="3010552"/>
                </a:lnTo>
                <a:lnTo>
                  <a:pt x="30480" y="3010605"/>
                </a:lnTo>
                <a:lnTo>
                  <a:pt x="30480" y="18569"/>
                </a:lnTo>
                <a:lnTo>
                  <a:pt x="0" y="0"/>
                </a:lnTo>
                <a:close/>
              </a:path>
            </a:pathLst>
          </a:custGeom>
          <a:solidFill>
            <a:srgbClr val="1830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9105900" y="3851675"/>
            <a:ext cx="25400" cy="2994025"/>
          </a:xfrm>
          <a:custGeom>
            <a:avLst/>
            <a:gdLst/>
            <a:ahLst/>
            <a:cxnLst/>
            <a:rect l="l" t="t" r="r" b="b"/>
            <a:pathLst>
              <a:path w="25400" h="2994025">
                <a:moveTo>
                  <a:pt x="0" y="0"/>
                </a:moveTo>
                <a:lnTo>
                  <a:pt x="0" y="2993579"/>
                </a:lnTo>
                <a:lnTo>
                  <a:pt x="25400" y="2993624"/>
                </a:lnTo>
                <a:lnTo>
                  <a:pt x="25400" y="15474"/>
                </a:lnTo>
                <a:lnTo>
                  <a:pt x="0" y="0"/>
                </a:lnTo>
                <a:close/>
              </a:path>
            </a:pathLst>
          </a:custGeom>
          <a:solidFill>
            <a:srgbClr val="182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-1270" y="1269"/>
            <a:ext cx="8412480" cy="6845300"/>
          </a:xfrm>
          <a:custGeom>
            <a:avLst/>
            <a:gdLst/>
            <a:ahLst/>
            <a:cxnLst/>
            <a:rect l="l" t="t" r="r" b="b"/>
            <a:pathLst>
              <a:path w="8412480" h="6845300">
                <a:moveTo>
                  <a:pt x="0" y="0"/>
                </a:moveTo>
                <a:lnTo>
                  <a:pt x="69618" y="229"/>
                </a:lnTo>
                <a:lnTo>
                  <a:pt x="139103" y="917"/>
                </a:lnTo>
                <a:lnTo>
                  <a:pt x="208451" y="2060"/>
                </a:lnTo>
                <a:lnTo>
                  <a:pt x="277661" y="3658"/>
                </a:lnTo>
                <a:lnTo>
                  <a:pt x="346731" y="5709"/>
                </a:lnTo>
                <a:lnTo>
                  <a:pt x="415658" y="8210"/>
                </a:lnTo>
                <a:lnTo>
                  <a:pt x="484440" y="11161"/>
                </a:lnTo>
                <a:lnTo>
                  <a:pt x="553075" y="14559"/>
                </a:lnTo>
                <a:lnTo>
                  <a:pt x="621561" y="18402"/>
                </a:lnTo>
                <a:lnTo>
                  <a:pt x="689896" y="22690"/>
                </a:lnTo>
                <a:lnTo>
                  <a:pt x="758077" y="27419"/>
                </a:lnTo>
                <a:lnTo>
                  <a:pt x="826103" y="32589"/>
                </a:lnTo>
                <a:lnTo>
                  <a:pt x="893971" y="38197"/>
                </a:lnTo>
                <a:lnTo>
                  <a:pt x="961679" y="44242"/>
                </a:lnTo>
                <a:lnTo>
                  <a:pt x="1029224" y="50722"/>
                </a:lnTo>
                <a:lnTo>
                  <a:pt x="1096606" y="57636"/>
                </a:lnTo>
                <a:lnTo>
                  <a:pt x="1163820" y="64981"/>
                </a:lnTo>
                <a:lnTo>
                  <a:pt x="1230867" y="72755"/>
                </a:lnTo>
                <a:lnTo>
                  <a:pt x="1297742" y="80958"/>
                </a:lnTo>
                <a:lnTo>
                  <a:pt x="1364444" y="89587"/>
                </a:lnTo>
                <a:lnTo>
                  <a:pt x="1430972" y="98640"/>
                </a:lnTo>
                <a:lnTo>
                  <a:pt x="1497322" y="108116"/>
                </a:lnTo>
                <a:lnTo>
                  <a:pt x="1563492" y="118013"/>
                </a:lnTo>
                <a:lnTo>
                  <a:pt x="1629481" y="128329"/>
                </a:lnTo>
                <a:lnTo>
                  <a:pt x="1695286" y="139062"/>
                </a:lnTo>
                <a:lnTo>
                  <a:pt x="1760905" y="150211"/>
                </a:lnTo>
                <a:lnTo>
                  <a:pt x="1826336" y="161774"/>
                </a:lnTo>
                <a:lnTo>
                  <a:pt x="1891576" y="173749"/>
                </a:lnTo>
                <a:lnTo>
                  <a:pt x="1956624" y="186135"/>
                </a:lnTo>
                <a:lnTo>
                  <a:pt x="2021478" y="198929"/>
                </a:lnTo>
                <a:lnTo>
                  <a:pt x="2086135" y="212130"/>
                </a:lnTo>
                <a:lnTo>
                  <a:pt x="2150592" y="225736"/>
                </a:lnTo>
                <a:lnTo>
                  <a:pt x="2214849" y="239745"/>
                </a:lnTo>
                <a:lnTo>
                  <a:pt x="2278902" y="254156"/>
                </a:lnTo>
                <a:lnTo>
                  <a:pt x="2342750" y="268966"/>
                </a:lnTo>
                <a:lnTo>
                  <a:pt x="2406390" y="284175"/>
                </a:lnTo>
                <a:lnTo>
                  <a:pt x="2469820" y="299780"/>
                </a:lnTo>
                <a:lnTo>
                  <a:pt x="2533039" y="315779"/>
                </a:lnTo>
                <a:lnTo>
                  <a:pt x="2596043" y="332172"/>
                </a:lnTo>
                <a:lnTo>
                  <a:pt x="2658831" y="348955"/>
                </a:lnTo>
                <a:lnTo>
                  <a:pt x="2721400" y="366127"/>
                </a:lnTo>
                <a:lnTo>
                  <a:pt x="2783749" y="383687"/>
                </a:lnTo>
                <a:lnTo>
                  <a:pt x="2845875" y="401633"/>
                </a:lnTo>
                <a:lnTo>
                  <a:pt x="2907776" y="419962"/>
                </a:lnTo>
                <a:lnTo>
                  <a:pt x="2969450" y="438674"/>
                </a:lnTo>
                <a:lnTo>
                  <a:pt x="3030895" y="457766"/>
                </a:lnTo>
                <a:lnTo>
                  <a:pt x="3092108" y="477237"/>
                </a:lnTo>
                <a:lnTo>
                  <a:pt x="3153088" y="497085"/>
                </a:lnTo>
                <a:lnTo>
                  <a:pt x="3213831" y="517308"/>
                </a:lnTo>
                <a:lnTo>
                  <a:pt x="3274337" y="537904"/>
                </a:lnTo>
                <a:lnTo>
                  <a:pt x="3334603" y="558872"/>
                </a:lnTo>
                <a:lnTo>
                  <a:pt x="3394626" y="580210"/>
                </a:lnTo>
                <a:lnTo>
                  <a:pt x="3454405" y="601915"/>
                </a:lnTo>
                <a:lnTo>
                  <a:pt x="3513938" y="623988"/>
                </a:lnTo>
                <a:lnTo>
                  <a:pt x="3573221" y="646424"/>
                </a:lnTo>
                <a:lnTo>
                  <a:pt x="3632254" y="669224"/>
                </a:lnTo>
                <a:lnTo>
                  <a:pt x="3691033" y="692385"/>
                </a:lnTo>
                <a:lnTo>
                  <a:pt x="3749557" y="715904"/>
                </a:lnTo>
                <a:lnTo>
                  <a:pt x="3807824" y="739782"/>
                </a:lnTo>
                <a:lnTo>
                  <a:pt x="3865831" y="764015"/>
                </a:lnTo>
                <a:lnTo>
                  <a:pt x="3923577" y="788602"/>
                </a:lnTo>
                <a:lnTo>
                  <a:pt x="3981058" y="813542"/>
                </a:lnTo>
                <a:lnTo>
                  <a:pt x="4038273" y="838832"/>
                </a:lnTo>
                <a:lnTo>
                  <a:pt x="4095220" y="864470"/>
                </a:lnTo>
                <a:lnTo>
                  <a:pt x="4151897" y="890456"/>
                </a:lnTo>
                <a:lnTo>
                  <a:pt x="4208301" y="916787"/>
                </a:lnTo>
                <a:lnTo>
                  <a:pt x="4264430" y="943461"/>
                </a:lnTo>
                <a:lnTo>
                  <a:pt x="4320282" y="970477"/>
                </a:lnTo>
                <a:lnTo>
                  <a:pt x="4375855" y="997833"/>
                </a:lnTo>
                <a:lnTo>
                  <a:pt x="4431147" y="1025527"/>
                </a:lnTo>
                <a:lnTo>
                  <a:pt x="4486155" y="1053557"/>
                </a:lnTo>
                <a:lnTo>
                  <a:pt x="4540878" y="1081922"/>
                </a:lnTo>
                <a:lnTo>
                  <a:pt x="4595313" y="1110620"/>
                </a:lnTo>
                <a:lnTo>
                  <a:pt x="4649458" y="1139649"/>
                </a:lnTo>
                <a:lnTo>
                  <a:pt x="4703311" y="1169007"/>
                </a:lnTo>
                <a:lnTo>
                  <a:pt x="4756869" y="1198693"/>
                </a:lnTo>
                <a:lnTo>
                  <a:pt x="4810131" y="1228705"/>
                </a:lnTo>
                <a:lnTo>
                  <a:pt x="4863095" y="1259041"/>
                </a:lnTo>
                <a:lnTo>
                  <a:pt x="4915758" y="1289699"/>
                </a:lnTo>
                <a:lnTo>
                  <a:pt x="4968118" y="1320678"/>
                </a:lnTo>
                <a:lnTo>
                  <a:pt x="5020172" y="1351975"/>
                </a:lnTo>
                <a:lnTo>
                  <a:pt x="5071920" y="1383590"/>
                </a:lnTo>
                <a:lnTo>
                  <a:pt x="5123358" y="1415519"/>
                </a:lnTo>
                <a:lnTo>
                  <a:pt x="5174484" y="1447763"/>
                </a:lnTo>
                <a:lnTo>
                  <a:pt x="5225297" y="1480318"/>
                </a:lnTo>
                <a:lnTo>
                  <a:pt x="5275794" y="1513182"/>
                </a:lnTo>
                <a:lnTo>
                  <a:pt x="5325972" y="1546356"/>
                </a:lnTo>
                <a:lnTo>
                  <a:pt x="5375831" y="1579835"/>
                </a:lnTo>
                <a:lnTo>
                  <a:pt x="5425367" y="1613620"/>
                </a:lnTo>
                <a:lnTo>
                  <a:pt x="5474578" y="1647707"/>
                </a:lnTo>
                <a:lnTo>
                  <a:pt x="5523463" y="1682095"/>
                </a:lnTo>
                <a:lnTo>
                  <a:pt x="5572018" y="1716783"/>
                </a:lnTo>
                <a:lnTo>
                  <a:pt x="5620243" y="1751769"/>
                </a:lnTo>
                <a:lnTo>
                  <a:pt x="5668134" y="1787050"/>
                </a:lnTo>
                <a:lnTo>
                  <a:pt x="5715690" y="1822625"/>
                </a:lnTo>
                <a:lnTo>
                  <a:pt x="5762908" y="1858493"/>
                </a:lnTo>
                <a:lnTo>
                  <a:pt x="5809787" y="1894652"/>
                </a:lnTo>
                <a:lnTo>
                  <a:pt x="5856323" y="1931099"/>
                </a:lnTo>
                <a:lnTo>
                  <a:pt x="5902516" y="1967834"/>
                </a:lnTo>
                <a:lnTo>
                  <a:pt x="5948362" y="2004853"/>
                </a:lnTo>
                <a:lnTo>
                  <a:pt x="5993860" y="2042157"/>
                </a:lnTo>
                <a:lnTo>
                  <a:pt x="6039007" y="2079742"/>
                </a:lnTo>
                <a:lnTo>
                  <a:pt x="6083801" y="2117607"/>
                </a:lnTo>
                <a:lnTo>
                  <a:pt x="6128241" y="2155750"/>
                </a:lnTo>
                <a:lnTo>
                  <a:pt x="6172323" y="2194170"/>
                </a:lnTo>
                <a:lnTo>
                  <a:pt x="6216047" y="2232865"/>
                </a:lnTo>
                <a:lnTo>
                  <a:pt x="6259408" y="2271832"/>
                </a:lnTo>
                <a:lnTo>
                  <a:pt x="6302407" y="2311071"/>
                </a:lnTo>
                <a:lnTo>
                  <a:pt x="6345039" y="2350580"/>
                </a:lnTo>
                <a:lnTo>
                  <a:pt x="6387304" y="2390356"/>
                </a:lnTo>
                <a:lnTo>
                  <a:pt x="6429198" y="2430398"/>
                </a:lnTo>
                <a:lnTo>
                  <a:pt x="6470720" y="2470704"/>
                </a:lnTo>
                <a:lnTo>
                  <a:pt x="6511868" y="2511272"/>
                </a:lnTo>
                <a:lnTo>
                  <a:pt x="6552639" y="2552102"/>
                </a:lnTo>
                <a:lnTo>
                  <a:pt x="6593032" y="2593190"/>
                </a:lnTo>
                <a:lnTo>
                  <a:pt x="6633043" y="2634535"/>
                </a:lnTo>
                <a:lnTo>
                  <a:pt x="6672671" y="2676136"/>
                </a:lnTo>
                <a:lnTo>
                  <a:pt x="6711915" y="2717990"/>
                </a:lnTo>
                <a:lnTo>
                  <a:pt x="6750770" y="2760096"/>
                </a:lnTo>
                <a:lnTo>
                  <a:pt x="6789237" y="2802453"/>
                </a:lnTo>
                <a:lnTo>
                  <a:pt x="6827311" y="2845057"/>
                </a:lnTo>
                <a:lnTo>
                  <a:pt x="6864992" y="2887908"/>
                </a:lnTo>
                <a:lnTo>
                  <a:pt x="6902276" y="2931004"/>
                </a:lnTo>
                <a:lnTo>
                  <a:pt x="6939162" y="2974343"/>
                </a:lnTo>
                <a:lnTo>
                  <a:pt x="6975648" y="3017924"/>
                </a:lnTo>
                <a:lnTo>
                  <a:pt x="7011731" y="3061744"/>
                </a:lnTo>
                <a:lnTo>
                  <a:pt x="7047410" y="3105801"/>
                </a:lnTo>
                <a:lnTo>
                  <a:pt x="7082681" y="3150095"/>
                </a:lnTo>
                <a:lnTo>
                  <a:pt x="7117544" y="3194623"/>
                </a:lnTo>
                <a:lnTo>
                  <a:pt x="7151995" y="3239383"/>
                </a:lnTo>
                <a:lnTo>
                  <a:pt x="7186033" y="3284374"/>
                </a:lnTo>
                <a:lnTo>
                  <a:pt x="7219655" y="3329594"/>
                </a:lnTo>
                <a:lnTo>
                  <a:pt x="7252860" y="3375042"/>
                </a:lnTo>
                <a:lnTo>
                  <a:pt x="7285645" y="3420714"/>
                </a:lnTo>
                <a:lnTo>
                  <a:pt x="7318007" y="3466611"/>
                </a:lnTo>
                <a:lnTo>
                  <a:pt x="7349946" y="3512729"/>
                </a:lnTo>
                <a:lnTo>
                  <a:pt x="7381458" y="3559068"/>
                </a:lnTo>
                <a:lnTo>
                  <a:pt x="7412541" y="3605624"/>
                </a:lnTo>
                <a:lnTo>
                  <a:pt x="7443194" y="3652398"/>
                </a:lnTo>
                <a:lnTo>
                  <a:pt x="7473414" y="3699386"/>
                </a:lnTo>
                <a:lnTo>
                  <a:pt x="7503198" y="3746588"/>
                </a:lnTo>
                <a:lnTo>
                  <a:pt x="7532546" y="3794001"/>
                </a:lnTo>
                <a:lnTo>
                  <a:pt x="7561454" y="3841623"/>
                </a:lnTo>
                <a:lnTo>
                  <a:pt x="7589920" y="3889453"/>
                </a:lnTo>
                <a:lnTo>
                  <a:pt x="7617943" y="3937490"/>
                </a:lnTo>
                <a:lnTo>
                  <a:pt x="7645520" y="3985730"/>
                </a:lnTo>
                <a:lnTo>
                  <a:pt x="7672649" y="4034173"/>
                </a:lnTo>
                <a:lnTo>
                  <a:pt x="7699328" y="4082817"/>
                </a:lnTo>
                <a:lnTo>
                  <a:pt x="7725554" y="4131660"/>
                </a:lnTo>
                <a:lnTo>
                  <a:pt x="7751325" y="4180701"/>
                </a:lnTo>
                <a:lnTo>
                  <a:pt x="7776640" y="4229936"/>
                </a:lnTo>
                <a:lnTo>
                  <a:pt x="7801496" y="4279366"/>
                </a:lnTo>
                <a:lnTo>
                  <a:pt x="7825891" y="4328987"/>
                </a:lnTo>
                <a:lnTo>
                  <a:pt x="7849823" y="4378799"/>
                </a:lnTo>
                <a:lnTo>
                  <a:pt x="7873290" y="4428799"/>
                </a:lnTo>
                <a:lnTo>
                  <a:pt x="7896288" y="4478986"/>
                </a:lnTo>
                <a:lnTo>
                  <a:pt x="7918818" y="4529358"/>
                </a:lnTo>
                <a:lnTo>
                  <a:pt x="7940875" y="4579913"/>
                </a:lnTo>
                <a:lnTo>
                  <a:pt x="7962458" y="4630649"/>
                </a:lnTo>
                <a:lnTo>
                  <a:pt x="7983565" y="4681565"/>
                </a:lnTo>
                <a:lnTo>
                  <a:pt x="8004194" y="4732659"/>
                </a:lnTo>
                <a:lnTo>
                  <a:pt x="8024342" y="4783929"/>
                </a:lnTo>
                <a:lnTo>
                  <a:pt x="8044007" y="4835373"/>
                </a:lnTo>
                <a:lnTo>
                  <a:pt x="8063187" y="4886990"/>
                </a:lnTo>
                <a:lnTo>
                  <a:pt x="8081881" y="4938778"/>
                </a:lnTo>
                <a:lnTo>
                  <a:pt x="8100085" y="4990735"/>
                </a:lnTo>
                <a:lnTo>
                  <a:pt x="8117798" y="5042859"/>
                </a:lnTo>
                <a:lnTo>
                  <a:pt x="8135017" y="5095149"/>
                </a:lnTo>
                <a:lnTo>
                  <a:pt x="8151740" y="5147603"/>
                </a:lnTo>
                <a:lnTo>
                  <a:pt x="8167966" y="5200218"/>
                </a:lnTo>
                <a:lnTo>
                  <a:pt x="8183692" y="5252994"/>
                </a:lnTo>
                <a:lnTo>
                  <a:pt x="8198915" y="5305929"/>
                </a:lnTo>
                <a:lnTo>
                  <a:pt x="8213634" y="5359020"/>
                </a:lnTo>
                <a:lnTo>
                  <a:pt x="8227847" y="5412266"/>
                </a:lnTo>
                <a:lnTo>
                  <a:pt x="8241550" y="5465665"/>
                </a:lnTo>
                <a:lnTo>
                  <a:pt x="8254743" y="5519216"/>
                </a:lnTo>
                <a:lnTo>
                  <a:pt x="8267423" y="5572917"/>
                </a:lnTo>
                <a:lnTo>
                  <a:pt x="8279588" y="5626765"/>
                </a:lnTo>
                <a:lnTo>
                  <a:pt x="8291235" y="5680760"/>
                </a:lnTo>
                <a:lnTo>
                  <a:pt x="8302363" y="5734899"/>
                </a:lnTo>
                <a:lnTo>
                  <a:pt x="8312969" y="5789181"/>
                </a:lnTo>
                <a:lnTo>
                  <a:pt x="8323051" y="5843604"/>
                </a:lnTo>
                <a:lnTo>
                  <a:pt x="8332607" y="5898166"/>
                </a:lnTo>
                <a:lnTo>
                  <a:pt x="8341635" y="5952865"/>
                </a:lnTo>
                <a:lnTo>
                  <a:pt x="8350133" y="6007700"/>
                </a:lnTo>
                <a:lnTo>
                  <a:pt x="8358098" y="6062668"/>
                </a:lnTo>
                <a:lnTo>
                  <a:pt x="8365528" y="6117769"/>
                </a:lnTo>
                <a:lnTo>
                  <a:pt x="8372422" y="6173000"/>
                </a:lnTo>
                <a:lnTo>
                  <a:pt x="8378776" y="6228360"/>
                </a:lnTo>
                <a:lnTo>
                  <a:pt x="8384589" y="6283847"/>
                </a:lnTo>
                <a:lnTo>
                  <a:pt x="8389859" y="6339458"/>
                </a:lnTo>
                <a:lnTo>
                  <a:pt x="8394584" y="6395193"/>
                </a:lnTo>
                <a:lnTo>
                  <a:pt x="8398760" y="6451050"/>
                </a:lnTo>
                <a:lnTo>
                  <a:pt x="8402387" y="6507026"/>
                </a:lnTo>
                <a:lnTo>
                  <a:pt x="8405462" y="6563120"/>
                </a:lnTo>
                <a:lnTo>
                  <a:pt x="8407982" y="6619330"/>
                </a:lnTo>
                <a:lnTo>
                  <a:pt x="8409947" y="6675655"/>
                </a:lnTo>
                <a:lnTo>
                  <a:pt x="8411352" y="6732093"/>
                </a:lnTo>
                <a:lnTo>
                  <a:pt x="8412197" y="6788642"/>
                </a:lnTo>
                <a:lnTo>
                  <a:pt x="8412480" y="6845300"/>
                </a:lnTo>
              </a:path>
              <a:path w="8412480" h="6845300">
                <a:moveTo>
                  <a:pt x="1270" y="0"/>
                </a:moveTo>
                <a:lnTo>
                  <a:pt x="1270" y="0"/>
                </a:lnTo>
              </a:path>
              <a:path w="8412480" h="6845300">
                <a:moveTo>
                  <a:pt x="8412480" y="6845300"/>
                </a:moveTo>
                <a:lnTo>
                  <a:pt x="8412480" y="6845300"/>
                </a:lnTo>
              </a:path>
            </a:pathLst>
          </a:custGeom>
          <a:ln w="12579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469" y="299720"/>
            <a:ext cx="8989060" cy="1172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CC6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1600" y="1151890"/>
            <a:ext cx="5219065" cy="447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559" y="0"/>
            <a:ext cx="9138920" cy="6858000"/>
            <a:chOff x="-7559" y="0"/>
            <a:chExt cx="9138920" cy="6858000"/>
          </a:xfrm>
        </p:grpSpPr>
        <p:sp>
          <p:nvSpPr>
            <p:cNvPr id="3" name="object 3"/>
            <p:cNvSpPr/>
            <p:nvPr/>
          </p:nvSpPr>
          <p:spPr>
            <a:xfrm>
              <a:off x="5387340" y="1586242"/>
              <a:ext cx="57150" cy="43180"/>
            </a:xfrm>
            <a:custGeom>
              <a:avLst/>
              <a:gdLst/>
              <a:ahLst/>
              <a:cxnLst/>
              <a:rect l="l" t="t" r="r" b="b"/>
              <a:pathLst>
                <a:path w="57150" h="43180">
                  <a:moveTo>
                    <a:pt x="57150" y="34810"/>
                  </a:moveTo>
                  <a:lnTo>
                    <a:pt x="29210" y="17792"/>
                  </a:lnTo>
                  <a:lnTo>
                    <a:pt x="26670" y="16256"/>
                  </a:lnTo>
                  <a:lnTo>
                    <a:pt x="0" y="0"/>
                  </a:lnTo>
                  <a:lnTo>
                    <a:pt x="29210" y="21869"/>
                  </a:lnTo>
                  <a:lnTo>
                    <a:pt x="57150" y="42799"/>
                  </a:lnTo>
                  <a:lnTo>
                    <a:pt x="57150" y="3481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41949" y="1619499"/>
              <a:ext cx="29209" cy="29845"/>
            </a:xfrm>
            <a:custGeom>
              <a:avLst/>
              <a:gdLst/>
              <a:ahLst/>
              <a:cxnLst/>
              <a:rect l="l" t="t" r="r" b="b"/>
              <a:pathLst>
                <a:path w="29210" h="29844">
                  <a:moveTo>
                    <a:pt x="0" y="0"/>
                  </a:moveTo>
                  <a:lnTo>
                    <a:pt x="0" y="7633"/>
                  </a:lnTo>
                  <a:lnTo>
                    <a:pt x="29210" y="29511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8620" y="1635748"/>
              <a:ext cx="30480" cy="34290"/>
            </a:xfrm>
            <a:custGeom>
              <a:avLst/>
              <a:gdLst/>
              <a:ahLst/>
              <a:cxnLst/>
              <a:rect l="l" t="t" r="r" b="b"/>
              <a:pathLst>
                <a:path w="30479" h="34289">
                  <a:moveTo>
                    <a:pt x="0" y="0"/>
                  </a:moveTo>
                  <a:lnTo>
                    <a:pt x="0" y="11361"/>
                  </a:lnTo>
                  <a:lnTo>
                    <a:pt x="30479" y="3419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6560" y="1652769"/>
              <a:ext cx="29209" cy="37465"/>
            </a:xfrm>
            <a:custGeom>
              <a:avLst/>
              <a:gdLst/>
              <a:ahLst/>
              <a:cxnLst/>
              <a:rect l="l" t="t" r="r" b="b"/>
              <a:pathLst>
                <a:path w="29210" h="37464">
                  <a:moveTo>
                    <a:pt x="0" y="0"/>
                  </a:moveTo>
                  <a:lnTo>
                    <a:pt x="0" y="15266"/>
                  </a:lnTo>
                  <a:lnTo>
                    <a:pt x="29210" y="37144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23229" y="1669017"/>
              <a:ext cx="30480" cy="41910"/>
            </a:xfrm>
            <a:custGeom>
              <a:avLst/>
              <a:gdLst/>
              <a:ahLst/>
              <a:cxnLst/>
              <a:rect l="l" t="t" r="r" b="b"/>
              <a:pathLst>
                <a:path w="30479" h="41910">
                  <a:moveTo>
                    <a:pt x="0" y="0"/>
                  </a:moveTo>
                  <a:lnTo>
                    <a:pt x="0" y="18994"/>
                  </a:lnTo>
                  <a:lnTo>
                    <a:pt x="30480" y="41823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4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1170" y="1686039"/>
              <a:ext cx="29209" cy="45085"/>
            </a:xfrm>
            <a:custGeom>
              <a:avLst/>
              <a:gdLst/>
              <a:ahLst/>
              <a:cxnLst/>
              <a:rect l="l" t="t" r="r" b="b"/>
              <a:pathLst>
                <a:path w="29210" h="45085">
                  <a:moveTo>
                    <a:pt x="0" y="0"/>
                  </a:moveTo>
                  <a:lnTo>
                    <a:pt x="0" y="22899"/>
                  </a:lnTo>
                  <a:lnTo>
                    <a:pt x="29209" y="44778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7840" y="1702287"/>
              <a:ext cx="30480" cy="49530"/>
            </a:xfrm>
            <a:custGeom>
              <a:avLst/>
              <a:gdLst/>
              <a:ahLst/>
              <a:cxnLst/>
              <a:rect l="l" t="t" r="r" b="b"/>
              <a:pathLst>
                <a:path w="30479" h="49530">
                  <a:moveTo>
                    <a:pt x="0" y="0"/>
                  </a:moveTo>
                  <a:lnTo>
                    <a:pt x="0" y="26627"/>
                  </a:lnTo>
                  <a:lnTo>
                    <a:pt x="30480" y="49457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5779" y="1719309"/>
              <a:ext cx="29209" cy="52705"/>
            </a:xfrm>
            <a:custGeom>
              <a:avLst/>
              <a:gdLst/>
              <a:ahLst/>
              <a:cxnLst/>
              <a:rect l="l" t="t" r="r" b="b"/>
              <a:pathLst>
                <a:path w="29210" h="52705">
                  <a:moveTo>
                    <a:pt x="0" y="0"/>
                  </a:moveTo>
                  <a:lnTo>
                    <a:pt x="0" y="30532"/>
                  </a:lnTo>
                  <a:lnTo>
                    <a:pt x="29210" y="52411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2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32449" y="1735557"/>
              <a:ext cx="30480" cy="57150"/>
            </a:xfrm>
            <a:custGeom>
              <a:avLst/>
              <a:gdLst/>
              <a:ahLst/>
              <a:cxnLst/>
              <a:rect l="l" t="t" r="r" b="b"/>
              <a:pathLst>
                <a:path w="30479" h="57150">
                  <a:moveTo>
                    <a:pt x="0" y="0"/>
                  </a:moveTo>
                  <a:lnTo>
                    <a:pt x="0" y="34260"/>
                  </a:lnTo>
                  <a:lnTo>
                    <a:pt x="30479" y="5709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60390" y="1752579"/>
              <a:ext cx="29209" cy="60325"/>
            </a:xfrm>
            <a:custGeom>
              <a:avLst/>
              <a:gdLst/>
              <a:ahLst/>
              <a:cxnLst/>
              <a:rect l="l" t="t" r="r" b="b"/>
              <a:pathLst>
                <a:path w="29210" h="60325">
                  <a:moveTo>
                    <a:pt x="0" y="0"/>
                  </a:moveTo>
                  <a:lnTo>
                    <a:pt x="0" y="38166"/>
                  </a:lnTo>
                  <a:lnTo>
                    <a:pt x="29210" y="60044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7060" y="1768827"/>
              <a:ext cx="30480" cy="65405"/>
            </a:xfrm>
            <a:custGeom>
              <a:avLst/>
              <a:gdLst/>
              <a:ahLst/>
              <a:cxnLst/>
              <a:rect l="l" t="t" r="r" b="b"/>
              <a:pathLst>
                <a:path w="30479" h="65405">
                  <a:moveTo>
                    <a:pt x="0" y="0"/>
                  </a:moveTo>
                  <a:lnTo>
                    <a:pt x="0" y="41894"/>
                  </a:lnTo>
                  <a:lnTo>
                    <a:pt x="19050" y="56162"/>
                  </a:lnTo>
                  <a:lnTo>
                    <a:pt x="30479" y="65052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6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4999" y="1785849"/>
              <a:ext cx="30480" cy="69850"/>
            </a:xfrm>
            <a:custGeom>
              <a:avLst/>
              <a:gdLst/>
              <a:ahLst/>
              <a:cxnLst/>
              <a:rect l="l" t="t" r="r" b="b"/>
              <a:pathLst>
                <a:path w="30479" h="69850">
                  <a:moveTo>
                    <a:pt x="0" y="0"/>
                  </a:moveTo>
                  <a:lnTo>
                    <a:pt x="0" y="46055"/>
                  </a:lnTo>
                  <a:lnTo>
                    <a:pt x="30479" y="69761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6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2940" y="1802870"/>
              <a:ext cx="29209" cy="73660"/>
            </a:xfrm>
            <a:custGeom>
              <a:avLst/>
              <a:gdLst/>
              <a:ahLst/>
              <a:cxnLst/>
              <a:rect l="l" t="t" r="r" b="b"/>
              <a:pathLst>
                <a:path w="29210" h="73660">
                  <a:moveTo>
                    <a:pt x="0" y="0"/>
                  </a:moveTo>
                  <a:lnTo>
                    <a:pt x="0" y="50764"/>
                  </a:lnTo>
                  <a:lnTo>
                    <a:pt x="29210" y="73483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60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69610" y="1819118"/>
              <a:ext cx="30480" cy="79375"/>
            </a:xfrm>
            <a:custGeom>
              <a:avLst/>
              <a:gdLst/>
              <a:ahLst/>
              <a:cxnLst/>
              <a:rect l="l" t="t" r="r" b="b"/>
              <a:pathLst>
                <a:path w="30479" h="79375">
                  <a:moveTo>
                    <a:pt x="0" y="0"/>
                  </a:moveTo>
                  <a:lnTo>
                    <a:pt x="0" y="55259"/>
                  </a:lnTo>
                  <a:lnTo>
                    <a:pt x="30479" y="78966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6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97549" y="1836140"/>
              <a:ext cx="29209" cy="83185"/>
            </a:xfrm>
            <a:custGeom>
              <a:avLst/>
              <a:gdLst/>
              <a:ahLst/>
              <a:cxnLst/>
              <a:rect l="l" t="t" r="r" b="b"/>
              <a:pathLst>
                <a:path w="29210" h="83185">
                  <a:moveTo>
                    <a:pt x="0" y="0"/>
                  </a:moveTo>
                  <a:lnTo>
                    <a:pt x="0" y="59969"/>
                  </a:lnTo>
                  <a:lnTo>
                    <a:pt x="29210" y="82688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6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4220" y="1852388"/>
              <a:ext cx="30480" cy="88265"/>
            </a:xfrm>
            <a:custGeom>
              <a:avLst/>
              <a:gdLst/>
              <a:ahLst/>
              <a:cxnLst/>
              <a:rect l="l" t="t" r="r" b="b"/>
              <a:pathLst>
                <a:path w="30479" h="88264">
                  <a:moveTo>
                    <a:pt x="0" y="0"/>
                  </a:moveTo>
                  <a:lnTo>
                    <a:pt x="0" y="64464"/>
                  </a:lnTo>
                  <a:lnTo>
                    <a:pt x="30479" y="88171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2160" y="1869410"/>
              <a:ext cx="29209" cy="92075"/>
            </a:xfrm>
            <a:custGeom>
              <a:avLst/>
              <a:gdLst/>
              <a:ahLst/>
              <a:cxnLst/>
              <a:rect l="l" t="t" r="r" b="b"/>
              <a:pathLst>
                <a:path w="29210" h="92075">
                  <a:moveTo>
                    <a:pt x="0" y="0"/>
                  </a:moveTo>
                  <a:lnTo>
                    <a:pt x="0" y="69173"/>
                  </a:lnTo>
                  <a:lnTo>
                    <a:pt x="29210" y="91892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78829" y="1885658"/>
              <a:ext cx="30480" cy="97790"/>
            </a:xfrm>
            <a:custGeom>
              <a:avLst/>
              <a:gdLst/>
              <a:ahLst/>
              <a:cxnLst/>
              <a:rect l="l" t="t" r="r" b="b"/>
              <a:pathLst>
                <a:path w="30479" h="97789">
                  <a:moveTo>
                    <a:pt x="0" y="0"/>
                  </a:moveTo>
                  <a:lnTo>
                    <a:pt x="0" y="73668"/>
                  </a:lnTo>
                  <a:lnTo>
                    <a:pt x="30480" y="97375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6770" y="1902680"/>
              <a:ext cx="29209" cy="101600"/>
            </a:xfrm>
            <a:custGeom>
              <a:avLst/>
              <a:gdLst/>
              <a:ahLst/>
              <a:cxnLst/>
              <a:rect l="l" t="t" r="r" b="b"/>
              <a:pathLst>
                <a:path w="29210" h="101600">
                  <a:moveTo>
                    <a:pt x="0" y="0"/>
                  </a:moveTo>
                  <a:lnTo>
                    <a:pt x="0" y="78378"/>
                  </a:lnTo>
                  <a:lnTo>
                    <a:pt x="29209" y="101097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3440" y="1918928"/>
              <a:ext cx="30480" cy="106680"/>
            </a:xfrm>
            <a:custGeom>
              <a:avLst/>
              <a:gdLst/>
              <a:ahLst/>
              <a:cxnLst/>
              <a:rect l="l" t="t" r="r" b="b"/>
              <a:pathLst>
                <a:path w="30479" h="106680">
                  <a:moveTo>
                    <a:pt x="0" y="0"/>
                  </a:moveTo>
                  <a:lnTo>
                    <a:pt x="0" y="82873"/>
                  </a:lnTo>
                  <a:lnTo>
                    <a:pt x="30480" y="106580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61379" y="1935950"/>
              <a:ext cx="29209" cy="112395"/>
            </a:xfrm>
            <a:custGeom>
              <a:avLst/>
              <a:gdLst/>
              <a:ahLst/>
              <a:cxnLst/>
              <a:rect l="l" t="t" r="r" b="b"/>
              <a:pathLst>
                <a:path w="29210" h="112394">
                  <a:moveTo>
                    <a:pt x="0" y="0"/>
                  </a:moveTo>
                  <a:lnTo>
                    <a:pt x="0" y="87582"/>
                  </a:lnTo>
                  <a:lnTo>
                    <a:pt x="7620" y="93509"/>
                  </a:lnTo>
                  <a:lnTo>
                    <a:pt x="29210" y="112307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88049" y="1952198"/>
              <a:ext cx="30480" cy="120650"/>
            </a:xfrm>
            <a:custGeom>
              <a:avLst/>
              <a:gdLst/>
              <a:ahLst/>
              <a:cxnLst/>
              <a:rect l="l" t="t" r="r" b="b"/>
              <a:pathLst>
                <a:path w="30479" h="120650">
                  <a:moveTo>
                    <a:pt x="0" y="0"/>
                  </a:moveTo>
                  <a:lnTo>
                    <a:pt x="0" y="93848"/>
                  </a:lnTo>
                  <a:lnTo>
                    <a:pt x="30479" y="120386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D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5990" y="1969220"/>
              <a:ext cx="29209" cy="127000"/>
            </a:xfrm>
            <a:custGeom>
              <a:avLst/>
              <a:gdLst/>
              <a:ahLst/>
              <a:cxnLst/>
              <a:rect l="l" t="t" r="r" b="b"/>
              <a:pathLst>
                <a:path w="29210" h="127000">
                  <a:moveTo>
                    <a:pt x="0" y="0"/>
                  </a:moveTo>
                  <a:lnTo>
                    <a:pt x="0" y="101153"/>
                  </a:lnTo>
                  <a:lnTo>
                    <a:pt x="29210" y="126586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C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42660" y="1985468"/>
              <a:ext cx="30480" cy="135255"/>
            </a:xfrm>
            <a:custGeom>
              <a:avLst/>
              <a:gdLst/>
              <a:ahLst/>
              <a:cxnLst/>
              <a:rect l="l" t="t" r="r" b="b"/>
              <a:pathLst>
                <a:path w="30479" h="135255">
                  <a:moveTo>
                    <a:pt x="0" y="0"/>
                  </a:moveTo>
                  <a:lnTo>
                    <a:pt x="0" y="108126"/>
                  </a:lnTo>
                  <a:lnTo>
                    <a:pt x="30479" y="134665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70599" y="2002490"/>
              <a:ext cx="29209" cy="140970"/>
            </a:xfrm>
            <a:custGeom>
              <a:avLst/>
              <a:gdLst/>
              <a:ahLst/>
              <a:cxnLst/>
              <a:rect l="l" t="t" r="r" b="b"/>
              <a:pathLst>
                <a:path w="29210" h="140969">
                  <a:moveTo>
                    <a:pt x="0" y="0"/>
                  </a:moveTo>
                  <a:lnTo>
                    <a:pt x="0" y="115431"/>
                  </a:lnTo>
                  <a:lnTo>
                    <a:pt x="29210" y="140864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97270" y="2018738"/>
              <a:ext cx="30480" cy="149225"/>
            </a:xfrm>
            <a:custGeom>
              <a:avLst/>
              <a:gdLst/>
              <a:ahLst/>
              <a:cxnLst/>
              <a:rect l="l" t="t" r="r" b="b"/>
              <a:pathLst>
                <a:path w="30479" h="149225">
                  <a:moveTo>
                    <a:pt x="0" y="0"/>
                  </a:moveTo>
                  <a:lnTo>
                    <a:pt x="0" y="122405"/>
                  </a:lnTo>
                  <a:lnTo>
                    <a:pt x="30479" y="148943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5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25210" y="2035760"/>
              <a:ext cx="29209" cy="155575"/>
            </a:xfrm>
            <a:custGeom>
              <a:avLst/>
              <a:gdLst/>
              <a:ahLst/>
              <a:cxnLst/>
              <a:rect l="l" t="t" r="r" b="b"/>
              <a:pathLst>
                <a:path w="29210" h="155575">
                  <a:moveTo>
                    <a:pt x="0" y="0"/>
                  </a:moveTo>
                  <a:lnTo>
                    <a:pt x="0" y="129710"/>
                  </a:lnTo>
                  <a:lnTo>
                    <a:pt x="29210" y="155143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5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51879" y="2052008"/>
              <a:ext cx="30480" cy="163830"/>
            </a:xfrm>
            <a:custGeom>
              <a:avLst/>
              <a:gdLst/>
              <a:ahLst/>
              <a:cxnLst/>
              <a:rect l="l" t="t" r="r" b="b"/>
              <a:pathLst>
                <a:path w="30479" h="163830">
                  <a:moveTo>
                    <a:pt x="0" y="0"/>
                  </a:moveTo>
                  <a:lnTo>
                    <a:pt x="0" y="136683"/>
                  </a:lnTo>
                  <a:lnTo>
                    <a:pt x="30480" y="163222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5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79820" y="2069029"/>
              <a:ext cx="29209" cy="169545"/>
            </a:xfrm>
            <a:custGeom>
              <a:avLst/>
              <a:gdLst/>
              <a:ahLst/>
              <a:cxnLst/>
              <a:rect l="l" t="t" r="r" b="b"/>
              <a:pathLst>
                <a:path w="29210" h="169544">
                  <a:moveTo>
                    <a:pt x="0" y="0"/>
                  </a:moveTo>
                  <a:lnTo>
                    <a:pt x="0" y="143988"/>
                  </a:lnTo>
                  <a:lnTo>
                    <a:pt x="29209" y="169421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5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6490" y="2085277"/>
              <a:ext cx="30480" cy="177800"/>
            </a:xfrm>
            <a:custGeom>
              <a:avLst/>
              <a:gdLst/>
              <a:ahLst/>
              <a:cxnLst/>
              <a:rect l="l" t="t" r="r" b="b"/>
              <a:pathLst>
                <a:path w="30479" h="177800">
                  <a:moveTo>
                    <a:pt x="0" y="0"/>
                  </a:moveTo>
                  <a:lnTo>
                    <a:pt x="0" y="150962"/>
                  </a:lnTo>
                  <a:lnTo>
                    <a:pt x="30480" y="177500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5A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34429" y="2102299"/>
              <a:ext cx="30480" cy="185420"/>
            </a:xfrm>
            <a:custGeom>
              <a:avLst/>
              <a:gdLst/>
              <a:ahLst/>
              <a:cxnLst/>
              <a:rect l="l" t="t" r="r" b="b"/>
              <a:pathLst>
                <a:path w="30479" h="185419">
                  <a:moveTo>
                    <a:pt x="0" y="0"/>
                  </a:moveTo>
                  <a:lnTo>
                    <a:pt x="0" y="158267"/>
                  </a:lnTo>
                  <a:lnTo>
                    <a:pt x="29210" y="183700"/>
                  </a:lnTo>
                  <a:lnTo>
                    <a:pt x="30480" y="184908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59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62370" y="2119321"/>
              <a:ext cx="29209" cy="193675"/>
            </a:xfrm>
            <a:custGeom>
              <a:avLst/>
              <a:gdLst/>
              <a:ahLst/>
              <a:cxnLst/>
              <a:rect l="l" t="t" r="r" b="b"/>
              <a:pathLst>
                <a:path w="29210" h="193675">
                  <a:moveTo>
                    <a:pt x="0" y="0"/>
                  </a:moveTo>
                  <a:lnTo>
                    <a:pt x="0" y="165572"/>
                  </a:lnTo>
                  <a:lnTo>
                    <a:pt x="1269" y="166678"/>
                  </a:lnTo>
                  <a:lnTo>
                    <a:pt x="29209" y="193252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59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89040" y="2135569"/>
              <a:ext cx="30480" cy="203835"/>
            </a:xfrm>
            <a:custGeom>
              <a:avLst/>
              <a:gdLst/>
              <a:ahLst/>
              <a:cxnLst/>
              <a:rect l="l" t="t" r="r" b="b"/>
              <a:pathLst>
                <a:path w="30479" h="203835">
                  <a:moveTo>
                    <a:pt x="0" y="0"/>
                  </a:moveTo>
                  <a:lnTo>
                    <a:pt x="0" y="174588"/>
                  </a:lnTo>
                  <a:lnTo>
                    <a:pt x="30480" y="203578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5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16979" y="2152591"/>
              <a:ext cx="29209" cy="212090"/>
            </a:xfrm>
            <a:custGeom>
              <a:avLst/>
              <a:gdLst/>
              <a:ahLst/>
              <a:cxnLst/>
              <a:rect l="l" t="t" r="r" b="b"/>
              <a:pathLst>
                <a:path w="29210" h="212089">
                  <a:moveTo>
                    <a:pt x="0" y="0"/>
                  </a:moveTo>
                  <a:lnTo>
                    <a:pt x="0" y="184140"/>
                  </a:lnTo>
                  <a:lnTo>
                    <a:pt x="29210" y="211922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5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43649" y="2168839"/>
              <a:ext cx="30480" cy="222250"/>
            </a:xfrm>
            <a:custGeom>
              <a:avLst/>
              <a:gdLst/>
              <a:ahLst/>
              <a:cxnLst/>
              <a:rect l="l" t="t" r="r" b="b"/>
              <a:pathLst>
                <a:path w="30479" h="222250">
                  <a:moveTo>
                    <a:pt x="0" y="0"/>
                  </a:moveTo>
                  <a:lnTo>
                    <a:pt x="0" y="193258"/>
                  </a:lnTo>
                  <a:lnTo>
                    <a:pt x="30479" y="222248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5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1590" y="2185861"/>
              <a:ext cx="29209" cy="231140"/>
            </a:xfrm>
            <a:custGeom>
              <a:avLst/>
              <a:gdLst/>
              <a:ahLst/>
              <a:cxnLst/>
              <a:rect l="l" t="t" r="r" b="b"/>
              <a:pathLst>
                <a:path w="29210" h="231139">
                  <a:moveTo>
                    <a:pt x="0" y="0"/>
                  </a:moveTo>
                  <a:lnTo>
                    <a:pt x="0" y="202811"/>
                  </a:lnTo>
                  <a:lnTo>
                    <a:pt x="29210" y="230593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98260" y="2202109"/>
              <a:ext cx="30480" cy="241300"/>
            </a:xfrm>
            <a:custGeom>
              <a:avLst/>
              <a:gdLst/>
              <a:ahLst/>
              <a:cxnLst/>
              <a:rect l="l" t="t" r="r" b="b"/>
              <a:pathLst>
                <a:path w="30479" h="241300">
                  <a:moveTo>
                    <a:pt x="0" y="0"/>
                  </a:moveTo>
                  <a:lnTo>
                    <a:pt x="0" y="211929"/>
                  </a:lnTo>
                  <a:lnTo>
                    <a:pt x="30479" y="24091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26199" y="2219131"/>
              <a:ext cx="29209" cy="249554"/>
            </a:xfrm>
            <a:custGeom>
              <a:avLst/>
              <a:gdLst/>
              <a:ahLst/>
              <a:cxnLst/>
              <a:rect l="l" t="t" r="r" b="b"/>
              <a:pathLst>
                <a:path w="29210" h="249555">
                  <a:moveTo>
                    <a:pt x="0" y="0"/>
                  </a:moveTo>
                  <a:lnTo>
                    <a:pt x="0" y="221481"/>
                  </a:lnTo>
                  <a:lnTo>
                    <a:pt x="29210" y="249263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52870" y="2235379"/>
              <a:ext cx="30480" cy="259715"/>
            </a:xfrm>
            <a:custGeom>
              <a:avLst/>
              <a:gdLst/>
              <a:ahLst/>
              <a:cxnLst/>
              <a:rect l="l" t="t" r="r" b="b"/>
              <a:pathLst>
                <a:path w="30479" h="259714">
                  <a:moveTo>
                    <a:pt x="0" y="0"/>
                  </a:moveTo>
                  <a:lnTo>
                    <a:pt x="0" y="230599"/>
                  </a:lnTo>
                  <a:lnTo>
                    <a:pt x="30479" y="25958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80810" y="2252401"/>
              <a:ext cx="29209" cy="267970"/>
            </a:xfrm>
            <a:custGeom>
              <a:avLst/>
              <a:gdLst/>
              <a:ahLst/>
              <a:cxnLst/>
              <a:rect l="l" t="t" r="r" b="b"/>
              <a:pathLst>
                <a:path w="29209" h="267969">
                  <a:moveTo>
                    <a:pt x="0" y="0"/>
                  </a:moveTo>
                  <a:lnTo>
                    <a:pt x="0" y="240151"/>
                  </a:lnTo>
                  <a:lnTo>
                    <a:pt x="29210" y="267933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6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07479" y="2268649"/>
              <a:ext cx="30480" cy="278765"/>
            </a:xfrm>
            <a:custGeom>
              <a:avLst/>
              <a:gdLst/>
              <a:ahLst/>
              <a:cxnLst/>
              <a:rect l="l" t="t" r="r" b="b"/>
              <a:pathLst>
                <a:path w="30479" h="278764">
                  <a:moveTo>
                    <a:pt x="0" y="0"/>
                  </a:moveTo>
                  <a:lnTo>
                    <a:pt x="0" y="249269"/>
                  </a:lnTo>
                  <a:lnTo>
                    <a:pt x="30479" y="27825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5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35420" y="2285670"/>
              <a:ext cx="29209" cy="288925"/>
            </a:xfrm>
            <a:custGeom>
              <a:avLst/>
              <a:gdLst/>
              <a:ahLst/>
              <a:cxnLst/>
              <a:rect l="l" t="t" r="r" b="b"/>
              <a:pathLst>
                <a:path w="29209" h="288925">
                  <a:moveTo>
                    <a:pt x="0" y="0"/>
                  </a:moveTo>
                  <a:lnTo>
                    <a:pt x="0" y="258822"/>
                  </a:lnTo>
                  <a:lnTo>
                    <a:pt x="13970" y="272109"/>
                  </a:lnTo>
                  <a:lnTo>
                    <a:pt x="29209" y="288919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62089" y="2301918"/>
              <a:ext cx="30480" cy="303530"/>
            </a:xfrm>
            <a:custGeom>
              <a:avLst/>
              <a:gdLst/>
              <a:ahLst/>
              <a:cxnLst/>
              <a:rect l="l" t="t" r="r" b="b"/>
              <a:pathLst>
                <a:path w="30479" h="303530">
                  <a:moveTo>
                    <a:pt x="0" y="0"/>
                  </a:moveTo>
                  <a:lnTo>
                    <a:pt x="0" y="269869"/>
                  </a:lnTo>
                  <a:lnTo>
                    <a:pt x="30479" y="30348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90029" y="2318940"/>
              <a:ext cx="29209" cy="316230"/>
            </a:xfrm>
            <a:custGeom>
              <a:avLst/>
              <a:gdLst/>
              <a:ahLst/>
              <a:cxnLst/>
              <a:rect l="l" t="t" r="r" b="b"/>
              <a:pathLst>
                <a:path w="29209" h="316230">
                  <a:moveTo>
                    <a:pt x="0" y="0"/>
                  </a:moveTo>
                  <a:lnTo>
                    <a:pt x="0" y="283666"/>
                  </a:lnTo>
                  <a:lnTo>
                    <a:pt x="29210" y="315885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4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16700" y="2335188"/>
              <a:ext cx="30480" cy="330835"/>
            </a:xfrm>
            <a:custGeom>
              <a:avLst/>
              <a:gdLst/>
              <a:ahLst/>
              <a:cxnLst/>
              <a:rect l="l" t="t" r="r" b="b"/>
              <a:pathLst>
                <a:path w="30479" h="330835">
                  <a:moveTo>
                    <a:pt x="0" y="0"/>
                  </a:moveTo>
                  <a:lnTo>
                    <a:pt x="0" y="296836"/>
                  </a:lnTo>
                  <a:lnTo>
                    <a:pt x="30479" y="330456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54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44639" y="2352210"/>
              <a:ext cx="29209" cy="342900"/>
            </a:xfrm>
            <a:custGeom>
              <a:avLst/>
              <a:gdLst/>
              <a:ahLst/>
              <a:cxnLst/>
              <a:rect l="l" t="t" r="r" b="b"/>
              <a:pathLst>
                <a:path w="29209" h="342900">
                  <a:moveTo>
                    <a:pt x="0" y="0"/>
                  </a:moveTo>
                  <a:lnTo>
                    <a:pt x="0" y="310633"/>
                  </a:lnTo>
                  <a:lnTo>
                    <a:pt x="29209" y="342852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71310" y="2368458"/>
              <a:ext cx="30480" cy="357505"/>
            </a:xfrm>
            <a:custGeom>
              <a:avLst/>
              <a:gdLst/>
              <a:ahLst/>
              <a:cxnLst/>
              <a:rect l="l" t="t" r="r" b="b"/>
              <a:pathLst>
                <a:path w="30479" h="357505">
                  <a:moveTo>
                    <a:pt x="0" y="0"/>
                  </a:moveTo>
                  <a:lnTo>
                    <a:pt x="0" y="323802"/>
                  </a:lnTo>
                  <a:lnTo>
                    <a:pt x="30480" y="357423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99250" y="2385480"/>
              <a:ext cx="30480" cy="371475"/>
            </a:xfrm>
            <a:custGeom>
              <a:avLst/>
              <a:gdLst/>
              <a:ahLst/>
              <a:cxnLst/>
              <a:rect l="l" t="t" r="r" b="b"/>
              <a:pathLst>
                <a:path w="30479" h="371475">
                  <a:moveTo>
                    <a:pt x="0" y="0"/>
                  </a:moveTo>
                  <a:lnTo>
                    <a:pt x="0" y="337599"/>
                  </a:lnTo>
                  <a:lnTo>
                    <a:pt x="30479" y="37122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27189" y="2402502"/>
              <a:ext cx="29209" cy="384175"/>
            </a:xfrm>
            <a:custGeom>
              <a:avLst/>
              <a:gdLst/>
              <a:ahLst/>
              <a:cxnLst/>
              <a:rect l="l" t="t" r="r" b="b"/>
              <a:pathLst>
                <a:path w="29209" h="384175">
                  <a:moveTo>
                    <a:pt x="0" y="0"/>
                  </a:moveTo>
                  <a:lnTo>
                    <a:pt x="0" y="351396"/>
                  </a:lnTo>
                  <a:lnTo>
                    <a:pt x="29209" y="383616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2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53860" y="2418750"/>
              <a:ext cx="30480" cy="398780"/>
            </a:xfrm>
            <a:custGeom>
              <a:avLst/>
              <a:gdLst/>
              <a:ahLst/>
              <a:cxnLst/>
              <a:rect l="l" t="t" r="r" b="b"/>
              <a:pathLst>
                <a:path w="30479" h="398780">
                  <a:moveTo>
                    <a:pt x="0" y="0"/>
                  </a:moveTo>
                  <a:lnTo>
                    <a:pt x="0" y="364566"/>
                  </a:lnTo>
                  <a:lnTo>
                    <a:pt x="30480" y="398186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781800" y="2435772"/>
              <a:ext cx="29209" cy="410845"/>
            </a:xfrm>
            <a:custGeom>
              <a:avLst/>
              <a:gdLst/>
              <a:ahLst/>
              <a:cxnLst/>
              <a:rect l="l" t="t" r="r" b="b"/>
              <a:pathLst>
                <a:path w="29209" h="410844">
                  <a:moveTo>
                    <a:pt x="0" y="0"/>
                  </a:moveTo>
                  <a:lnTo>
                    <a:pt x="0" y="378363"/>
                  </a:lnTo>
                  <a:lnTo>
                    <a:pt x="29209" y="410582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08470" y="2452020"/>
              <a:ext cx="30480" cy="425450"/>
            </a:xfrm>
            <a:custGeom>
              <a:avLst/>
              <a:gdLst/>
              <a:ahLst/>
              <a:cxnLst/>
              <a:rect l="l" t="t" r="r" b="b"/>
              <a:pathLst>
                <a:path w="30479" h="425450">
                  <a:moveTo>
                    <a:pt x="0" y="0"/>
                  </a:moveTo>
                  <a:lnTo>
                    <a:pt x="0" y="391532"/>
                  </a:lnTo>
                  <a:lnTo>
                    <a:pt x="30479" y="425153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36410" y="2469041"/>
              <a:ext cx="29209" cy="438150"/>
            </a:xfrm>
            <a:custGeom>
              <a:avLst/>
              <a:gdLst/>
              <a:ahLst/>
              <a:cxnLst/>
              <a:rect l="l" t="t" r="r" b="b"/>
              <a:pathLst>
                <a:path w="29209" h="438150">
                  <a:moveTo>
                    <a:pt x="0" y="0"/>
                  </a:moveTo>
                  <a:lnTo>
                    <a:pt x="0" y="405329"/>
                  </a:lnTo>
                  <a:lnTo>
                    <a:pt x="29210" y="437549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0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63079" y="2485290"/>
              <a:ext cx="30480" cy="452120"/>
            </a:xfrm>
            <a:custGeom>
              <a:avLst/>
              <a:gdLst/>
              <a:ahLst/>
              <a:cxnLst/>
              <a:rect l="l" t="t" r="r" b="b"/>
              <a:pathLst>
                <a:path w="30479" h="452119">
                  <a:moveTo>
                    <a:pt x="0" y="0"/>
                  </a:moveTo>
                  <a:lnTo>
                    <a:pt x="0" y="418499"/>
                  </a:lnTo>
                  <a:lnTo>
                    <a:pt x="30479" y="45211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0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1020" y="2502311"/>
              <a:ext cx="29209" cy="464820"/>
            </a:xfrm>
            <a:custGeom>
              <a:avLst/>
              <a:gdLst/>
              <a:ahLst/>
              <a:cxnLst/>
              <a:rect l="l" t="t" r="r" b="b"/>
              <a:pathLst>
                <a:path w="29209" h="464819">
                  <a:moveTo>
                    <a:pt x="0" y="0"/>
                  </a:moveTo>
                  <a:lnTo>
                    <a:pt x="0" y="432296"/>
                  </a:lnTo>
                  <a:lnTo>
                    <a:pt x="29209" y="464515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50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17689" y="2518560"/>
              <a:ext cx="30480" cy="479425"/>
            </a:xfrm>
            <a:custGeom>
              <a:avLst/>
              <a:gdLst/>
              <a:ahLst/>
              <a:cxnLst/>
              <a:rect l="l" t="t" r="r" b="b"/>
              <a:pathLst>
                <a:path w="30479" h="479425">
                  <a:moveTo>
                    <a:pt x="0" y="0"/>
                  </a:moveTo>
                  <a:lnTo>
                    <a:pt x="0" y="445466"/>
                  </a:lnTo>
                  <a:lnTo>
                    <a:pt x="30479" y="479086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4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45629" y="2535581"/>
              <a:ext cx="29209" cy="493395"/>
            </a:xfrm>
            <a:custGeom>
              <a:avLst/>
              <a:gdLst/>
              <a:ahLst/>
              <a:cxnLst/>
              <a:rect l="l" t="t" r="r" b="b"/>
              <a:pathLst>
                <a:path w="29209" h="493394">
                  <a:moveTo>
                    <a:pt x="0" y="0"/>
                  </a:moveTo>
                  <a:lnTo>
                    <a:pt x="0" y="459263"/>
                  </a:lnTo>
                  <a:lnTo>
                    <a:pt x="22860" y="484478"/>
                  </a:lnTo>
                  <a:lnTo>
                    <a:pt x="29210" y="492843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72300" y="2551829"/>
              <a:ext cx="30480" cy="513715"/>
            </a:xfrm>
            <a:custGeom>
              <a:avLst/>
              <a:gdLst/>
              <a:ahLst/>
              <a:cxnLst/>
              <a:rect l="l" t="t" r="r" b="b"/>
              <a:pathLst>
                <a:path w="30479" h="513714">
                  <a:moveTo>
                    <a:pt x="0" y="0"/>
                  </a:moveTo>
                  <a:lnTo>
                    <a:pt x="0" y="473249"/>
                  </a:lnTo>
                  <a:lnTo>
                    <a:pt x="30479" y="513404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00239" y="2568851"/>
              <a:ext cx="29209" cy="532130"/>
            </a:xfrm>
            <a:custGeom>
              <a:avLst/>
              <a:gdLst/>
              <a:ahLst/>
              <a:cxnLst/>
              <a:rect l="l" t="t" r="r" b="b"/>
              <a:pathLst>
                <a:path w="29209" h="532130">
                  <a:moveTo>
                    <a:pt x="0" y="0"/>
                  </a:moveTo>
                  <a:lnTo>
                    <a:pt x="0" y="493036"/>
                  </a:lnTo>
                  <a:lnTo>
                    <a:pt x="29209" y="531517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26910" y="2585099"/>
              <a:ext cx="30480" cy="552450"/>
            </a:xfrm>
            <a:custGeom>
              <a:avLst/>
              <a:gdLst/>
              <a:ahLst/>
              <a:cxnLst/>
              <a:rect l="l" t="t" r="r" b="b"/>
              <a:pathLst>
                <a:path w="30479" h="552450">
                  <a:moveTo>
                    <a:pt x="0" y="0"/>
                  </a:moveTo>
                  <a:lnTo>
                    <a:pt x="0" y="511923"/>
                  </a:lnTo>
                  <a:lnTo>
                    <a:pt x="30480" y="552077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54850" y="2602121"/>
              <a:ext cx="29209" cy="570230"/>
            </a:xfrm>
            <a:custGeom>
              <a:avLst/>
              <a:gdLst/>
              <a:ahLst/>
              <a:cxnLst/>
              <a:rect l="l" t="t" r="r" b="b"/>
              <a:pathLst>
                <a:path w="29209" h="570230">
                  <a:moveTo>
                    <a:pt x="0" y="0"/>
                  </a:moveTo>
                  <a:lnTo>
                    <a:pt x="0" y="531709"/>
                  </a:lnTo>
                  <a:lnTo>
                    <a:pt x="29209" y="570191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74D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81520" y="2618369"/>
              <a:ext cx="30480" cy="591185"/>
            </a:xfrm>
            <a:custGeom>
              <a:avLst/>
              <a:gdLst/>
              <a:ahLst/>
              <a:cxnLst/>
              <a:rect l="l" t="t" r="r" b="b"/>
              <a:pathLst>
                <a:path w="30479" h="591185">
                  <a:moveTo>
                    <a:pt x="0" y="0"/>
                  </a:moveTo>
                  <a:lnTo>
                    <a:pt x="0" y="550596"/>
                  </a:lnTo>
                  <a:lnTo>
                    <a:pt x="30479" y="590751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4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09460" y="2635391"/>
              <a:ext cx="29209" cy="608965"/>
            </a:xfrm>
            <a:custGeom>
              <a:avLst/>
              <a:gdLst/>
              <a:ahLst/>
              <a:cxnLst/>
              <a:rect l="l" t="t" r="r" b="b"/>
              <a:pathLst>
                <a:path w="29209" h="608964">
                  <a:moveTo>
                    <a:pt x="0" y="0"/>
                  </a:moveTo>
                  <a:lnTo>
                    <a:pt x="0" y="570383"/>
                  </a:lnTo>
                  <a:lnTo>
                    <a:pt x="29210" y="608864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4C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36129" y="2651639"/>
              <a:ext cx="30480" cy="629920"/>
            </a:xfrm>
            <a:custGeom>
              <a:avLst/>
              <a:gdLst/>
              <a:ahLst/>
              <a:cxnLst/>
              <a:rect l="l" t="t" r="r" b="b"/>
              <a:pathLst>
                <a:path w="30479" h="629920">
                  <a:moveTo>
                    <a:pt x="0" y="0"/>
                  </a:moveTo>
                  <a:lnTo>
                    <a:pt x="0" y="589270"/>
                  </a:lnTo>
                  <a:lnTo>
                    <a:pt x="30479" y="629425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4C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64070" y="2668661"/>
              <a:ext cx="29209" cy="647700"/>
            </a:xfrm>
            <a:custGeom>
              <a:avLst/>
              <a:gdLst/>
              <a:ahLst/>
              <a:cxnLst/>
              <a:rect l="l" t="t" r="r" b="b"/>
              <a:pathLst>
                <a:path w="29209" h="647700">
                  <a:moveTo>
                    <a:pt x="0" y="0"/>
                  </a:moveTo>
                  <a:lnTo>
                    <a:pt x="0" y="609057"/>
                  </a:lnTo>
                  <a:lnTo>
                    <a:pt x="29209" y="647538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4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90739" y="2684909"/>
              <a:ext cx="30480" cy="668655"/>
            </a:xfrm>
            <a:custGeom>
              <a:avLst/>
              <a:gdLst/>
              <a:ahLst/>
              <a:cxnLst/>
              <a:rect l="l" t="t" r="r" b="b"/>
              <a:pathLst>
                <a:path w="30479" h="668654">
                  <a:moveTo>
                    <a:pt x="0" y="0"/>
                  </a:moveTo>
                  <a:lnTo>
                    <a:pt x="0" y="627944"/>
                  </a:lnTo>
                  <a:lnTo>
                    <a:pt x="30479" y="668098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4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18679" y="2701930"/>
              <a:ext cx="30480" cy="688340"/>
            </a:xfrm>
            <a:custGeom>
              <a:avLst/>
              <a:gdLst/>
              <a:ahLst/>
              <a:cxnLst/>
              <a:rect l="l" t="t" r="r" b="b"/>
              <a:pathLst>
                <a:path w="30479" h="688339">
                  <a:moveTo>
                    <a:pt x="0" y="0"/>
                  </a:moveTo>
                  <a:lnTo>
                    <a:pt x="0" y="647730"/>
                  </a:lnTo>
                  <a:lnTo>
                    <a:pt x="30479" y="687885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4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246620" y="2718952"/>
              <a:ext cx="29209" cy="706120"/>
            </a:xfrm>
            <a:custGeom>
              <a:avLst/>
              <a:gdLst/>
              <a:ahLst/>
              <a:cxnLst/>
              <a:rect l="l" t="t" r="r" b="b"/>
              <a:pathLst>
                <a:path w="29209" h="706120">
                  <a:moveTo>
                    <a:pt x="0" y="0"/>
                  </a:moveTo>
                  <a:lnTo>
                    <a:pt x="0" y="667517"/>
                  </a:lnTo>
                  <a:lnTo>
                    <a:pt x="29209" y="705998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4A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273289" y="2735200"/>
              <a:ext cx="30480" cy="727075"/>
            </a:xfrm>
            <a:custGeom>
              <a:avLst/>
              <a:gdLst/>
              <a:ahLst/>
              <a:cxnLst/>
              <a:rect l="l" t="t" r="r" b="b"/>
              <a:pathLst>
                <a:path w="30479" h="727075">
                  <a:moveTo>
                    <a:pt x="0" y="0"/>
                  </a:moveTo>
                  <a:lnTo>
                    <a:pt x="0" y="686404"/>
                  </a:lnTo>
                  <a:lnTo>
                    <a:pt x="30479" y="72655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4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301229" y="2752222"/>
              <a:ext cx="29209" cy="744855"/>
            </a:xfrm>
            <a:custGeom>
              <a:avLst/>
              <a:gdLst/>
              <a:ahLst/>
              <a:cxnLst/>
              <a:rect l="l" t="t" r="r" b="b"/>
              <a:pathLst>
                <a:path w="29209" h="744854">
                  <a:moveTo>
                    <a:pt x="0" y="0"/>
                  </a:moveTo>
                  <a:lnTo>
                    <a:pt x="0" y="706191"/>
                  </a:lnTo>
                  <a:lnTo>
                    <a:pt x="29210" y="744672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4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327900" y="2768470"/>
              <a:ext cx="30480" cy="770255"/>
            </a:xfrm>
            <a:custGeom>
              <a:avLst/>
              <a:gdLst/>
              <a:ahLst/>
              <a:cxnLst/>
              <a:rect l="l" t="t" r="r" b="b"/>
              <a:pathLst>
                <a:path w="30479" h="770254">
                  <a:moveTo>
                    <a:pt x="0" y="0"/>
                  </a:moveTo>
                  <a:lnTo>
                    <a:pt x="0" y="725078"/>
                  </a:lnTo>
                  <a:lnTo>
                    <a:pt x="12700" y="741809"/>
                  </a:lnTo>
                  <a:lnTo>
                    <a:pt x="30479" y="770156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4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355839" y="2785492"/>
              <a:ext cx="29209" cy="795655"/>
            </a:xfrm>
            <a:custGeom>
              <a:avLst/>
              <a:gdLst/>
              <a:ahLst/>
              <a:cxnLst/>
              <a:rect l="l" t="t" r="r" b="b"/>
              <a:pathLst>
                <a:path w="29209" h="795654">
                  <a:moveTo>
                    <a:pt x="0" y="0"/>
                  </a:moveTo>
                  <a:lnTo>
                    <a:pt x="0" y="749085"/>
                  </a:lnTo>
                  <a:lnTo>
                    <a:pt x="29209" y="795655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9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382510" y="2801740"/>
              <a:ext cx="30480" cy="824230"/>
            </a:xfrm>
            <a:custGeom>
              <a:avLst/>
              <a:gdLst/>
              <a:ahLst/>
              <a:cxnLst/>
              <a:rect l="l" t="t" r="r" b="b"/>
              <a:pathLst>
                <a:path w="30479" h="824229">
                  <a:moveTo>
                    <a:pt x="0" y="0"/>
                  </a:moveTo>
                  <a:lnTo>
                    <a:pt x="0" y="775358"/>
                  </a:lnTo>
                  <a:lnTo>
                    <a:pt x="30480" y="823953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10450" y="2818762"/>
              <a:ext cx="29209" cy="849630"/>
            </a:xfrm>
            <a:custGeom>
              <a:avLst/>
              <a:gdLst/>
              <a:ahLst/>
              <a:cxnLst/>
              <a:rect l="l" t="t" r="r" b="b"/>
              <a:pathLst>
                <a:path w="29209" h="849629">
                  <a:moveTo>
                    <a:pt x="0" y="0"/>
                  </a:moveTo>
                  <a:lnTo>
                    <a:pt x="0" y="802882"/>
                  </a:lnTo>
                  <a:lnTo>
                    <a:pt x="29209" y="849452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37120" y="2835010"/>
              <a:ext cx="30480" cy="878205"/>
            </a:xfrm>
            <a:custGeom>
              <a:avLst/>
              <a:gdLst/>
              <a:ahLst/>
              <a:cxnLst/>
              <a:rect l="l" t="t" r="r" b="b"/>
              <a:pathLst>
                <a:path w="30479" h="878204">
                  <a:moveTo>
                    <a:pt x="0" y="0"/>
                  </a:moveTo>
                  <a:lnTo>
                    <a:pt x="0" y="829155"/>
                  </a:lnTo>
                  <a:lnTo>
                    <a:pt x="30479" y="87775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8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465060" y="2852032"/>
              <a:ext cx="29209" cy="903605"/>
            </a:xfrm>
            <a:custGeom>
              <a:avLst/>
              <a:gdLst/>
              <a:ahLst/>
              <a:cxnLst/>
              <a:rect l="l" t="t" r="r" b="b"/>
              <a:pathLst>
                <a:path w="29209" h="903604">
                  <a:moveTo>
                    <a:pt x="0" y="0"/>
                  </a:moveTo>
                  <a:lnTo>
                    <a:pt x="0" y="856679"/>
                  </a:lnTo>
                  <a:lnTo>
                    <a:pt x="29210" y="903249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47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91729" y="2868280"/>
              <a:ext cx="30480" cy="931544"/>
            </a:xfrm>
            <a:custGeom>
              <a:avLst/>
              <a:gdLst/>
              <a:ahLst/>
              <a:cxnLst/>
              <a:rect l="l" t="t" r="r" b="b"/>
              <a:pathLst>
                <a:path w="30479" h="931545">
                  <a:moveTo>
                    <a:pt x="0" y="0"/>
                  </a:moveTo>
                  <a:lnTo>
                    <a:pt x="0" y="882952"/>
                  </a:lnTo>
                  <a:lnTo>
                    <a:pt x="30479" y="931547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19670" y="2885302"/>
              <a:ext cx="29209" cy="957580"/>
            </a:xfrm>
            <a:custGeom>
              <a:avLst/>
              <a:gdLst/>
              <a:ahLst/>
              <a:cxnLst/>
              <a:rect l="l" t="t" r="r" b="b"/>
              <a:pathLst>
                <a:path w="29209" h="957579">
                  <a:moveTo>
                    <a:pt x="0" y="0"/>
                  </a:moveTo>
                  <a:lnTo>
                    <a:pt x="0" y="910476"/>
                  </a:lnTo>
                  <a:lnTo>
                    <a:pt x="29209" y="957046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546339" y="2901550"/>
              <a:ext cx="30480" cy="985519"/>
            </a:xfrm>
            <a:custGeom>
              <a:avLst/>
              <a:gdLst/>
              <a:ahLst/>
              <a:cxnLst/>
              <a:rect l="l" t="t" r="r" b="b"/>
              <a:pathLst>
                <a:path w="30479" h="985520">
                  <a:moveTo>
                    <a:pt x="0" y="0"/>
                  </a:moveTo>
                  <a:lnTo>
                    <a:pt x="0" y="936749"/>
                  </a:lnTo>
                  <a:lnTo>
                    <a:pt x="30479" y="985344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74279" y="2918572"/>
              <a:ext cx="29209" cy="1010919"/>
            </a:xfrm>
            <a:custGeom>
              <a:avLst/>
              <a:gdLst/>
              <a:ahLst/>
              <a:cxnLst/>
              <a:rect l="l" t="t" r="r" b="b"/>
              <a:pathLst>
                <a:path w="29209" h="1010920">
                  <a:moveTo>
                    <a:pt x="0" y="0"/>
                  </a:moveTo>
                  <a:lnTo>
                    <a:pt x="0" y="964273"/>
                  </a:lnTo>
                  <a:lnTo>
                    <a:pt x="29210" y="1010843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6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600950" y="2934820"/>
              <a:ext cx="30480" cy="1045844"/>
            </a:xfrm>
            <a:custGeom>
              <a:avLst/>
              <a:gdLst/>
              <a:ahLst/>
              <a:cxnLst/>
              <a:rect l="l" t="t" r="r" b="b"/>
              <a:pathLst>
                <a:path w="30479" h="1045845">
                  <a:moveTo>
                    <a:pt x="0" y="0"/>
                  </a:moveTo>
                  <a:lnTo>
                    <a:pt x="0" y="990546"/>
                  </a:lnTo>
                  <a:lnTo>
                    <a:pt x="8890" y="1004719"/>
                  </a:lnTo>
                  <a:lnTo>
                    <a:pt x="30479" y="1045332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4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628889" y="2951841"/>
              <a:ext cx="29209" cy="1078865"/>
            </a:xfrm>
            <a:custGeom>
              <a:avLst/>
              <a:gdLst/>
              <a:ahLst/>
              <a:cxnLst/>
              <a:rect l="l" t="t" r="r" b="b"/>
              <a:pathLst>
                <a:path w="29209" h="1078864">
                  <a:moveTo>
                    <a:pt x="0" y="0"/>
                  </a:moveTo>
                  <a:lnTo>
                    <a:pt x="0" y="1023532"/>
                  </a:lnTo>
                  <a:lnTo>
                    <a:pt x="29209" y="1078479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55560" y="2968089"/>
              <a:ext cx="30480" cy="1115060"/>
            </a:xfrm>
            <a:custGeom>
              <a:avLst/>
              <a:gdLst/>
              <a:ahLst/>
              <a:cxnLst/>
              <a:rect l="l" t="t" r="r" b="b"/>
              <a:pathLst>
                <a:path w="30479" h="1115060">
                  <a:moveTo>
                    <a:pt x="0" y="0"/>
                  </a:moveTo>
                  <a:lnTo>
                    <a:pt x="0" y="1057453"/>
                  </a:lnTo>
                  <a:lnTo>
                    <a:pt x="30480" y="1114788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83500" y="2985111"/>
              <a:ext cx="30480" cy="1150620"/>
            </a:xfrm>
            <a:custGeom>
              <a:avLst/>
              <a:gdLst/>
              <a:ahLst/>
              <a:cxnLst/>
              <a:rect l="l" t="t" r="r" b="b"/>
              <a:pathLst>
                <a:path w="30479" h="1150620">
                  <a:moveTo>
                    <a:pt x="0" y="0"/>
                  </a:moveTo>
                  <a:lnTo>
                    <a:pt x="0" y="1092988"/>
                  </a:lnTo>
                  <a:lnTo>
                    <a:pt x="30479" y="1150324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4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711439" y="3002133"/>
              <a:ext cx="29209" cy="1183640"/>
            </a:xfrm>
            <a:custGeom>
              <a:avLst/>
              <a:gdLst/>
              <a:ahLst/>
              <a:cxnLst/>
              <a:rect l="l" t="t" r="r" b="b"/>
              <a:pathLst>
                <a:path w="29209" h="1183639">
                  <a:moveTo>
                    <a:pt x="0" y="0"/>
                  </a:moveTo>
                  <a:lnTo>
                    <a:pt x="0" y="1128524"/>
                  </a:lnTo>
                  <a:lnTo>
                    <a:pt x="29209" y="1183470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738110" y="3018381"/>
              <a:ext cx="30480" cy="1219835"/>
            </a:xfrm>
            <a:custGeom>
              <a:avLst/>
              <a:gdLst/>
              <a:ahLst/>
              <a:cxnLst/>
              <a:rect l="l" t="t" r="r" b="b"/>
              <a:pathLst>
                <a:path w="30479" h="1219835">
                  <a:moveTo>
                    <a:pt x="0" y="0"/>
                  </a:moveTo>
                  <a:lnTo>
                    <a:pt x="0" y="1162444"/>
                  </a:lnTo>
                  <a:lnTo>
                    <a:pt x="30480" y="1219780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3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66050" y="3035403"/>
              <a:ext cx="29209" cy="1253490"/>
            </a:xfrm>
            <a:custGeom>
              <a:avLst/>
              <a:gdLst/>
              <a:ahLst/>
              <a:cxnLst/>
              <a:rect l="l" t="t" r="r" b="b"/>
              <a:pathLst>
                <a:path w="29209" h="1253489">
                  <a:moveTo>
                    <a:pt x="0" y="0"/>
                  </a:moveTo>
                  <a:lnTo>
                    <a:pt x="0" y="1197980"/>
                  </a:lnTo>
                  <a:lnTo>
                    <a:pt x="29209" y="1252926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792720" y="3051651"/>
              <a:ext cx="30480" cy="1289685"/>
            </a:xfrm>
            <a:custGeom>
              <a:avLst/>
              <a:gdLst/>
              <a:ahLst/>
              <a:cxnLst/>
              <a:rect l="l" t="t" r="r" b="b"/>
              <a:pathLst>
                <a:path w="30479" h="1289685">
                  <a:moveTo>
                    <a:pt x="0" y="0"/>
                  </a:moveTo>
                  <a:lnTo>
                    <a:pt x="0" y="1231900"/>
                  </a:lnTo>
                  <a:lnTo>
                    <a:pt x="30479" y="1289235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2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820660" y="3068673"/>
              <a:ext cx="29209" cy="1325245"/>
            </a:xfrm>
            <a:custGeom>
              <a:avLst/>
              <a:gdLst/>
              <a:ahLst/>
              <a:cxnLst/>
              <a:rect l="l" t="t" r="r" b="b"/>
              <a:pathLst>
                <a:path w="29209" h="1325245">
                  <a:moveTo>
                    <a:pt x="0" y="0"/>
                  </a:moveTo>
                  <a:lnTo>
                    <a:pt x="0" y="1267436"/>
                  </a:lnTo>
                  <a:lnTo>
                    <a:pt x="24130" y="1312826"/>
                  </a:lnTo>
                  <a:lnTo>
                    <a:pt x="29210" y="1324970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847329" y="3084921"/>
              <a:ext cx="30480" cy="1376045"/>
            </a:xfrm>
            <a:custGeom>
              <a:avLst/>
              <a:gdLst/>
              <a:ahLst/>
              <a:cxnLst/>
              <a:rect l="l" t="t" r="r" b="b"/>
              <a:pathLst>
                <a:path w="30479" h="1376045">
                  <a:moveTo>
                    <a:pt x="0" y="0"/>
                  </a:moveTo>
                  <a:lnTo>
                    <a:pt x="0" y="1302650"/>
                  </a:lnTo>
                  <a:lnTo>
                    <a:pt x="30479" y="137551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2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875270" y="3101943"/>
              <a:ext cx="29209" cy="1422400"/>
            </a:xfrm>
            <a:custGeom>
              <a:avLst/>
              <a:gdLst/>
              <a:ahLst/>
              <a:cxnLst/>
              <a:rect l="l" t="t" r="r" b="b"/>
              <a:pathLst>
                <a:path w="29209" h="1422400">
                  <a:moveTo>
                    <a:pt x="0" y="0"/>
                  </a:moveTo>
                  <a:lnTo>
                    <a:pt x="0" y="1352416"/>
                  </a:lnTo>
                  <a:lnTo>
                    <a:pt x="29209" y="1422240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41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901939" y="3118191"/>
              <a:ext cx="30480" cy="1473200"/>
            </a:xfrm>
            <a:custGeom>
              <a:avLst/>
              <a:gdLst/>
              <a:ahLst/>
              <a:cxnLst/>
              <a:rect l="l" t="t" r="r" b="b"/>
              <a:pathLst>
                <a:path w="30479" h="1473200">
                  <a:moveTo>
                    <a:pt x="0" y="0"/>
                  </a:moveTo>
                  <a:lnTo>
                    <a:pt x="0" y="1399920"/>
                  </a:lnTo>
                  <a:lnTo>
                    <a:pt x="30479" y="147278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929879" y="3135213"/>
              <a:ext cx="29209" cy="1519555"/>
            </a:xfrm>
            <a:custGeom>
              <a:avLst/>
              <a:gdLst/>
              <a:ahLst/>
              <a:cxnLst/>
              <a:rect l="l" t="t" r="r" b="b"/>
              <a:pathLst>
                <a:path w="29209" h="1519554">
                  <a:moveTo>
                    <a:pt x="0" y="0"/>
                  </a:moveTo>
                  <a:lnTo>
                    <a:pt x="0" y="1449687"/>
                  </a:lnTo>
                  <a:lnTo>
                    <a:pt x="29210" y="1519510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56550" y="3151461"/>
              <a:ext cx="30480" cy="1570355"/>
            </a:xfrm>
            <a:custGeom>
              <a:avLst/>
              <a:gdLst/>
              <a:ahLst/>
              <a:cxnLst/>
              <a:rect l="l" t="t" r="r" b="b"/>
              <a:pathLst>
                <a:path w="30479" h="1570354">
                  <a:moveTo>
                    <a:pt x="0" y="0"/>
                  </a:moveTo>
                  <a:lnTo>
                    <a:pt x="0" y="1497191"/>
                  </a:lnTo>
                  <a:lnTo>
                    <a:pt x="30479" y="157005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984489" y="3168482"/>
              <a:ext cx="29209" cy="1617345"/>
            </a:xfrm>
            <a:custGeom>
              <a:avLst/>
              <a:gdLst/>
              <a:ahLst/>
              <a:cxnLst/>
              <a:rect l="l" t="t" r="r" b="b"/>
              <a:pathLst>
                <a:path w="29209" h="1617345">
                  <a:moveTo>
                    <a:pt x="0" y="0"/>
                  </a:moveTo>
                  <a:lnTo>
                    <a:pt x="0" y="1546957"/>
                  </a:lnTo>
                  <a:lnTo>
                    <a:pt x="29209" y="1616781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4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12429" y="3185504"/>
              <a:ext cx="29209" cy="1673225"/>
            </a:xfrm>
            <a:custGeom>
              <a:avLst/>
              <a:gdLst/>
              <a:ahLst/>
              <a:cxnLst/>
              <a:rect l="l" t="t" r="r" b="b"/>
              <a:pathLst>
                <a:path w="29209" h="1673225">
                  <a:moveTo>
                    <a:pt x="0" y="0"/>
                  </a:moveTo>
                  <a:lnTo>
                    <a:pt x="0" y="1596723"/>
                  </a:lnTo>
                  <a:lnTo>
                    <a:pt x="17779" y="1639225"/>
                  </a:lnTo>
                  <a:lnTo>
                    <a:pt x="29210" y="1672986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3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39100" y="3201752"/>
              <a:ext cx="29209" cy="1736089"/>
            </a:xfrm>
            <a:custGeom>
              <a:avLst/>
              <a:gdLst/>
              <a:ahLst/>
              <a:cxnLst/>
              <a:rect l="l" t="t" r="r" b="b"/>
              <a:pathLst>
                <a:path w="29209" h="1736089">
                  <a:moveTo>
                    <a:pt x="0" y="0"/>
                  </a:moveTo>
                  <a:lnTo>
                    <a:pt x="0" y="1649235"/>
                  </a:lnTo>
                  <a:lnTo>
                    <a:pt x="29209" y="1735513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3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65770" y="3218000"/>
              <a:ext cx="30480" cy="1802130"/>
            </a:xfrm>
            <a:custGeom>
              <a:avLst/>
              <a:gdLst/>
              <a:ahLst/>
              <a:cxnLst/>
              <a:rect l="l" t="t" r="r" b="b"/>
              <a:pathLst>
                <a:path w="30479" h="1802129">
                  <a:moveTo>
                    <a:pt x="0" y="0"/>
                  </a:moveTo>
                  <a:lnTo>
                    <a:pt x="0" y="1711762"/>
                  </a:lnTo>
                  <a:lnTo>
                    <a:pt x="30479" y="1801791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93710" y="3235022"/>
              <a:ext cx="29209" cy="1863725"/>
            </a:xfrm>
            <a:custGeom>
              <a:avLst/>
              <a:gdLst/>
              <a:ahLst/>
              <a:cxnLst/>
              <a:rect l="l" t="t" r="r" b="b"/>
              <a:pathLst>
                <a:path w="29209" h="1863725">
                  <a:moveTo>
                    <a:pt x="0" y="0"/>
                  </a:moveTo>
                  <a:lnTo>
                    <a:pt x="0" y="1777267"/>
                  </a:lnTo>
                  <a:lnTo>
                    <a:pt x="29210" y="1863545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120379" y="3251270"/>
              <a:ext cx="30480" cy="1930400"/>
            </a:xfrm>
            <a:custGeom>
              <a:avLst/>
              <a:gdLst/>
              <a:ahLst/>
              <a:cxnLst/>
              <a:rect l="l" t="t" r="r" b="b"/>
              <a:pathLst>
                <a:path w="30479" h="1930400">
                  <a:moveTo>
                    <a:pt x="0" y="0"/>
                  </a:moveTo>
                  <a:lnTo>
                    <a:pt x="0" y="1839794"/>
                  </a:lnTo>
                  <a:lnTo>
                    <a:pt x="30479" y="1929823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148320" y="3268292"/>
              <a:ext cx="29209" cy="2000250"/>
            </a:xfrm>
            <a:custGeom>
              <a:avLst/>
              <a:gdLst/>
              <a:ahLst/>
              <a:cxnLst/>
              <a:rect l="l" t="t" r="r" b="b"/>
              <a:pathLst>
                <a:path w="29209" h="2000250">
                  <a:moveTo>
                    <a:pt x="0" y="0"/>
                  </a:moveTo>
                  <a:lnTo>
                    <a:pt x="0" y="1905299"/>
                  </a:lnTo>
                  <a:lnTo>
                    <a:pt x="19050" y="1961567"/>
                  </a:lnTo>
                  <a:lnTo>
                    <a:pt x="29209" y="1999667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174989" y="3284540"/>
              <a:ext cx="30480" cy="2088514"/>
            </a:xfrm>
            <a:custGeom>
              <a:avLst/>
              <a:gdLst/>
              <a:ahLst/>
              <a:cxnLst/>
              <a:rect l="l" t="t" r="r" b="b"/>
              <a:pathLst>
                <a:path w="30479" h="2088514">
                  <a:moveTo>
                    <a:pt x="0" y="0"/>
                  </a:moveTo>
                  <a:lnTo>
                    <a:pt x="0" y="1973894"/>
                  </a:lnTo>
                  <a:lnTo>
                    <a:pt x="30479" y="2088194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D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202929" y="3301562"/>
              <a:ext cx="30480" cy="2176145"/>
            </a:xfrm>
            <a:custGeom>
              <a:avLst/>
              <a:gdLst/>
              <a:ahLst/>
              <a:cxnLst/>
              <a:rect l="l" t="t" r="r" b="b"/>
              <a:pathLst>
                <a:path w="30479" h="2176145">
                  <a:moveTo>
                    <a:pt x="0" y="0"/>
                  </a:moveTo>
                  <a:lnTo>
                    <a:pt x="0" y="2061647"/>
                  </a:lnTo>
                  <a:lnTo>
                    <a:pt x="30479" y="2175947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230870" y="3318584"/>
              <a:ext cx="29209" cy="2260600"/>
            </a:xfrm>
            <a:custGeom>
              <a:avLst/>
              <a:gdLst/>
              <a:ahLst/>
              <a:cxnLst/>
              <a:rect l="l" t="t" r="r" b="b"/>
              <a:pathLst>
                <a:path w="29209" h="2260600">
                  <a:moveTo>
                    <a:pt x="0" y="0"/>
                  </a:moveTo>
                  <a:lnTo>
                    <a:pt x="0" y="2149400"/>
                  </a:lnTo>
                  <a:lnTo>
                    <a:pt x="27939" y="2254175"/>
                  </a:lnTo>
                  <a:lnTo>
                    <a:pt x="29209" y="2260413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257539" y="3334832"/>
              <a:ext cx="30480" cy="2381885"/>
            </a:xfrm>
            <a:custGeom>
              <a:avLst/>
              <a:gdLst/>
              <a:ahLst/>
              <a:cxnLst/>
              <a:rect l="l" t="t" r="r" b="b"/>
              <a:pathLst>
                <a:path w="30479" h="2381885">
                  <a:moveTo>
                    <a:pt x="0" y="0"/>
                  </a:moveTo>
                  <a:lnTo>
                    <a:pt x="0" y="2233165"/>
                  </a:lnTo>
                  <a:lnTo>
                    <a:pt x="1269" y="2237927"/>
                  </a:lnTo>
                  <a:lnTo>
                    <a:pt x="30479" y="238140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C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85479" y="3351854"/>
              <a:ext cx="29209" cy="2495550"/>
            </a:xfrm>
            <a:custGeom>
              <a:avLst/>
              <a:gdLst/>
              <a:ahLst/>
              <a:cxnLst/>
              <a:rect l="l" t="t" r="r" b="b"/>
              <a:pathLst>
                <a:path w="29209" h="2495550">
                  <a:moveTo>
                    <a:pt x="0" y="0"/>
                  </a:moveTo>
                  <a:lnTo>
                    <a:pt x="0" y="2351902"/>
                  </a:lnTo>
                  <a:lnTo>
                    <a:pt x="29210" y="2495375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B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312150" y="3368101"/>
              <a:ext cx="30480" cy="2616835"/>
            </a:xfrm>
            <a:custGeom>
              <a:avLst/>
              <a:gdLst/>
              <a:ahLst/>
              <a:cxnLst/>
              <a:rect l="l" t="t" r="r" b="b"/>
              <a:pathLst>
                <a:path w="30479" h="2616835">
                  <a:moveTo>
                    <a:pt x="0" y="0"/>
                  </a:moveTo>
                  <a:lnTo>
                    <a:pt x="0" y="2466651"/>
                  </a:lnTo>
                  <a:lnTo>
                    <a:pt x="30479" y="2616362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340089" y="3385123"/>
              <a:ext cx="29209" cy="2819400"/>
            </a:xfrm>
            <a:custGeom>
              <a:avLst/>
              <a:gdLst/>
              <a:ahLst/>
              <a:cxnLst/>
              <a:rect l="l" t="t" r="r" b="b"/>
              <a:pathLst>
                <a:path w="29209" h="2819400">
                  <a:moveTo>
                    <a:pt x="0" y="0"/>
                  </a:moveTo>
                  <a:lnTo>
                    <a:pt x="0" y="2586864"/>
                  </a:lnTo>
                  <a:lnTo>
                    <a:pt x="5079" y="2611816"/>
                  </a:lnTo>
                  <a:lnTo>
                    <a:pt x="29209" y="2819050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A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366760" y="3401372"/>
              <a:ext cx="30480" cy="3152140"/>
            </a:xfrm>
            <a:custGeom>
              <a:avLst/>
              <a:gdLst/>
              <a:ahLst/>
              <a:cxnLst/>
              <a:rect l="l" t="t" r="r" b="b"/>
              <a:pathLst>
                <a:path w="30479" h="3152140">
                  <a:moveTo>
                    <a:pt x="0" y="0"/>
                  </a:moveTo>
                  <a:lnTo>
                    <a:pt x="0" y="2780988"/>
                  </a:lnTo>
                  <a:lnTo>
                    <a:pt x="21590" y="2966408"/>
                  </a:lnTo>
                  <a:lnTo>
                    <a:pt x="30480" y="3151616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394700" y="3418393"/>
              <a:ext cx="29209" cy="3425825"/>
            </a:xfrm>
            <a:custGeom>
              <a:avLst/>
              <a:gdLst/>
              <a:ahLst/>
              <a:cxnLst/>
              <a:rect l="l" t="t" r="r" b="b"/>
              <a:pathLst>
                <a:path w="29209" h="3425825">
                  <a:moveTo>
                    <a:pt x="0" y="0"/>
                  </a:moveTo>
                  <a:lnTo>
                    <a:pt x="0" y="3081677"/>
                  </a:lnTo>
                  <a:lnTo>
                    <a:pt x="16509" y="3425636"/>
                  </a:lnTo>
                  <a:lnTo>
                    <a:pt x="29209" y="3425658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A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421370" y="3434641"/>
              <a:ext cx="30480" cy="3409950"/>
            </a:xfrm>
            <a:custGeom>
              <a:avLst/>
              <a:gdLst/>
              <a:ahLst/>
              <a:cxnLst/>
              <a:rect l="l" t="t" r="r" b="b"/>
              <a:pathLst>
                <a:path w="30479" h="3409950">
                  <a:moveTo>
                    <a:pt x="0" y="0"/>
                  </a:moveTo>
                  <a:lnTo>
                    <a:pt x="0" y="3409406"/>
                  </a:lnTo>
                  <a:lnTo>
                    <a:pt x="30479" y="340945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449310" y="3451663"/>
              <a:ext cx="29209" cy="3392804"/>
            </a:xfrm>
            <a:custGeom>
              <a:avLst/>
              <a:gdLst/>
              <a:ahLst/>
              <a:cxnLst/>
              <a:rect l="l" t="t" r="r" b="b"/>
              <a:pathLst>
                <a:path w="29209" h="3392804">
                  <a:moveTo>
                    <a:pt x="0" y="0"/>
                  </a:moveTo>
                  <a:lnTo>
                    <a:pt x="0" y="3392433"/>
                  </a:lnTo>
                  <a:lnTo>
                    <a:pt x="29210" y="3392485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9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475979" y="3467911"/>
              <a:ext cx="30480" cy="3376295"/>
            </a:xfrm>
            <a:custGeom>
              <a:avLst/>
              <a:gdLst/>
              <a:ahLst/>
              <a:cxnLst/>
              <a:rect l="l" t="t" r="r" b="b"/>
              <a:pathLst>
                <a:path w="30479" h="3376295">
                  <a:moveTo>
                    <a:pt x="0" y="0"/>
                  </a:moveTo>
                  <a:lnTo>
                    <a:pt x="0" y="3376232"/>
                  </a:lnTo>
                  <a:lnTo>
                    <a:pt x="30479" y="3376286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8503920" y="3484933"/>
              <a:ext cx="30480" cy="3359785"/>
            </a:xfrm>
            <a:custGeom>
              <a:avLst/>
              <a:gdLst/>
              <a:ahLst/>
              <a:cxnLst/>
              <a:rect l="l" t="t" r="r" b="b"/>
              <a:pathLst>
                <a:path w="30479" h="3359784">
                  <a:moveTo>
                    <a:pt x="0" y="0"/>
                  </a:moveTo>
                  <a:lnTo>
                    <a:pt x="0" y="3359260"/>
                  </a:lnTo>
                  <a:lnTo>
                    <a:pt x="30479" y="3359313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8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8531860" y="3501955"/>
              <a:ext cx="29209" cy="3342640"/>
            </a:xfrm>
            <a:custGeom>
              <a:avLst/>
              <a:gdLst/>
              <a:ahLst/>
              <a:cxnLst/>
              <a:rect l="l" t="t" r="r" b="b"/>
              <a:pathLst>
                <a:path w="29209" h="3342640">
                  <a:moveTo>
                    <a:pt x="0" y="0"/>
                  </a:moveTo>
                  <a:lnTo>
                    <a:pt x="0" y="3342287"/>
                  </a:lnTo>
                  <a:lnTo>
                    <a:pt x="29210" y="3342339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8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8558529" y="3518203"/>
              <a:ext cx="30480" cy="3326765"/>
            </a:xfrm>
            <a:custGeom>
              <a:avLst/>
              <a:gdLst/>
              <a:ahLst/>
              <a:cxnLst/>
              <a:rect l="l" t="t" r="r" b="b"/>
              <a:pathLst>
                <a:path w="30479" h="3326765">
                  <a:moveTo>
                    <a:pt x="0" y="0"/>
                  </a:moveTo>
                  <a:lnTo>
                    <a:pt x="0" y="3326086"/>
                  </a:lnTo>
                  <a:lnTo>
                    <a:pt x="30479" y="3326140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7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8586470" y="3535225"/>
              <a:ext cx="29209" cy="3309620"/>
            </a:xfrm>
            <a:custGeom>
              <a:avLst/>
              <a:gdLst/>
              <a:ahLst/>
              <a:cxnLst/>
              <a:rect l="l" t="t" r="r" b="b"/>
              <a:pathLst>
                <a:path w="29209" h="3309620">
                  <a:moveTo>
                    <a:pt x="0" y="0"/>
                  </a:moveTo>
                  <a:lnTo>
                    <a:pt x="0" y="3309114"/>
                  </a:lnTo>
                  <a:lnTo>
                    <a:pt x="29209" y="3309165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613139" y="3551473"/>
              <a:ext cx="29209" cy="3293110"/>
            </a:xfrm>
            <a:custGeom>
              <a:avLst/>
              <a:gdLst/>
              <a:ahLst/>
              <a:cxnLst/>
              <a:rect l="l" t="t" r="r" b="b"/>
              <a:pathLst>
                <a:path w="29209" h="3293109">
                  <a:moveTo>
                    <a:pt x="0" y="0"/>
                  </a:moveTo>
                  <a:lnTo>
                    <a:pt x="0" y="3292912"/>
                  </a:lnTo>
                  <a:lnTo>
                    <a:pt x="29209" y="3292964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639810" y="3567721"/>
              <a:ext cx="30480" cy="3277235"/>
            </a:xfrm>
            <a:custGeom>
              <a:avLst/>
              <a:gdLst/>
              <a:ahLst/>
              <a:cxnLst/>
              <a:rect l="l" t="t" r="r" b="b"/>
              <a:pathLst>
                <a:path w="30479" h="3277234">
                  <a:moveTo>
                    <a:pt x="0" y="0"/>
                  </a:moveTo>
                  <a:lnTo>
                    <a:pt x="0" y="3276711"/>
                  </a:lnTo>
                  <a:lnTo>
                    <a:pt x="30480" y="3276765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667750" y="3584742"/>
              <a:ext cx="30480" cy="3260090"/>
            </a:xfrm>
            <a:custGeom>
              <a:avLst/>
              <a:gdLst/>
              <a:ahLst/>
              <a:cxnLst/>
              <a:rect l="l" t="t" r="r" b="b"/>
              <a:pathLst>
                <a:path w="30479" h="3260090">
                  <a:moveTo>
                    <a:pt x="0" y="0"/>
                  </a:moveTo>
                  <a:lnTo>
                    <a:pt x="0" y="3259739"/>
                  </a:lnTo>
                  <a:lnTo>
                    <a:pt x="30479" y="3259793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695689" y="3601764"/>
              <a:ext cx="29209" cy="3242945"/>
            </a:xfrm>
            <a:custGeom>
              <a:avLst/>
              <a:gdLst/>
              <a:ahLst/>
              <a:cxnLst/>
              <a:rect l="l" t="t" r="r" b="b"/>
              <a:pathLst>
                <a:path w="29209" h="3242945">
                  <a:moveTo>
                    <a:pt x="0" y="0"/>
                  </a:moveTo>
                  <a:lnTo>
                    <a:pt x="0" y="3242766"/>
                  </a:lnTo>
                  <a:lnTo>
                    <a:pt x="29209" y="3242818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5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722360" y="3618013"/>
              <a:ext cx="30480" cy="3227070"/>
            </a:xfrm>
            <a:custGeom>
              <a:avLst/>
              <a:gdLst/>
              <a:ahLst/>
              <a:cxnLst/>
              <a:rect l="l" t="t" r="r" b="b"/>
              <a:pathLst>
                <a:path w="30479" h="3227070">
                  <a:moveTo>
                    <a:pt x="0" y="0"/>
                  </a:moveTo>
                  <a:lnTo>
                    <a:pt x="0" y="3226565"/>
                  </a:lnTo>
                  <a:lnTo>
                    <a:pt x="30480" y="3226619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3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750300" y="3635034"/>
              <a:ext cx="29209" cy="3209925"/>
            </a:xfrm>
            <a:custGeom>
              <a:avLst/>
              <a:gdLst/>
              <a:ahLst/>
              <a:cxnLst/>
              <a:rect l="l" t="t" r="r" b="b"/>
              <a:pathLst>
                <a:path w="29209" h="3209925">
                  <a:moveTo>
                    <a:pt x="0" y="0"/>
                  </a:moveTo>
                  <a:lnTo>
                    <a:pt x="0" y="3209593"/>
                  </a:lnTo>
                  <a:lnTo>
                    <a:pt x="29209" y="3209644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4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776970" y="3651282"/>
              <a:ext cx="30480" cy="3194050"/>
            </a:xfrm>
            <a:custGeom>
              <a:avLst/>
              <a:gdLst/>
              <a:ahLst/>
              <a:cxnLst/>
              <a:rect l="l" t="t" r="r" b="b"/>
              <a:pathLst>
                <a:path w="30479" h="3194050">
                  <a:moveTo>
                    <a:pt x="0" y="0"/>
                  </a:moveTo>
                  <a:lnTo>
                    <a:pt x="0" y="3193392"/>
                  </a:lnTo>
                  <a:lnTo>
                    <a:pt x="30479" y="3193446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4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804910" y="3668304"/>
              <a:ext cx="29209" cy="3176905"/>
            </a:xfrm>
            <a:custGeom>
              <a:avLst/>
              <a:gdLst/>
              <a:ahLst/>
              <a:cxnLst/>
              <a:rect l="l" t="t" r="r" b="b"/>
              <a:pathLst>
                <a:path w="29209" h="3176904">
                  <a:moveTo>
                    <a:pt x="0" y="0"/>
                  </a:moveTo>
                  <a:lnTo>
                    <a:pt x="0" y="3176419"/>
                  </a:lnTo>
                  <a:lnTo>
                    <a:pt x="29210" y="3176471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4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831579" y="3684552"/>
              <a:ext cx="30480" cy="3160395"/>
            </a:xfrm>
            <a:custGeom>
              <a:avLst/>
              <a:gdLst/>
              <a:ahLst/>
              <a:cxnLst/>
              <a:rect l="l" t="t" r="r" b="b"/>
              <a:pathLst>
                <a:path w="30479" h="3160395">
                  <a:moveTo>
                    <a:pt x="0" y="0"/>
                  </a:moveTo>
                  <a:lnTo>
                    <a:pt x="0" y="3160218"/>
                  </a:lnTo>
                  <a:lnTo>
                    <a:pt x="30479" y="3160272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859520" y="3701574"/>
              <a:ext cx="29209" cy="3143885"/>
            </a:xfrm>
            <a:custGeom>
              <a:avLst/>
              <a:gdLst/>
              <a:ahLst/>
              <a:cxnLst/>
              <a:rect l="l" t="t" r="r" b="b"/>
              <a:pathLst>
                <a:path w="29209" h="3143884">
                  <a:moveTo>
                    <a:pt x="0" y="0"/>
                  </a:moveTo>
                  <a:lnTo>
                    <a:pt x="0" y="3143246"/>
                  </a:lnTo>
                  <a:lnTo>
                    <a:pt x="29209" y="3143297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3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886189" y="3717822"/>
              <a:ext cx="30480" cy="3127375"/>
            </a:xfrm>
            <a:custGeom>
              <a:avLst/>
              <a:gdLst/>
              <a:ahLst/>
              <a:cxnLst/>
              <a:rect l="l" t="t" r="r" b="b"/>
              <a:pathLst>
                <a:path w="30479" h="3127375">
                  <a:moveTo>
                    <a:pt x="0" y="0"/>
                  </a:moveTo>
                  <a:lnTo>
                    <a:pt x="0" y="3127045"/>
                  </a:lnTo>
                  <a:lnTo>
                    <a:pt x="30479" y="3127098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14129" y="3734844"/>
              <a:ext cx="29209" cy="3110230"/>
            </a:xfrm>
            <a:custGeom>
              <a:avLst/>
              <a:gdLst/>
              <a:ahLst/>
              <a:cxnLst/>
              <a:rect l="l" t="t" r="r" b="b"/>
              <a:pathLst>
                <a:path w="29209" h="3110229">
                  <a:moveTo>
                    <a:pt x="0" y="0"/>
                  </a:moveTo>
                  <a:lnTo>
                    <a:pt x="0" y="3110072"/>
                  </a:lnTo>
                  <a:lnTo>
                    <a:pt x="29210" y="3110124"/>
                  </a:lnTo>
                  <a:lnTo>
                    <a:pt x="29210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940800" y="3751092"/>
              <a:ext cx="30480" cy="3094355"/>
            </a:xfrm>
            <a:custGeom>
              <a:avLst/>
              <a:gdLst/>
              <a:ahLst/>
              <a:cxnLst/>
              <a:rect l="l" t="t" r="r" b="b"/>
              <a:pathLst>
                <a:path w="30479" h="3094354">
                  <a:moveTo>
                    <a:pt x="0" y="0"/>
                  </a:moveTo>
                  <a:lnTo>
                    <a:pt x="0" y="3093871"/>
                  </a:lnTo>
                  <a:lnTo>
                    <a:pt x="30479" y="3093925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3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968739" y="3768113"/>
              <a:ext cx="29209" cy="3077210"/>
            </a:xfrm>
            <a:custGeom>
              <a:avLst/>
              <a:gdLst/>
              <a:ahLst/>
              <a:cxnLst/>
              <a:rect l="l" t="t" r="r" b="b"/>
              <a:pathLst>
                <a:path w="29209" h="3077209">
                  <a:moveTo>
                    <a:pt x="0" y="0"/>
                  </a:moveTo>
                  <a:lnTo>
                    <a:pt x="0" y="3076899"/>
                  </a:lnTo>
                  <a:lnTo>
                    <a:pt x="29209" y="3076950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1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995410" y="3784362"/>
              <a:ext cx="30480" cy="3061335"/>
            </a:xfrm>
            <a:custGeom>
              <a:avLst/>
              <a:gdLst/>
              <a:ahLst/>
              <a:cxnLst/>
              <a:rect l="l" t="t" r="r" b="b"/>
              <a:pathLst>
                <a:path w="30479" h="3061334">
                  <a:moveTo>
                    <a:pt x="0" y="0"/>
                  </a:moveTo>
                  <a:lnTo>
                    <a:pt x="0" y="3060698"/>
                  </a:lnTo>
                  <a:lnTo>
                    <a:pt x="30480" y="3060751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31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023350" y="3801384"/>
              <a:ext cx="30480" cy="3044190"/>
            </a:xfrm>
            <a:custGeom>
              <a:avLst/>
              <a:gdLst/>
              <a:ahLst/>
              <a:cxnLst/>
              <a:rect l="l" t="t" r="r" b="b"/>
              <a:pathLst>
                <a:path w="30479" h="3044190">
                  <a:moveTo>
                    <a:pt x="0" y="0"/>
                  </a:moveTo>
                  <a:lnTo>
                    <a:pt x="0" y="3043725"/>
                  </a:lnTo>
                  <a:lnTo>
                    <a:pt x="30479" y="3043779"/>
                  </a:lnTo>
                  <a:lnTo>
                    <a:pt x="30479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0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051289" y="3818405"/>
              <a:ext cx="29209" cy="3027045"/>
            </a:xfrm>
            <a:custGeom>
              <a:avLst/>
              <a:gdLst/>
              <a:ahLst/>
              <a:cxnLst/>
              <a:rect l="l" t="t" r="r" b="b"/>
              <a:pathLst>
                <a:path w="29209" h="3027045">
                  <a:moveTo>
                    <a:pt x="0" y="0"/>
                  </a:moveTo>
                  <a:lnTo>
                    <a:pt x="0" y="3026753"/>
                  </a:lnTo>
                  <a:lnTo>
                    <a:pt x="29209" y="3026804"/>
                  </a:lnTo>
                  <a:lnTo>
                    <a:pt x="29209" y="177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0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077960" y="3834653"/>
              <a:ext cx="30480" cy="3011170"/>
            </a:xfrm>
            <a:custGeom>
              <a:avLst/>
              <a:gdLst/>
              <a:ahLst/>
              <a:cxnLst/>
              <a:rect l="l" t="t" r="r" b="b"/>
              <a:pathLst>
                <a:path w="30479" h="3011170">
                  <a:moveTo>
                    <a:pt x="0" y="0"/>
                  </a:moveTo>
                  <a:lnTo>
                    <a:pt x="0" y="3010552"/>
                  </a:lnTo>
                  <a:lnTo>
                    <a:pt x="30480" y="3010605"/>
                  </a:lnTo>
                  <a:lnTo>
                    <a:pt x="30480" y="185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30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105900" y="3851675"/>
              <a:ext cx="25400" cy="2994025"/>
            </a:xfrm>
            <a:custGeom>
              <a:avLst/>
              <a:gdLst/>
              <a:ahLst/>
              <a:cxnLst/>
              <a:rect l="l" t="t" r="r" b="b"/>
              <a:pathLst>
                <a:path w="25400" h="2994025">
                  <a:moveTo>
                    <a:pt x="0" y="0"/>
                  </a:moveTo>
                  <a:lnTo>
                    <a:pt x="0" y="2993579"/>
                  </a:lnTo>
                  <a:lnTo>
                    <a:pt x="25400" y="2993624"/>
                  </a:lnTo>
                  <a:lnTo>
                    <a:pt x="25400" y="154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2F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269"/>
              <a:ext cx="8412480" cy="6845300"/>
            </a:xfrm>
            <a:custGeom>
              <a:avLst/>
              <a:gdLst/>
              <a:ahLst/>
              <a:cxnLst/>
              <a:rect l="l" t="t" r="r" b="b"/>
              <a:pathLst>
                <a:path w="8412480" h="6845300">
                  <a:moveTo>
                    <a:pt x="0" y="0"/>
                  </a:moveTo>
                  <a:lnTo>
                    <a:pt x="69618" y="229"/>
                  </a:lnTo>
                  <a:lnTo>
                    <a:pt x="139103" y="917"/>
                  </a:lnTo>
                  <a:lnTo>
                    <a:pt x="208451" y="2060"/>
                  </a:lnTo>
                  <a:lnTo>
                    <a:pt x="277661" y="3658"/>
                  </a:lnTo>
                  <a:lnTo>
                    <a:pt x="346731" y="5709"/>
                  </a:lnTo>
                  <a:lnTo>
                    <a:pt x="415658" y="8210"/>
                  </a:lnTo>
                  <a:lnTo>
                    <a:pt x="484440" y="11161"/>
                  </a:lnTo>
                  <a:lnTo>
                    <a:pt x="553075" y="14559"/>
                  </a:lnTo>
                  <a:lnTo>
                    <a:pt x="621561" y="18402"/>
                  </a:lnTo>
                  <a:lnTo>
                    <a:pt x="689896" y="22690"/>
                  </a:lnTo>
                  <a:lnTo>
                    <a:pt x="758077" y="27419"/>
                  </a:lnTo>
                  <a:lnTo>
                    <a:pt x="826103" y="32589"/>
                  </a:lnTo>
                  <a:lnTo>
                    <a:pt x="893971" y="38197"/>
                  </a:lnTo>
                  <a:lnTo>
                    <a:pt x="961679" y="44242"/>
                  </a:lnTo>
                  <a:lnTo>
                    <a:pt x="1029224" y="50722"/>
                  </a:lnTo>
                  <a:lnTo>
                    <a:pt x="1096606" y="57636"/>
                  </a:lnTo>
                  <a:lnTo>
                    <a:pt x="1163820" y="64981"/>
                  </a:lnTo>
                  <a:lnTo>
                    <a:pt x="1230867" y="72755"/>
                  </a:lnTo>
                  <a:lnTo>
                    <a:pt x="1297742" y="80958"/>
                  </a:lnTo>
                  <a:lnTo>
                    <a:pt x="1364444" y="89587"/>
                  </a:lnTo>
                  <a:lnTo>
                    <a:pt x="1430972" y="98640"/>
                  </a:lnTo>
                  <a:lnTo>
                    <a:pt x="1497322" y="108116"/>
                  </a:lnTo>
                  <a:lnTo>
                    <a:pt x="1563492" y="118013"/>
                  </a:lnTo>
                  <a:lnTo>
                    <a:pt x="1629481" y="128329"/>
                  </a:lnTo>
                  <a:lnTo>
                    <a:pt x="1695286" y="139062"/>
                  </a:lnTo>
                  <a:lnTo>
                    <a:pt x="1760905" y="150211"/>
                  </a:lnTo>
                  <a:lnTo>
                    <a:pt x="1826336" y="161774"/>
                  </a:lnTo>
                  <a:lnTo>
                    <a:pt x="1891576" y="173749"/>
                  </a:lnTo>
                  <a:lnTo>
                    <a:pt x="1956624" y="186135"/>
                  </a:lnTo>
                  <a:lnTo>
                    <a:pt x="2021478" y="198929"/>
                  </a:lnTo>
                  <a:lnTo>
                    <a:pt x="2086135" y="212130"/>
                  </a:lnTo>
                  <a:lnTo>
                    <a:pt x="2150592" y="225736"/>
                  </a:lnTo>
                  <a:lnTo>
                    <a:pt x="2214849" y="239745"/>
                  </a:lnTo>
                  <a:lnTo>
                    <a:pt x="2278902" y="254156"/>
                  </a:lnTo>
                  <a:lnTo>
                    <a:pt x="2342750" y="268966"/>
                  </a:lnTo>
                  <a:lnTo>
                    <a:pt x="2406390" y="284175"/>
                  </a:lnTo>
                  <a:lnTo>
                    <a:pt x="2469820" y="299780"/>
                  </a:lnTo>
                  <a:lnTo>
                    <a:pt x="2533039" y="315779"/>
                  </a:lnTo>
                  <a:lnTo>
                    <a:pt x="2596043" y="332172"/>
                  </a:lnTo>
                  <a:lnTo>
                    <a:pt x="2658831" y="348955"/>
                  </a:lnTo>
                  <a:lnTo>
                    <a:pt x="2721400" y="366127"/>
                  </a:lnTo>
                  <a:lnTo>
                    <a:pt x="2783749" y="383687"/>
                  </a:lnTo>
                  <a:lnTo>
                    <a:pt x="2845875" y="401633"/>
                  </a:lnTo>
                  <a:lnTo>
                    <a:pt x="2907776" y="419962"/>
                  </a:lnTo>
                  <a:lnTo>
                    <a:pt x="2969450" y="438674"/>
                  </a:lnTo>
                  <a:lnTo>
                    <a:pt x="3030895" y="457766"/>
                  </a:lnTo>
                  <a:lnTo>
                    <a:pt x="3092108" y="477237"/>
                  </a:lnTo>
                  <a:lnTo>
                    <a:pt x="3153088" y="497085"/>
                  </a:lnTo>
                  <a:lnTo>
                    <a:pt x="3213831" y="517308"/>
                  </a:lnTo>
                  <a:lnTo>
                    <a:pt x="3274337" y="537904"/>
                  </a:lnTo>
                  <a:lnTo>
                    <a:pt x="3334603" y="558872"/>
                  </a:lnTo>
                  <a:lnTo>
                    <a:pt x="3394626" y="580210"/>
                  </a:lnTo>
                  <a:lnTo>
                    <a:pt x="3454405" y="601915"/>
                  </a:lnTo>
                  <a:lnTo>
                    <a:pt x="3513938" y="623988"/>
                  </a:lnTo>
                  <a:lnTo>
                    <a:pt x="3573221" y="646424"/>
                  </a:lnTo>
                  <a:lnTo>
                    <a:pt x="3632254" y="669224"/>
                  </a:lnTo>
                  <a:lnTo>
                    <a:pt x="3691033" y="692385"/>
                  </a:lnTo>
                  <a:lnTo>
                    <a:pt x="3749557" y="715904"/>
                  </a:lnTo>
                  <a:lnTo>
                    <a:pt x="3807824" y="739782"/>
                  </a:lnTo>
                  <a:lnTo>
                    <a:pt x="3865831" y="764015"/>
                  </a:lnTo>
                  <a:lnTo>
                    <a:pt x="3923577" y="788602"/>
                  </a:lnTo>
                  <a:lnTo>
                    <a:pt x="3981058" y="813542"/>
                  </a:lnTo>
                  <a:lnTo>
                    <a:pt x="4038273" y="838832"/>
                  </a:lnTo>
                  <a:lnTo>
                    <a:pt x="4095220" y="864470"/>
                  </a:lnTo>
                  <a:lnTo>
                    <a:pt x="4151897" y="890456"/>
                  </a:lnTo>
                  <a:lnTo>
                    <a:pt x="4208301" y="916787"/>
                  </a:lnTo>
                  <a:lnTo>
                    <a:pt x="4264430" y="943461"/>
                  </a:lnTo>
                  <a:lnTo>
                    <a:pt x="4320282" y="970477"/>
                  </a:lnTo>
                  <a:lnTo>
                    <a:pt x="4375855" y="997833"/>
                  </a:lnTo>
                  <a:lnTo>
                    <a:pt x="4431147" y="1025527"/>
                  </a:lnTo>
                  <a:lnTo>
                    <a:pt x="4486155" y="1053557"/>
                  </a:lnTo>
                  <a:lnTo>
                    <a:pt x="4540878" y="1081922"/>
                  </a:lnTo>
                  <a:lnTo>
                    <a:pt x="4595313" y="1110620"/>
                  </a:lnTo>
                  <a:lnTo>
                    <a:pt x="4649458" y="1139649"/>
                  </a:lnTo>
                  <a:lnTo>
                    <a:pt x="4703311" y="1169007"/>
                  </a:lnTo>
                  <a:lnTo>
                    <a:pt x="4756869" y="1198693"/>
                  </a:lnTo>
                  <a:lnTo>
                    <a:pt x="4810131" y="1228705"/>
                  </a:lnTo>
                  <a:lnTo>
                    <a:pt x="4863095" y="1259041"/>
                  </a:lnTo>
                  <a:lnTo>
                    <a:pt x="4915758" y="1289699"/>
                  </a:lnTo>
                  <a:lnTo>
                    <a:pt x="4968118" y="1320678"/>
                  </a:lnTo>
                  <a:lnTo>
                    <a:pt x="5020172" y="1351975"/>
                  </a:lnTo>
                  <a:lnTo>
                    <a:pt x="5071920" y="1383590"/>
                  </a:lnTo>
                  <a:lnTo>
                    <a:pt x="5123358" y="1415519"/>
                  </a:lnTo>
                  <a:lnTo>
                    <a:pt x="5174484" y="1447763"/>
                  </a:lnTo>
                  <a:lnTo>
                    <a:pt x="5225297" y="1480318"/>
                  </a:lnTo>
                  <a:lnTo>
                    <a:pt x="5275794" y="1513182"/>
                  </a:lnTo>
                  <a:lnTo>
                    <a:pt x="5325972" y="1546356"/>
                  </a:lnTo>
                  <a:lnTo>
                    <a:pt x="5375831" y="1579835"/>
                  </a:lnTo>
                  <a:lnTo>
                    <a:pt x="5425367" y="1613620"/>
                  </a:lnTo>
                  <a:lnTo>
                    <a:pt x="5474578" y="1647707"/>
                  </a:lnTo>
                  <a:lnTo>
                    <a:pt x="5523463" y="1682095"/>
                  </a:lnTo>
                  <a:lnTo>
                    <a:pt x="5572018" y="1716783"/>
                  </a:lnTo>
                  <a:lnTo>
                    <a:pt x="5620243" y="1751769"/>
                  </a:lnTo>
                  <a:lnTo>
                    <a:pt x="5668134" y="1787050"/>
                  </a:lnTo>
                  <a:lnTo>
                    <a:pt x="5715690" y="1822625"/>
                  </a:lnTo>
                  <a:lnTo>
                    <a:pt x="5762908" y="1858493"/>
                  </a:lnTo>
                  <a:lnTo>
                    <a:pt x="5809787" y="1894652"/>
                  </a:lnTo>
                  <a:lnTo>
                    <a:pt x="5856323" y="1931099"/>
                  </a:lnTo>
                  <a:lnTo>
                    <a:pt x="5902516" y="1967834"/>
                  </a:lnTo>
                  <a:lnTo>
                    <a:pt x="5948362" y="2004853"/>
                  </a:lnTo>
                  <a:lnTo>
                    <a:pt x="5993860" y="2042157"/>
                  </a:lnTo>
                  <a:lnTo>
                    <a:pt x="6039007" y="2079742"/>
                  </a:lnTo>
                  <a:lnTo>
                    <a:pt x="6083801" y="2117607"/>
                  </a:lnTo>
                  <a:lnTo>
                    <a:pt x="6128241" y="2155750"/>
                  </a:lnTo>
                  <a:lnTo>
                    <a:pt x="6172323" y="2194170"/>
                  </a:lnTo>
                  <a:lnTo>
                    <a:pt x="6216047" y="2232865"/>
                  </a:lnTo>
                  <a:lnTo>
                    <a:pt x="6259408" y="2271832"/>
                  </a:lnTo>
                  <a:lnTo>
                    <a:pt x="6302407" y="2311071"/>
                  </a:lnTo>
                  <a:lnTo>
                    <a:pt x="6345039" y="2350580"/>
                  </a:lnTo>
                  <a:lnTo>
                    <a:pt x="6387304" y="2390356"/>
                  </a:lnTo>
                  <a:lnTo>
                    <a:pt x="6429198" y="2430398"/>
                  </a:lnTo>
                  <a:lnTo>
                    <a:pt x="6470720" y="2470704"/>
                  </a:lnTo>
                  <a:lnTo>
                    <a:pt x="6511868" y="2511272"/>
                  </a:lnTo>
                  <a:lnTo>
                    <a:pt x="6552639" y="2552102"/>
                  </a:lnTo>
                  <a:lnTo>
                    <a:pt x="6593032" y="2593190"/>
                  </a:lnTo>
                  <a:lnTo>
                    <a:pt x="6633043" y="2634535"/>
                  </a:lnTo>
                  <a:lnTo>
                    <a:pt x="6672671" y="2676136"/>
                  </a:lnTo>
                  <a:lnTo>
                    <a:pt x="6711915" y="2717990"/>
                  </a:lnTo>
                  <a:lnTo>
                    <a:pt x="6750770" y="2760096"/>
                  </a:lnTo>
                  <a:lnTo>
                    <a:pt x="6789237" y="2802453"/>
                  </a:lnTo>
                  <a:lnTo>
                    <a:pt x="6827311" y="2845057"/>
                  </a:lnTo>
                  <a:lnTo>
                    <a:pt x="6864992" y="2887908"/>
                  </a:lnTo>
                  <a:lnTo>
                    <a:pt x="6902276" y="2931004"/>
                  </a:lnTo>
                  <a:lnTo>
                    <a:pt x="6939162" y="2974343"/>
                  </a:lnTo>
                  <a:lnTo>
                    <a:pt x="6975648" y="3017924"/>
                  </a:lnTo>
                  <a:lnTo>
                    <a:pt x="7011731" y="3061744"/>
                  </a:lnTo>
                  <a:lnTo>
                    <a:pt x="7047410" y="3105801"/>
                  </a:lnTo>
                  <a:lnTo>
                    <a:pt x="7082681" y="3150095"/>
                  </a:lnTo>
                  <a:lnTo>
                    <a:pt x="7117544" y="3194623"/>
                  </a:lnTo>
                  <a:lnTo>
                    <a:pt x="7151995" y="3239383"/>
                  </a:lnTo>
                  <a:lnTo>
                    <a:pt x="7186033" y="3284374"/>
                  </a:lnTo>
                  <a:lnTo>
                    <a:pt x="7219655" y="3329594"/>
                  </a:lnTo>
                  <a:lnTo>
                    <a:pt x="7252860" y="3375042"/>
                  </a:lnTo>
                  <a:lnTo>
                    <a:pt x="7285645" y="3420714"/>
                  </a:lnTo>
                  <a:lnTo>
                    <a:pt x="7318007" y="3466611"/>
                  </a:lnTo>
                  <a:lnTo>
                    <a:pt x="7349946" y="3512729"/>
                  </a:lnTo>
                  <a:lnTo>
                    <a:pt x="7381458" y="3559068"/>
                  </a:lnTo>
                  <a:lnTo>
                    <a:pt x="7412541" y="3605624"/>
                  </a:lnTo>
                  <a:lnTo>
                    <a:pt x="7443194" y="3652398"/>
                  </a:lnTo>
                  <a:lnTo>
                    <a:pt x="7473414" y="3699386"/>
                  </a:lnTo>
                  <a:lnTo>
                    <a:pt x="7503198" y="3746588"/>
                  </a:lnTo>
                  <a:lnTo>
                    <a:pt x="7532546" y="3794001"/>
                  </a:lnTo>
                  <a:lnTo>
                    <a:pt x="7561454" y="3841623"/>
                  </a:lnTo>
                  <a:lnTo>
                    <a:pt x="7589920" y="3889453"/>
                  </a:lnTo>
                  <a:lnTo>
                    <a:pt x="7617943" y="3937490"/>
                  </a:lnTo>
                  <a:lnTo>
                    <a:pt x="7645520" y="3985730"/>
                  </a:lnTo>
                  <a:lnTo>
                    <a:pt x="7672649" y="4034173"/>
                  </a:lnTo>
                  <a:lnTo>
                    <a:pt x="7699328" y="4082817"/>
                  </a:lnTo>
                  <a:lnTo>
                    <a:pt x="7725554" y="4131660"/>
                  </a:lnTo>
                  <a:lnTo>
                    <a:pt x="7751325" y="4180701"/>
                  </a:lnTo>
                  <a:lnTo>
                    <a:pt x="7776640" y="4229936"/>
                  </a:lnTo>
                  <a:lnTo>
                    <a:pt x="7801496" y="4279366"/>
                  </a:lnTo>
                  <a:lnTo>
                    <a:pt x="7825891" y="4328987"/>
                  </a:lnTo>
                  <a:lnTo>
                    <a:pt x="7849823" y="4378799"/>
                  </a:lnTo>
                  <a:lnTo>
                    <a:pt x="7873290" y="4428799"/>
                  </a:lnTo>
                  <a:lnTo>
                    <a:pt x="7896288" y="4478986"/>
                  </a:lnTo>
                  <a:lnTo>
                    <a:pt x="7918818" y="4529358"/>
                  </a:lnTo>
                  <a:lnTo>
                    <a:pt x="7940875" y="4579913"/>
                  </a:lnTo>
                  <a:lnTo>
                    <a:pt x="7962458" y="4630649"/>
                  </a:lnTo>
                  <a:lnTo>
                    <a:pt x="7983565" y="4681565"/>
                  </a:lnTo>
                  <a:lnTo>
                    <a:pt x="8004194" y="4732659"/>
                  </a:lnTo>
                  <a:lnTo>
                    <a:pt x="8024342" y="4783929"/>
                  </a:lnTo>
                  <a:lnTo>
                    <a:pt x="8044007" y="4835373"/>
                  </a:lnTo>
                  <a:lnTo>
                    <a:pt x="8063187" y="4886990"/>
                  </a:lnTo>
                  <a:lnTo>
                    <a:pt x="8081881" y="4938778"/>
                  </a:lnTo>
                  <a:lnTo>
                    <a:pt x="8100085" y="4990735"/>
                  </a:lnTo>
                  <a:lnTo>
                    <a:pt x="8117798" y="5042859"/>
                  </a:lnTo>
                  <a:lnTo>
                    <a:pt x="8135017" y="5095149"/>
                  </a:lnTo>
                  <a:lnTo>
                    <a:pt x="8151740" y="5147603"/>
                  </a:lnTo>
                  <a:lnTo>
                    <a:pt x="8167966" y="5200218"/>
                  </a:lnTo>
                  <a:lnTo>
                    <a:pt x="8183692" y="5252994"/>
                  </a:lnTo>
                  <a:lnTo>
                    <a:pt x="8198915" y="5305929"/>
                  </a:lnTo>
                  <a:lnTo>
                    <a:pt x="8213634" y="5359020"/>
                  </a:lnTo>
                  <a:lnTo>
                    <a:pt x="8227847" y="5412266"/>
                  </a:lnTo>
                  <a:lnTo>
                    <a:pt x="8241550" y="5465665"/>
                  </a:lnTo>
                  <a:lnTo>
                    <a:pt x="8254743" y="5519216"/>
                  </a:lnTo>
                  <a:lnTo>
                    <a:pt x="8267423" y="5572917"/>
                  </a:lnTo>
                  <a:lnTo>
                    <a:pt x="8279588" y="5626765"/>
                  </a:lnTo>
                  <a:lnTo>
                    <a:pt x="8291235" y="5680760"/>
                  </a:lnTo>
                  <a:lnTo>
                    <a:pt x="8302363" y="5734899"/>
                  </a:lnTo>
                  <a:lnTo>
                    <a:pt x="8312969" y="5789181"/>
                  </a:lnTo>
                  <a:lnTo>
                    <a:pt x="8323051" y="5843604"/>
                  </a:lnTo>
                  <a:lnTo>
                    <a:pt x="8332607" y="5898166"/>
                  </a:lnTo>
                  <a:lnTo>
                    <a:pt x="8341635" y="5952865"/>
                  </a:lnTo>
                  <a:lnTo>
                    <a:pt x="8350133" y="6007700"/>
                  </a:lnTo>
                  <a:lnTo>
                    <a:pt x="8358098" y="6062668"/>
                  </a:lnTo>
                  <a:lnTo>
                    <a:pt x="8365528" y="6117769"/>
                  </a:lnTo>
                  <a:lnTo>
                    <a:pt x="8372422" y="6173000"/>
                  </a:lnTo>
                  <a:lnTo>
                    <a:pt x="8378776" y="6228360"/>
                  </a:lnTo>
                  <a:lnTo>
                    <a:pt x="8384589" y="6283847"/>
                  </a:lnTo>
                  <a:lnTo>
                    <a:pt x="8389859" y="6339458"/>
                  </a:lnTo>
                  <a:lnTo>
                    <a:pt x="8394584" y="6395193"/>
                  </a:lnTo>
                  <a:lnTo>
                    <a:pt x="8398760" y="6451050"/>
                  </a:lnTo>
                  <a:lnTo>
                    <a:pt x="8402387" y="6507026"/>
                  </a:lnTo>
                  <a:lnTo>
                    <a:pt x="8405462" y="6563120"/>
                  </a:lnTo>
                  <a:lnTo>
                    <a:pt x="8407982" y="6619330"/>
                  </a:lnTo>
                  <a:lnTo>
                    <a:pt x="8409947" y="6675655"/>
                  </a:lnTo>
                  <a:lnTo>
                    <a:pt x="8411352" y="6732093"/>
                  </a:lnTo>
                  <a:lnTo>
                    <a:pt x="8412197" y="6788642"/>
                  </a:lnTo>
                  <a:lnTo>
                    <a:pt x="8412480" y="6845300"/>
                  </a:lnTo>
                </a:path>
                <a:path w="8412480" h="6845300">
                  <a:moveTo>
                    <a:pt x="1270" y="0"/>
                  </a:moveTo>
                  <a:lnTo>
                    <a:pt x="1270" y="0"/>
                  </a:lnTo>
                </a:path>
                <a:path w="8412480" h="6845300">
                  <a:moveTo>
                    <a:pt x="8412480" y="6845300"/>
                  </a:moveTo>
                  <a:lnTo>
                    <a:pt x="8412480" y="6845300"/>
                  </a:lnTo>
                </a:path>
              </a:pathLst>
            </a:custGeom>
            <a:ln w="12579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0" name="object 140"/>
          <p:cNvSpPr txBox="1">
            <a:spLocks noGrp="1"/>
          </p:cNvSpPr>
          <p:nvPr>
            <p:ph type="title"/>
          </p:nvPr>
        </p:nvSpPr>
        <p:spPr>
          <a:xfrm>
            <a:off x="1338580" y="833120"/>
            <a:ext cx="6456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Arial"/>
                <a:cs typeface="Arial"/>
              </a:rPr>
              <a:t>BATTERIES </a:t>
            </a:r>
            <a:r>
              <a:rPr sz="4400" b="0" spc="-5" dirty="0">
                <a:latin typeface="Arial"/>
                <a:cs typeface="Arial"/>
              </a:rPr>
              <a:t>AND</a:t>
            </a:r>
            <a:r>
              <a:rPr sz="4400" b="0" spc="-80" dirty="0">
                <a:latin typeface="Arial"/>
                <a:cs typeface="Arial"/>
              </a:rPr>
              <a:t> </a:t>
            </a:r>
            <a:r>
              <a:rPr sz="4400" b="0" dirty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34290"/>
            <a:ext cx="7399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" dirty="0">
                <a:solidFill>
                  <a:srgbClr val="00FF00"/>
                </a:solidFill>
                <a:latin typeface="Arial Black"/>
                <a:cs typeface="Arial Black"/>
              </a:rPr>
              <a:t>1. PRIMARY</a:t>
            </a:r>
            <a:r>
              <a:rPr sz="4800" b="0" spc="-114" dirty="0">
                <a:solidFill>
                  <a:srgbClr val="00FF00"/>
                </a:solidFill>
                <a:latin typeface="Arial Black"/>
                <a:cs typeface="Arial Black"/>
              </a:rPr>
              <a:t> </a:t>
            </a:r>
            <a:r>
              <a:rPr sz="4800" b="0" spc="-5" dirty="0">
                <a:solidFill>
                  <a:srgbClr val="00FF00"/>
                </a:solidFill>
                <a:latin typeface="Arial Black"/>
                <a:cs typeface="Arial Black"/>
              </a:rPr>
              <a:t>BATTERY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618489"/>
            <a:ext cx="8780780" cy="605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110" marR="1689100" indent="-203200">
              <a:lnSpc>
                <a:spcPct val="132000"/>
              </a:lnSpc>
              <a:spcBef>
                <a:spcPts val="100"/>
              </a:spcBef>
            </a:pPr>
            <a:r>
              <a:rPr sz="3200" b="1" dirty="0">
                <a:solidFill>
                  <a:srgbClr val="B8FF72"/>
                </a:solidFill>
                <a:latin typeface="Times New Roman"/>
                <a:cs typeface="Times New Roman"/>
              </a:rPr>
              <a:t>- Non-rechargeable </a:t>
            </a:r>
            <a:r>
              <a:rPr sz="3200" b="1" spc="-5" dirty="0">
                <a:solidFill>
                  <a:srgbClr val="B8FF72"/>
                </a:solidFill>
                <a:latin typeface="Times New Roman"/>
                <a:cs typeface="Times New Roman"/>
              </a:rPr>
              <a:t>(cell </a:t>
            </a:r>
            <a:r>
              <a:rPr sz="3200" b="1" dirty="0">
                <a:solidFill>
                  <a:srgbClr val="B8FF72"/>
                </a:solidFill>
                <a:latin typeface="Times New Roman"/>
                <a:cs typeface="Times New Roman"/>
              </a:rPr>
              <a:t>reactions are  irreversible)</a:t>
            </a:r>
            <a:endParaRPr sz="3200">
              <a:latin typeface="Times New Roman"/>
              <a:cs typeface="Times New Roman"/>
            </a:endParaRPr>
          </a:p>
          <a:p>
            <a:pPr marL="549910">
              <a:lnSpc>
                <a:spcPct val="100000"/>
              </a:lnSpc>
              <a:spcBef>
                <a:spcPts val="70"/>
              </a:spcBef>
            </a:pPr>
            <a:r>
              <a:rPr sz="3200" b="1" dirty="0">
                <a:solidFill>
                  <a:srgbClr val="B8FF72"/>
                </a:solidFill>
                <a:latin typeface="Times New Roman"/>
                <a:cs typeface="Times New Roman"/>
              </a:rPr>
              <a:t>- Self-discharges </a:t>
            </a:r>
            <a:r>
              <a:rPr sz="3200" b="1" spc="-5" dirty="0">
                <a:solidFill>
                  <a:srgbClr val="B8FF72"/>
                </a:solidFill>
                <a:latin typeface="Times New Roman"/>
                <a:cs typeface="Times New Roman"/>
              </a:rPr>
              <a:t>whether </a:t>
            </a:r>
            <a:r>
              <a:rPr sz="3200" b="1" dirty="0">
                <a:solidFill>
                  <a:srgbClr val="B8FF72"/>
                </a:solidFill>
                <a:latin typeface="Times New Roman"/>
                <a:cs typeface="Times New Roman"/>
              </a:rPr>
              <a:t>used or</a:t>
            </a:r>
            <a:r>
              <a:rPr sz="3200" b="1" spc="15" dirty="0">
                <a:solidFill>
                  <a:srgbClr val="B8FF7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B8FF72"/>
                </a:solidFill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950"/>
              </a:spcBef>
            </a:pPr>
            <a:r>
              <a:rPr sz="2400" spc="-5" dirty="0">
                <a:solidFill>
                  <a:srgbClr val="FFFFFF"/>
                </a:solidFill>
                <a:latin typeface="Arial Black"/>
                <a:cs typeface="Arial Black"/>
              </a:rPr>
              <a:t>LECLANCHE CELLS (Zn/C) 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-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Popular </a:t>
            </a:r>
            <a:r>
              <a:rPr sz="2400" spc="-5" dirty="0">
                <a:solidFill>
                  <a:srgbClr val="FFFFFF"/>
                </a:solidFill>
                <a:latin typeface="Arial Black"/>
                <a:cs typeface="Arial Black"/>
              </a:rPr>
              <a:t>low-cost</a:t>
            </a: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Arial Black"/>
              <a:cs typeface="Arial Black"/>
            </a:endParaRPr>
          </a:p>
          <a:p>
            <a:pPr marL="397510" marR="1024255">
              <a:lnSpc>
                <a:spcPct val="100000"/>
              </a:lnSpc>
            </a:pPr>
            <a:r>
              <a:rPr sz="3200" b="1" dirty="0">
                <a:solidFill>
                  <a:srgbClr val="FF6600"/>
                </a:solidFill>
                <a:latin typeface="Times New Roman"/>
                <a:cs typeface="Times New Roman"/>
              </a:rPr>
              <a:t>Applications: Torch </a:t>
            </a:r>
            <a:r>
              <a:rPr sz="32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light, </a:t>
            </a:r>
            <a:r>
              <a:rPr sz="3200" b="1" dirty="0">
                <a:solidFill>
                  <a:srgbClr val="FF6600"/>
                </a:solidFill>
                <a:latin typeface="Times New Roman"/>
                <a:cs typeface="Times New Roman"/>
              </a:rPr>
              <a:t>portable radios,  </a:t>
            </a:r>
            <a:r>
              <a:rPr sz="3200" b="1" spc="-5" dirty="0">
                <a:solidFill>
                  <a:srgbClr val="FF6600"/>
                </a:solidFill>
                <a:latin typeface="Times New Roman"/>
                <a:cs typeface="Times New Roman"/>
              </a:rPr>
              <a:t>toys, </a:t>
            </a:r>
            <a:r>
              <a:rPr sz="3200" b="1" dirty="0">
                <a:solidFill>
                  <a:srgbClr val="FF6600"/>
                </a:solidFill>
                <a:latin typeface="Times New Roman"/>
                <a:cs typeface="Times New Roman"/>
              </a:rPr>
              <a:t>novelties,</a:t>
            </a:r>
            <a:r>
              <a:rPr sz="3200" b="1" spc="5" dirty="0">
                <a:solidFill>
                  <a:srgbClr val="FF66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6600"/>
                </a:solidFill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  <a:spcBef>
                <a:spcPts val="2520"/>
              </a:spcBef>
              <a:tabLst>
                <a:tab pos="6759575" algn="l"/>
              </a:tabLst>
            </a:pPr>
            <a:r>
              <a:rPr sz="2800" spc="-5" dirty="0">
                <a:solidFill>
                  <a:srgbClr val="FFFFFF"/>
                </a:solidFill>
                <a:latin typeface="Arial Black"/>
                <a:cs typeface="Arial Black"/>
              </a:rPr>
              <a:t>Mg/MnO</a:t>
            </a:r>
            <a:r>
              <a:rPr sz="2400" spc="-7" baseline="-24305" dirty="0">
                <a:solidFill>
                  <a:srgbClr val="FFFFFF"/>
                </a:solidFill>
                <a:latin typeface="Arial Black"/>
                <a:cs typeface="Arial Black"/>
              </a:rPr>
              <a:t>2 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CELLS </a:t>
            </a:r>
            <a:r>
              <a:rPr sz="280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28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Black"/>
                <a:cs typeface="Arial Black"/>
              </a:rPr>
              <a:t>High</a:t>
            </a:r>
            <a:r>
              <a:rPr sz="28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Black"/>
                <a:cs typeface="Arial Black"/>
              </a:rPr>
              <a:t>capacity	system</a:t>
            </a:r>
            <a:endParaRPr sz="2800">
              <a:latin typeface="Arial Black"/>
              <a:cs typeface="Arial Black"/>
            </a:endParaRPr>
          </a:p>
          <a:p>
            <a:pPr marL="626110" marR="1473835">
              <a:lnSpc>
                <a:spcPts val="3829"/>
              </a:lnSpc>
              <a:spcBef>
                <a:spcPts val="3379"/>
              </a:spcBef>
            </a:pPr>
            <a:r>
              <a:rPr sz="3200" b="1" dirty="0">
                <a:solidFill>
                  <a:srgbClr val="E71770"/>
                </a:solidFill>
                <a:latin typeface="Times New Roman"/>
                <a:cs typeface="Times New Roman"/>
              </a:rPr>
              <a:t>Applications: </a:t>
            </a:r>
            <a:r>
              <a:rPr sz="3200" b="1" spc="-5" dirty="0">
                <a:solidFill>
                  <a:srgbClr val="E71770"/>
                </a:solidFill>
                <a:latin typeface="Times New Roman"/>
                <a:cs typeface="Times New Roman"/>
              </a:rPr>
              <a:t>Military</a:t>
            </a:r>
            <a:r>
              <a:rPr sz="3200" b="1" spc="-80" dirty="0">
                <a:solidFill>
                  <a:srgbClr val="E71770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E71770"/>
                </a:solidFill>
                <a:latin typeface="Times New Roman"/>
                <a:cs typeface="Times New Roman"/>
              </a:rPr>
              <a:t>communication  </a:t>
            </a:r>
            <a:r>
              <a:rPr sz="3200" b="1" dirty="0">
                <a:solidFill>
                  <a:srgbClr val="E71770"/>
                </a:solidFill>
                <a:latin typeface="Times New Roman"/>
                <a:cs typeface="Times New Roman"/>
              </a:rPr>
              <a:t>equipment, voting machines, 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58060" y="288290"/>
            <a:ext cx="5516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E7FFD0"/>
                </a:solidFill>
                <a:latin typeface="Arial Black"/>
                <a:cs typeface="Arial Black"/>
              </a:rPr>
              <a:t>RESERVE</a:t>
            </a:r>
            <a:r>
              <a:rPr sz="4000" b="0" spc="-85" dirty="0">
                <a:solidFill>
                  <a:srgbClr val="E7FFD0"/>
                </a:solidFill>
                <a:latin typeface="Arial Black"/>
                <a:cs typeface="Arial Black"/>
              </a:rPr>
              <a:t> </a:t>
            </a:r>
            <a:r>
              <a:rPr sz="4000" b="0" spc="-10" dirty="0">
                <a:solidFill>
                  <a:srgbClr val="E7FFD0"/>
                </a:solidFill>
                <a:latin typeface="Arial Black"/>
                <a:cs typeface="Arial Black"/>
              </a:rPr>
              <a:t>BATTERY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369" y="1024890"/>
            <a:ext cx="8340090" cy="523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17780" algn="just">
              <a:lnSpc>
                <a:spcPct val="999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- one of the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cell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components,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usually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the  electrolyte,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kept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isolated from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rest and 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added at the </a:t>
            </a:r>
            <a:r>
              <a:rPr sz="32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time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2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endParaRPr sz="3200">
              <a:latin typeface="Times New Roman"/>
              <a:cs typeface="Times New Roman"/>
            </a:endParaRPr>
          </a:p>
          <a:p>
            <a:pPr marL="355600" marR="192405" indent="-304800">
              <a:lnSpc>
                <a:spcPct val="154000"/>
              </a:lnSpc>
              <a:spcBef>
                <a:spcPts val="819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Mg/Cu</a:t>
            </a:r>
            <a:r>
              <a:rPr sz="2775" b="1" baseline="-24024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Cl</a:t>
            </a:r>
            <a:r>
              <a:rPr sz="2775" b="1" baseline="-24024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Mg/AgCl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(sea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water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activated battery)  </a:t>
            </a:r>
            <a:r>
              <a:rPr sz="3200" b="1" dirty="0">
                <a:solidFill>
                  <a:srgbClr val="00FF00"/>
                </a:solidFill>
                <a:latin typeface="Times New Roman"/>
                <a:cs typeface="Times New Roman"/>
              </a:rPr>
              <a:t>Applications: Torpedoes, Sea beacons  </a:t>
            </a:r>
            <a:r>
              <a:rPr sz="3200" b="1" spc="-5" dirty="0">
                <a:solidFill>
                  <a:srgbClr val="00FF00"/>
                </a:solidFill>
                <a:latin typeface="Times New Roman"/>
                <a:cs typeface="Times New Roman"/>
              </a:rPr>
              <a:t>(Mainly in </a:t>
            </a:r>
            <a:r>
              <a:rPr sz="3200" b="1" dirty="0">
                <a:solidFill>
                  <a:srgbClr val="00FF00"/>
                </a:solidFill>
                <a:latin typeface="Times New Roman"/>
                <a:cs typeface="Times New Roman"/>
              </a:rPr>
              <a:t>Meteorology and Defence</a:t>
            </a:r>
            <a:r>
              <a:rPr sz="3200" b="1" spc="4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FF00"/>
                </a:solidFill>
                <a:latin typeface="Times New Roman"/>
                <a:cs typeface="Times New Roman"/>
              </a:rPr>
              <a:t>fields)</a:t>
            </a:r>
            <a:endParaRPr sz="3200">
              <a:latin typeface="Times New Roman"/>
              <a:cs typeface="Times New Roman"/>
            </a:endParaRPr>
          </a:p>
          <a:p>
            <a:pPr marL="279400" marR="1250315" indent="254000">
              <a:lnSpc>
                <a:spcPct val="136700"/>
              </a:lnSpc>
              <a:spcBef>
                <a:spcPts val="47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Li/FeS</a:t>
            </a:r>
            <a:r>
              <a:rPr sz="2775" b="1" baseline="-24024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(Thermally activated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battery)  </a:t>
            </a:r>
            <a:r>
              <a:rPr sz="3200" b="1" spc="-5" dirty="0">
                <a:solidFill>
                  <a:srgbClr val="00FF00"/>
                </a:solidFill>
                <a:latin typeface="Times New Roman"/>
                <a:cs typeface="Times New Roman"/>
              </a:rPr>
              <a:t>Applications: </a:t>
            </a:r>
            <a:r>
              <a:rPr sz="3200" b="1" dirty="0">
                <a:solidFill>
                  <a:srgbClr val="00FF00"/>
                </a:solidFill>
                <a:latin typeface="Times New Roman"/>
                <a:cs typeface="Times New Roman"/>
              </a:rPr>
              <a:t>In</a:t>
            </a:r>
            <a:r>
              <a:rPr sz="3200" b="1" spc="10" dirty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0FF00"/>
                </a:solidFill>
                <a:latin typeface="Times New Roman"/>
                <a:cs typeface="Times New Roman"/>
              </a:rPr>
              <a:t>Missiles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91440"/>
            <a:ext cx="78136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FF6600"/>
                </a:solidFill>
                <a:latin typeface="Arial Black"/>
                <a:cs typeface="Arial Black"/>
              </a:rPr>
              <a:t>2. </a:t>
            </a:r>
            <a:r>
              <a:rPr sz="4400" b="0" spc="-5" dirty="0">
                <a:solidFill>
                  <a:srgbClr val="FF6600"/>
                </a:solidFill>
                <a:latin typeface="Arial Black"/>
                <a:cs typeface="Arial Black"/>
              </a:rPr>
              <a:t>SECONDARY</a:t>
            </a:r>
            <a:r>
              <a:rPr sz="4400" b="0" spc="-100" dirty="0">
                <a:solidFill>
                  <a:srgbClr val="FF6600"/>
                </a:solidFill>
                <a:latin typeface="Arial Black"/>
                <a:cs typeface="Arial Black"/>
              </a:rPr>
              <a:t> </a:t>
            </a:r>
            <a:r>
              <a:rPr sz="4400" b="0" spc="-5" dirty="0">
                <a:solidFill>
                  <a:srgbClr val="FF6600"/>
                </a:solidFill>
                <a:latin typeface="Arial Black"/>
                <a:cs typeface="Arial Black"/>
              </a:rPr>
              <a:t>BATTERY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758190"/>
            <a:ext cx="7795259" cy="604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- Rechargeable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(cell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reactions are</a:t>
            </a: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reversible)</a:t>
            </a:r>
            <a:endParaRPr sz="3200">
              <a:latin typeface="Times New Roman"/>
              <a:cs typeface="Times New Roman"/>
            </a:endParaRPr>
          </a:p>
          <a:p>
            <a:pPr marL="377825" marR="1570990">
              <a:lnSpc>
                <a:spcPct val="152000"/>
              </a:lnSpc>
              <a:spcBef>
                <a:spcPts val="1600"/>
              </a:spcBef>
            </a:pPr>
            <a:r>
              <a:rPr sz="3200" b="1" dirty="0">
                <a:solidFill>
                  <a:srgbClr val="B8FF72"/>
                </a:solidFill>
                <a:latin typeface="Times New Roman"/>
                <a:cs typeface="Times New Roman"/>
              </a:rPr>
              <a:t>Lead-Acid Battery </a:t>
            </a:r>
            <a:r>
              <a:rPr sz="3200" b="1" spc="-5" dirty="0">
                <a:solidFill>
                  <a:srgbClr val="B8FF72"/>
                </a:solidFill>
                <a:latin typeface="Times New Roman"/>
                <a:cs typeface="Times New Roman"/>
              </a:rPr>
              <a:t>(Pb/H+) 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Nickel-Cadmium Battery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(Ni-Cd)  </a:t>
            </a:r>
            <a:r>
              <a:rPr sz="3200" b="1" spc="-5" dirty="0">
                <a:solidFill>
                  <a:srgbClr val="B8FF72"/>
                </a:solidFill>
                <a:latin typeface="Times New Roman"/>
                <a:cs typeface="Times New Roman"/>
              </a:rPr>
              <a:t>Nickel-Iron </a:t>
            </a:r>
            <a:r>
              <a:rPr sz="3200" b="1" dirty="0">
                <a:solidFill>
                  <a:srgbClr val="B8FF72"/>
                </a:solidFill>
                <a:latin typeface="Times New Roman"/>
                <a:cs typeface="Times New Roman"/>
              </a:rPr>
              <a:t>Battery</a:t>
            </a:r>
            <a:r>
              <a:rPr sz="3200" b="1" spc="5" dirty="0">
                <a:solidFill>
                  <a:srgbClr val="B8FF72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B8FF72"/>
                </a:solidFill>
                <a:latin typeface="Times New Roman"/>
                <a:cs typeface="Times New Roman"/>
              </a:rPr>
              <a:t>(Ni-Fe)</a:t>
            </a:r>
            <a:endParaRPr sz="3200">
              <a:latin typeface="Times New Roman"/>
              <a:cs typeface="Times New Roman"/>
            </a:endParaRPr>
          </a:p>
          <a:p>
            <a:pPr marL="377825" marR="657860">
              <a:lnSpc>
                <a:spcPct val="152100"/>
              </a:lnSpc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Nickel-Metal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hydride Battery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(Ni-MH)  </a:t>
            </a:r>
            <a:r>
              <a:rPr sz="3200" b="1" spc="-5" dirty="0">
                <a:solidFill>
                  <a:srgbClr val="EF79DB"/>
                </a:solidFill>
                <a:latin typeface="Times New Roman"/>
                <a:cs typeface="Times New Roman"/>
              </a:rPr>
              <a:t>Lithium </a:t>
            </a:r>
            <a:r>
              <a:rPr sz="3200" b="1" dirty="0">
                <a:solidFill>
                  <a:srgbClr val="EF79DB"/>
                </a:solidFill>
                <a:latin typeface="Times New Roman"/>
                <a:cs typeface="Times New Roman"/>
              </a:rPr>
              <a:t>battery</a:t>
            </a:r>
            <a:r>
              <a:rPr sz="3200" b="1" spc="25" dirty="0">
                <a:solidFill>
                  <a:srgbClr val="EF79DB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EF79DB"/>
                </a:solidFill>
                <a:latin typeface="Times New Roman"/>
                <a:cs typeface="Times New Roman"/>
              </a:rPr>
              <a:t>(Li-LiM</a:t>
            </a:r>
            <a:r>
              <a:rPr sz="2775" b="1" baseline="-24024" dirty="0">
                <a:solidFill>
                  <a:srgbClr val="EF79DB"/>
                </a:solidFill>
                <a:latin typeface="Times New Roman"/>
                <a:cs typeface="Times New Roman"/>
              </a:rPr>
              <a:t>x</a:t>
            </a:r>
            <a:r>
              <a:rPr sz="3200" b="1" dirty="0">
                <a:solidFill>
                  <a:srgbClr val="EF79DB"/>
                </a:solidFill>
                <a:latin typeface="Times New Roman"/>
                <a:cs typeface="Times New Roman"/>
              </a:rPr>
              <a:t>O</a:t>
            </a:r>
            <a:r>
              <a:rPr sz="2775" b="1" baseline="-24024" dirty="0">
                <a:solidFill>
                  <a:srgbClr val="EF79DB"/>
                </a:solidFill>
                <a:latin typeface="Times New Roman"/>
                <a:cs typeface="Times New Roman"/>
              </a:rPr>
              <a:t>y</a:t>
            </a:r>
            <a:r>
              <a:rPr sz="3200" b="1" dirty="0">
                <a:solidFill>
                  <a:srgbClr val="EF79DB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252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Lithium-Ion battery (C-LiM</a:t>
            </a:r>
            <a:r>
              <a:rPr sz="2775" b="1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2775" b="1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2530"/>
              </a:spcBef>
            </a:pPr>
            <a:r>
              <a:rPr sz="3200" b="1" dirty="0">
                <a:solidFill>
                  <a:srgbClr val="EA2222"/>
                </a:solidFill>
                <a:latin typeface="Times New Roman"/>
                <a:cs typeface="Times New Roman"/>
              </a:rPr>
              <a:t>Lithium-Ion Polymer Battery</a:t>
            </a:r>
            <a:r>
              <a:rPr sz="3200" b="1" spc="25" dirty="0">
                <a:solidFill>
                  <a:srgbClr val="EA222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33"/>
                </a:solidFill>
                <a:latin typeface="Times New Roman"/>
                <a:cs typeface="Times New Roman"/>
              </a:rPr>
              <a:t>(C-LiM</a:t>
            </a:r>
            <a:r>
              <a:rPr sz="2775" b="1" baseline="-24024" dirty="0">
                <a:solidFill>
                  <a:srgbClr val="FF0033"/>
                </a:solidFill>
                <a:latin typeface="Times New Roman"/>
                <a:cs typeface="Times New Roman"/>
              </a:rPr>
              <a:t>x</a:t>
            </a:r>
            <a:r>
              <a:rPr sz="3200" b="1" dirty="0">
                <a:solidFill>
                  <a:srgbClr val="FF0033"/>
                </a:solidFill>
                <a:latin typeface="Times New Roman"/>
                <a:cs typeface="Times New Roman"/>
              </a:rPr>
              <a:t>O</a:t>
            </a:r>
            <a:r>
              <a:rPr sz="2775" b="1" baseline="-24024" dirty="0">
                <a:solidFill>
                  <a:srgbClr val="FF0033"/>
                </a:solidFill>
                <a:latin typeface="Times New Roman"/>
                <a:cs typeface="Times New Roman"/>
              </a:rPr>
              <a:t>y</a:t>
            </a:r>
            <a:r>
              <a:rPr sz="3200" b="1" dirty="0">
                <a:solidFill>
                  <a:srgbClr val="FF0033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719" y="223520"/>
            <a:ext cx="6507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B8FF72"/>
                </a:solidFill>
                <a:latin typeface="Arial Black"/>
                <a:cs typeface="Arial Black"/>
              </a:rPr>
              <a:t>LEAD-ACID</a:t>
            </a:r>
            <a:r>
              <a:rPr sz="4400" b="0" spc="-100" dirty="0">
                <a:solidFill>
                  <a:srgbClr val="B8FF72"/>
                </a:solidFill>
                <a:latin typeface="Arial Black"/>
                <a:cs typeface="Arial Black"/>
              </a:rPr>
              <a:t> </a:t>
            </a:r>
            <a:r>
              <a:rPr sz="4400" b="0" spc="-5" dirty="0">
                <a:solidFill>
                  <a:srgbClr val="B8FF72"/>
                </a:solidFill>
                <a:latin typeface="Arial Black"/>
                <a:cs typeface="Arial Black"/>
              </a:rPr>
              <a:t>BATTERY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24070" y="1094740"/>
            <a:ext cx="1409700" cy="24803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Pb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PbO</a:t>
            </a:r>
            <a:r>
              <a:rPr sz="2775" b="1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775" baseline="-2402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1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2775" b="1" spc="7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SO</a:t>
            </a:r>
            <a:r>
              <a:rPr sz="2775" b="1" spc="7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775" baseline="-2402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 2.0</a:t>
            </a:r>
            <a:r>
              <a:rPr sz="32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2109" y="1094740"/>
            <a:ext cx="3886835" cy="320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2460" marR="1188720">
              <a:lnSpc>
                <a:spcPct val="118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ANODE  C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OD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632460" marR="5080">
              <a:lnSpc>
                <a:spcPts val="5220"/>
              </a:lnSpc>
              <a:spcBef>
                <a:spcPts val="235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ELECTROLYTE 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CELL</a:t>
            </a:r>
            <a:r>
              <a:rPr sz="3200" b="1" spc="-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VOLTAGE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5"/>
              </a:spcBef>
            </a:pPr>
            <a:r>
              <a:rPr sz="2400" spc="-5" dirty="0">
                <a:solidFill>
                  <a:srgbClr val="66FFFF"/>
                </a:solidFill>
                <a:latin typeface="Arial Black"/>
                <a:cs typeface="Arial Black"/>
              </a:rPr>
              <a:t>APPLICATIONS: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109" y="4467859"/>
            <a:ext cx="837628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FFFF"/>
                </a:solidFill>
                <a:latin typeface="Arial Black"/>
                <a:cs typeface="Arial Black"/>
              </a:rPr>
              <a:t>AUTOMOTIVE STARTING--LIGHTING--IGNITION  (SLI), ELECTRIC VEHICLES, EMERGENCY POWER  UTILITIES, PORTABLE TOOLS, INDUSTRIAL  </a:t>
            </a:r>
            <a:r>
              <a:rPr sz="2400" dirty="0">
                <a:solidFill>
                  <a:srgbClr val="66FFFF"/>
                </a:solidFill>
                <a:latin typeface="Arial Black"/>
                <a:cs typeface="Arial Black"/>
              </a:rPr>
              <a:t>TRUCKS, </a:t>
            </a:r>
            <a:r>
              <a:rPr sz="2400" spc="-5" dirty="0">
                <a:solidFill>
                  <a:srgbClr val="66FFFF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00" y="262890"/>
            <a:ext cx="8124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EF79DB"/>
                </a:solidFill>
                <a:latin typeface="Arial Black"/>
                <a:cs typeface="Arial Black"/>
              </a:rPr>
              <a:t>LITHIUM SECONDARY</a:t>
            </a:r>
            <a:r>
              <a:rPr sz="3600" b="0" spc="-85" dirty="0">
                <a:solidFill>
                  <a:srgbClr val="EF79DB"/>
                </a:solidFill>
                <a:latin typeface="Arial Black"/>
                <a:cs typeface="Arial Black"/>
              </a:rPr>
              <a:t> </a:t>
            </a:r>
            <a:r>
              <a:rPr sz="3600" b="0" spc="-5" dirty="0">
                <a:solidFill>
                  <a:srgbClr val="EF79DB"/>
                </a:solidFill>
                <a:latin typeface="Arial Black"/>
                <a:cs typeface="Arial Black"/>
              </a:rPr>
              <a:t>BATTERY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1242059"/>
            <a:ext cx="3268979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1895">
              <a:lnSpc>
                <a:spcPct val="1292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ANODE  C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DE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5800"/>
              </a:lnSpc>
              <a:spcBef>
                <a:spcPts val="1540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ELECTROLYTE 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CELL</a:t>
            </a:r>
            <a:r>
              <a:rPr sz="3200" b="1" spc="-8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VOLTAGE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7870" y="1242059"/>
            <a:ext cx="3054350" cy="27076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 Li</a:t>
            </a:r>
            <a:r>
              <a:rPr sz="32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METAL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2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LiCoO</a:t>
            </a:r>
            <a:r>
              <a:rPr sz="2775" b="1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775" baseline="-2402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3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LiPF</a:t>
            </a:r>
            <a:r>
              <a:rPr sz="2775" b="1" spc="-7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6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in</a:t>
            </a:r>
            <a:r>
              <a:rPr sz="32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EC:PC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 4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4385309"/>
            <a:ext cx="6470015" cy="174752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spc="-10" dirty="0">
                <a:solidFill>
                  <a:srgbClr val="FF6600"/>
                </a:solidFill>
                <a:latin typeface="Arial Black"/>
                <a:cs typeface="Arial Black"/>
              </a:rPr>
              <a:t>APPLICATIONS: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739"/>
              </a:spcBef>
              <a:tabLst>
                <a:tab pos="4782185" algn="l"/>
              </a:tabLst>
            </a:pP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ELECTRIC VEHICLES, PORTABLE  ELECTRONIC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DEVICES,	ETC.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389" y="262890"/>
            <a:ext cx="71634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EF79DB"/>
                </a:solidFill>
                <a:latin typeface="Arial Black"/>
                <a:cs typeface="Arial Black"/>
              </a:rPr>
              <a:t>LITHIUM-ION</a:t>
            </a:r>
            <a:r>
              <a:rPr sz="4400" b="0" spc="-65" dirty="0">
                <a:solidFill>
                  <a:srgbClr val="EF79DB"/>
                </a:solidFill>
                <a:latin typeface="Arial Black"/>
                <a:cs typeface="Arial Black"/>
              </a:rPr>
              <a:t> </a:t>
            </a:r>
            <a:r>
              <a:rPr sz="4400" b="0" spc="-5" dirty="0">
                <a:solidFill>
                  <a:srgbClr val="EF79DB"/>
                </a:solidFill>
                <a:latin typeface="Arial Black"/>
                <a:cs typeface="Arial Black"/>
              </a:rPr>
              <a:t>BATTERY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861059"/>
            <a:ext cx="326707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8720">
              <a:lnSpc>
                <a:spcPct val="1292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ANODE  C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OD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25800"/>
              </a:lnSpc>
              <a:spcBef>
                <a:spcPts val="1540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ELECTROLYTE 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CELL</a:t>
            </a:r>
            <a:r>
              <a:rPr sz="3200" b="1" spc="-8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VOLTAGE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4070" y="861059"/>
            <a:ext cx="3054350" cy="27076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2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CARBON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2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LiCoO</a:t>
            </a:r>
            <a:r>
              <a:rPr sz="2775" b="1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775" baseline="-2402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3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 LiPF</a:t>
            </a:r>
            <a:r>
              <a:rPr sz="2775" b="1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6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in</a:t>
            </a:r>
            <a:r>
              <a:rPr sz="3200" b="1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EC:PC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 4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4080509"/>
            <a:ext cx="7769859" cy="260096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spc="-10" dirty="0">
                <a:solidFill>
                  <a:srgbClr val="FF6600"/>
                </a:solidFill>
                <a:latin typeface="Arial Black"/>
                <a:cs typeface="Arial Black"/>
              </a:rPr>
              <a:t>APPLICATIONS:</a:t>
            </a:r>
            <a:endParaRPr sz="2800">
              <a:latin typeface="Arial Black"/>
              <a:cs typeface="Arial Black"/>
            </a:endParaRPr>
          </a:p>
          <a:p>
            <a:pPr marL="12700" marR="5080" algn="just">
              <a:lnSpc>
                <a:spcPct val="100000"/>
              </a:lnSpc>
              <a:spcBef>
                <a:spcPts val="1739"/>
              </a:spcBef>
            </a:pP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ELECTRIC VEHICLES, CELL PHONES,  CAMCORDERS, LAP-TOP 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AND 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PALM-  TOP COMPUTERS, PORTABLE  ELECTRONIC DEVICES,</a:t>
            </a:r>
            <a:r>
              <a:rPr sz="2800" spc="5" dirty="0">
                <a:solidFill>
                  <a:srgbClr val="66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ETC.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62890"/>
            <a:ext cx="82194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solidFill>
                  <a:srgbClr val="EF79DB"/>
                </a:solidFill>
                <a:latin typeface="Arial Black"/>
                <a:cs typeface="Arial Black"/>
              </a:rPr>
              <a:t>LITHIUM-POLYMER</a:t>
            </a:r>
            <a:r>
              <a:rPr sz="4000" b="0" spc="-70" dirty="0">
                <a:solidFill>
                  <a:srgbClr val="EF79DB"/>
                </a:solidFill>
                <a:latin typeface="Arial Black"/>
                <a:cs typeface="Arial Black"/>
              </a:rPr>
              <a:t> </a:t>
            </a:r>
            <a:r>
              <a:rPr sz="4000" b="0" spc="-10" dirty="0">
                <a:solidFill>
                  <a:srgbClr val="EF79DB"/>
                </a:solidFill>
                <a:latin typeface="Arial Black"/>
                <a:cs typeface="Arial Black"/>
              </a:rPr>
              <a:t>BATTERY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869" y="888999"/>
            <a:ext cx="181800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ANODE  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THO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6047" y="888999"/>
            <a:ext cx="1433195" cy="11303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28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Li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2800" b="1" spc="-8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LiCoO</a:t>
            </a:r>
            <a:r>
              <a:rPr sz="2400" b="1" baseline="-24305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2223770"/>
            <a:ext cx="7767955" cy="360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marR="10160">
              <a:lnSpc>
                <a:spcPct val="111900"/>
              </a:lnSpc>
              <a:spcBef>
                <a:spcPts val="100"/>
              </a:spcBef>
              <a:tabLst>
                <a:tab pos="3236595" algn="l"/>
                <a:tab pos="6624955" algn="l"/>
              </a:tabLst>
            </a:pP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ELE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OL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E	: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P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28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YM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R	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MS  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CELL VOLTAGE 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: 4</a:t>
            </a:r>
            <a:r>
              <a:rPr sz="28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6600"/>
                </a:solidFill>
                <a:latin typeface="Arial Black"/>
                <a:cs typeface="Arial Black"/>
              </a:rPr>
              <a:t>APPLICATIONS: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739"/>
              </a:spcBef>
              <a:tabLst>
                <a:tab pos="2219325" algn="l"/>
                <a:tab pos="4562475" algn="l"/>
                <a:tab pos="5866130" algn="l"/>
                <a:tab pos="6277610" algn="l"/>
              </a:tabLst>
            </a:pPr>
            <a:r>
              <a:rPr sz="2800" spc="-1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L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C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T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R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I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C	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V</a:t>
            </a:r>
            <a:r>
              <a:rPr sz="2800" spc="-1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H</a:t>
            </a:r>
            <a:r>
              <a:rPr sz="2800" spc="5" dirty="0">
                <a:solidFill>
                  <a:srgbClr val="66FFFF"/>
                </a:solidFill>
                <a:latin typeface="Arial Black"/>
                <a:cs typeface="Arial Black"/>
              </a:rPr>
              <a:t>I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CL</a:t>
            </a:r>
            <a:r>
              <a:rPr sz="2800" spc="-1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S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,	C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R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D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I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T	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CARD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S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,  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SLIM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ELECTRONIC</a:t>
            </a:r>
            <a:r>
              <a:rPr sz="2800" spc="10" dirty="0">
                <a:solidFill>
                  <a:srgbClr val="66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DEVICES,	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ETC.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003550" marR="5080" indent="-1944370">
              <a:lnSpc>
                <a:spcPts val="4790"/>
              </a:lnSpc>
              <a:spcBef>
                <a:spcPts val="265"/>
              </a:spcBef>
            </a:pPr>
            <a:r>
              <a:rPr sz="4000" b="0" spc="-10" dirty="0">
                <a:solidFill>
                  <a:srgbClr val="EF79DB"/>
                </a:solidFill>
                <a:latin typeface="Arial Black"/>
                <a:cs typeface="Arial Black"/>
              </a:rPr>
              <a:t>LITHIUM-ION</a:t>
            </a:r>
            <a:r>
              <a:rPr sz="4000" b="0" spc="-70" dirty="0">
                <a:solidFill>
                  <a:srgbClr val="EF79DB"/>
                </a:solidFill>
                <a:latin typeface="Arial Black"/>
                <a:cs typeface="Arial Black"/>
              </a:rPr>
              <a:t> </a:t>
            </a:r>
            <a:r>
              <a:rPr sz="4000" b="0" spc="-10" dirty="0">
                <a:solidFill>
                  <a:srgbClr val="EF79DB"/>
                </a:solidFill>
                <a:latin typeface="Arial Black"/>
                <a:cs typeface="Arial Black"/>
              </a:rPr>
              <a:t>POLYMER  BATTERY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669" y="1651000"/>
            <a:ext cx="181800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ANODE  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THO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847" y="1651000"/>
            <a:ext cx="1819910" cy="113030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90"/>
              </a:spcBef>
            </a:pP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2800" b="1" spc="-6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CARBON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28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LiCoO</a:t>
            </a:r>
            <a:r>
              <a:rPr sz="2400" b="1" spc="-7" baseline="-24305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069" y="2985770"/>
            <a:ext cx="7769859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88900">
              <a:lnSpc>
                <a:spcPct val="111900"/>
              </a:lnSpc>
              <a:spcBef>
                <a:spcPts val="100"/>
              </a:spcBef>
              <a:tabLst>
                <a:tab pos="3160395" algn="l"/>
                <a:tab pos="6548755" algn="l"/>
              </a:tabLst>
            </a:pP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ELE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OL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E	: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 S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P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OL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YM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R	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sz="28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sz="28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S  </a:t>
            </a:r>
            <a:r>
              <a:rPr sz="2800" b="1" spc="-10" dirty="0">
                <a:solidFill>
                  <a:srgbClr val="FFFF00"/>
                </a:solidFill>
                <a:latin typeface="Times New Roman"/>
                <a:cs typeface="Times New Roman"/>
              </a:rPr>
              <a:t>CELL VOLTAGE 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: 4</a:t>
            </a:r>
            <a:r>
              <a:rPr sz="2800" b="1" spc="-2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6600"/>
                </a:solidFill>
                <a:latin typeface="Arial Black"/>
                <a:cs typeface="Arial Black"/>
              </a:rPr>
              <a:t>APPLICATIONS:</a:t>
            </a:r>
            <a:endParaRPr sz="28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739"/>
              </a:spcBef>
              <a:tabLst>
                <a:tab pos="2750820" algn="l"/>
                <a:tab pos="4782185" algn="l"/>
                <a:tab pos="5628005" algn="l"/>
              </a:tabLst>
            </a:pPr>
            <a:r>
              <a:rPr sz="2800" spc="-1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L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C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T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R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I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C	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V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EHI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CL</a:t>
            </a:r>
            <a:r>
              <a:rPr sz="2800" spc="-15" dirty="0">
                <a:solidFill>
                  <a:srgbClr val="66FFFF"/>
                </a:solidFill>
                <a:latin typeface="Arial Black"/>
                <a:cs typeface="Arial Black"/>
              </a:rPr>
              <a:t>E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S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,	</a:t>
            </a:r>
            <a:r>
              <a:rPr sz="2800" spc="-5" dirty="0">
                <a:solidFill>
                  <a:srgbClr val="66FFFF"/>
                </a:solidFill>
                <a:latin typeface="Arial Black"/>
                <a:cs typeface="Arial Black"/>
              </a:rPr>
              <a:t>PO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R</a:t>
            </a:r>
            <a:r>
              <a:rPr sz="2800" spc="-15" dirty="0">
                <a:solidFill>
                  <a:srgbClr val="66FFFF"/>
                </a:solidFill>
                <a:latin typeface="Arial Black"/>
                <a:cs typeface="Arial Black"/>
              </a:rPr>
              <a:t>T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A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BL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E  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ELECTRONIC</a:t>
            </a:r>
            <a:r>
              <a:rPr sz="2800" dirty="0">
                <a:solidFill>
                  <a:srgbClr val="66FFFF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66FFFF"/>
                </a:solidFill>
                <a:latin typeface="Arial Black"/>
                <a:cs typeface="Arial Black"/>
              </a:rPr>
              <a:t>DEVICES,	ETC.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719" y="567690"/>
            <a:ext cx="6507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B8FF72"/>
                </a:solidFill>
                <a:latin typeface="Arial Black"/>
                <a:cs typeface="Arial Black"/>
              </a:rPr>
              <a:t>LEAD-ACID</a:t>
            </a:r>
            <a:r>
              <a:rPr sz="4400" b="0" spc="-100" dirty="0">
                <a:solidFill>
                  <a:srgbClr val="B8FF72"/>
                </a:solidFill>
                <a:latin typeface="Arial Black"/>
                <a:cs typeface="Arial Black"/>
              </a:rPr>
              <a:t> </a:t>
            </a:r>
            <a:r>
              <a:rPr sz="4400" b="0" spc="-5" dirty="0">
                <a:solidFill>
                  <a:srgbClr val="B8FF72"/>
                </a:solidFill>
                <a:latin typeface="Arial Black"/>
                <a:cs typeface="Arial Black"/>
              </a:rPr>
              <a:t>BATTERY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7670" y="2028190"/>
            <a:ext cx="3268979" cy="248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92530">
              <a:lnSpc>
                <a:spcPct val="118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ANODE  C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HO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DE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5220"/>
              </a:lnSpc>
              <a:spcBef>
                <a:spcPts val="235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ELECTROLYTE  CELL</a:t>
            </a:r>
            <a:r>
              <a:rPr sz="3200" b="1" spc="-5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VOLTAGE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9870" y="2028190"/>
            <a:ext cx="1409700" cy="24803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1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Pb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3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PbO</a:t>
            </a:r>
            <a:r>
              <a:rPr sz="2775" b="1" spc="7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775" baseline="-2402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1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sz="3200" b="1" spc="-7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sz="2775" b="1" spc="7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SO</a:t>
            </a:r>
            <a:r>
              <a:rPr sz="2775" b="1" spc="7" baseline="-24024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775" baseline="-2402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: 2.0</a:t>
            </a:r>
            <a:r>
              <a:rPr sz="3200" b="1" spc="-4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270" y="758190"/>
            <a:ext cx="2985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00"/>
                </a:solidFill>
              </a:rPr>
              <a:t>At positive</a:t>
            </a:r>
            <a:r>
              <a:rPr spc="-5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plate: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760" y="6182359"/>
            <a:ext cx="74460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660525" algn="l"/>
                <a:tab pos="4349115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2PbSO</a:t>
            </a:r>
            <a:r>
              <a:rPr sz="2400" b="1" spc="-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400" b="1" spc="45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+	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2H</a:t>
            </a:r>
            <a:r>
              <a:rPr sz="2400" b="1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	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Pb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2H</a:t>
            </a:r>
            <a:r>
              <a:rPr sz="2400" b="1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400" b="1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4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PbO</a:t>
            </a:r>
            <a:r>
              <a:rPr sz="2400" b="1" spc="-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95777" y="6072277"/>
            <a:ext cx="1533525" cy="161925"/>
            <a:chOff x="3595777" y="6072277"/>
            <a:chExt cx="1533525" cy="161925"/>
          </a:xfrm>
        </p:grpSpPr>
        <p:sp>
          <p:nvSpPr>
            <p:cNvPr id="5" name="object 5"/>
            <p:cNvSpPr/>
            <p:nvPr/>
          </p:nvSpPr>
          <p:spPr>
            <a:xfrm>
              <a:off x="3600450" y="6076950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1220470" y="0"/>
                  </a:moveTo>
                  <a:lnTo>
                    <a:pt x="1220470" y="38100"/>
                  </a:lnTo>
                  <a:lnTo>
                    <a:pt x="303529" y="38100"/>
                  </a:lnTo>
                  <a:lnTo>
                    <a:pt x="303529" y="0"/>
                  </a:lnTo>
                  <a:lnTo>
                    <a:pt x="0" y="76200"/>
                  </a:lnTo>
                  <a:lnTo>
                    <a:pt x="303529" y="152400"/>
                  </a:lnTo>
                  <a:lnTo>
                    <a:pt x="303529" y="114300"/>
                  </a:lnTo>
                  <a:lnTo>
                    <a:pt x="1220470" y="114300"/>
                  </a:lnTo>
                  <a:lnTo>
                    <a:pt x="1220470" y="152400"/>
                  </a:lnTo>
                  <a:lnTo>
                    <a:pt x="1524000" y="76200"/>
                  </a:lnTo>
                  <a:lnTo>
                    <a:pt x="1220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0450" y="6076950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0" y="76200"/>
                  </a:moveTo>
                  <a:lnTo>
                    <a:pt x="303529" y="0"/>
                  </a:lnTo>
                  <a:lnTo>
                    <a:pt x="303529" y="38100"/>
                  </a:lnTo>
                  <a:lnTo>
                    <a:pt x="1220470" y="38100"/>
                  </a:lnTo>
                  <a:lnTo>
                    <a:pt x="1220470" y="0"/>
                  </a:lnTo>
                  <a:lnTo>
                    <a:pt x="1524000" y="76200"/>
                  </a:lnTo>
                  <a:lnTo>
                    <a:pt x="1220470" y="152400"/>
                  </a:lnTo>
                  <a:lnTo>
                    <a:pt x="1220470" y="114300"/>
                  </a:lnTo>
                  <a:lnTo>
                    <a:pt x="303529" y="114300"/>
                  </a:lnTo>
                  <a:lnTo>
                    <a:pt x="303529" y="152400"/>
                  </a:lnTo>
                  <a:lnTo>
                    <a:pt x="0" y="76200"/>
                  </a:lnTo>
                  <a:close/>
                </a:path>
                <a:path w="1524000" h="152400">
                  <a:moveTo>
                    <a:pt x="0" y="0"/>
                  </a:moveTo>
                  <a:lnTo>
                    <a:pt x="0" y="0"/>
                  </a:lnTo>
                </a:path>
                <a:path w="1524000" h="152400">
                  <a:moveTo>
                    <a:pt x="1524000" y="152400"/>
                  </a:moveTo>
                  <a:lnTo>
                    <a:pt x="1524000" y="152400"/>
                  </a:lnTo>
                </a:path>
              </a:pathLst>
            </a:custGeom>
            <a:ln w="93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91360" y="186690"/>
            <a:ext cx="5739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EF81EC"/>
                </a:solidFill>
                <a:latin typeface="Times New Roman"/>
                <a:cs typeface="Times New Roman"/>
              </a:rPr>
              <a:t>REACTIONS DURING</a:t>
            </a:r>
            <a:r>
              <a:rPr sz="2800" b="1" spc="-40" dirty="0">
                <a:solidFill>
                  <a:srgbClr val="EF81E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EF81EC"/>
                </a:solidFill>
                <a:latin typeface="Times New Roman"/>
                <a:cs typeface="Times New Roman"/>
              </a:rPr>
              <a:t>CHARGING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709" y="6402070"/>
            <a:ext cx="78041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Discharge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570" y="1468120"/>
            <a:ext cx="7227570" cy="457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PbSO</a:t>
            </a:r>
            <a:r>
              <a:rPr sz="2400" b="1" spc="-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+ 2H</a:t>
            </a:r>
            <a:r>
              <a:rPr sz="2400" b="1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 </a:t>
            </a:r>
            <a:r>
              <a:rPr sz="2800" spc="325" dirty="0">
                <a:solidFill>
                  <a:srgbClr val="FFFFFF"/>
                </a:solidFill>
                <a:latin typeface="Symbol"/>
                <a:cs typeface="Symbol"/>
              </a:rPr>
              <a:t></a:t>
            </a:r>
            <a:r>
              <a:rPr sz="2800" b="1" spc="325" dirty="0">
                <a:solidFill>
                  <a:srgbClr val="FFFFFF"/>
                </a:solidFill>
                <a:latin typeface="Times New Roman"/>
                <a:cs typeface="Times New Roman"/>
              </a:rPr>
              <a:t>PbO</a:t>
            </a:r>
            <a:r>
              <a:rPr sz="2400" b="1" spc="48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4H</a:t>
            </a:r>
            <a:r>
              <a:rPr sz="2400" b="1" spc="7" baseline="29513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400" b="1" spc="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400" b="1" spc="7" baseline="29513" dirty="0">
                <a:solidFill>
                  <a:srgbClr val="FFFFFF"/>
                </a:solidFill>
                <a:latin typeface="Times New Roman"/>
                <a:cs typeface="Times New Roman"/>
              </a:rPr>
              <a:t>2-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2800" b="1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2e</a:t>
            </a:r>
            <a:r>
              <a:rPr sz="2400" b="1" baseline="29513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2400" baseline="29513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2210"/>
              </a:spcBef>
            </a:pP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2H</a:t>
            </a:r>
            <a:r>
              <a:rPr sz="2400" b="1" baseline="-24305" dirty="0">
                <a:solidFill>
                  <a:srgbClr val="EF81EC"/>
                </a:solidFill>
                <a:latin typeface="Times New Roman"/>
                <a:cs typeface="Times New Roman"/>
              </a:rPr>
              <a:t>2</a:t>
            </a: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O </a:t>
            </a:r>
            <a:r>
              <a:rPr sz="2800" spc="545" dirty="0">
                <a:solidFill>
                  <a:srgbClr val="EF81EC"/>
                </a:solidFill>
                <a:latin typeface="Symbol"/>
                <a:cs typeface="Symbol"/>
              </a:rPr>
              <a:t></a:t>
            </a:r>
            <a:r>
              <a:rPr sz="2800" b="1" spc="545" dirty="0">
                <a:solidFill>
                  <a:srgbClr val="EF81EC"/>
                </a:solidFill>
                <a:latin typeface="Times New Roman"/>
                <a:cs typeface="Times New Roman"/>
              </a:rPr>
              <a:t>O</a:t>
            </a:r>
            <a:r>
              <a:rPr sz="2400" b="1" spc="817" baseline="-24305" dirty="0">
                <a:solidFill>
                  <a:srgbClr val="EF81EC"/>
                </a:solidFill>
                <a:latin typeface="Times New Roman"/>
                <a:cs typeface="Times New Roman"/>
              </a:rPr>
              <a:t>2 </a:t>
            </a: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+ 4H</a:t>
            </a:r>
            <a:r>
              <a:rPr sz="2400" b="1" baseline="29513" dirty="0">
                <a:solidFill>
                  <a:srgbClr val="EF81EC"/>
                </a:solidFill>
                <a:latin typeface="Times New Roman"/>
                <a:cs typeface="Times New Roman"/>
              </a:rPr>
              <a:t>+ </a:t>
            </a: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+</a:t>
            </a:r>
            <a:r>
              <a:rPr sz="2800" b="1" spc="-390" dirty="0">
                <a:solidFill>
                  <a:srgbClr val="EF81E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4e</a:t>
            </a:r>
            <a:r>
              <a:rPr sz="2400" b="1" baseline="29513" dirty="0">
                <a:solidFill>
                  <a:srgbClr val="EF81EC"/>
                </a:solidFill>
                <a:latin typeface="Times New Roman"/>
                <a:cs typeface="Times New Roman"/>
              </a:rPr>
              <a:t>-</a:t>
            </a:r>
            <a:endParaRPr sz="2400" baseline="29513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460"/>
              </a:spcBef>
            </a:pP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At </a:t>
            </a:r>
            <a:r>
              <a:rPr sz="3200" b="1" dirty="0">
                <a:solidFill>
                  <a:srgbClr val="FFFF00"/>
                </a:solidFill>
                <a:latin typeface="Times New Roman"/>
                <a:cs typeface="Times New Roman"/>
              </a:rPr>
              <a:t>negative</a:t>
            </a:r>
            <a:r>
              <a:rPr sz="3200" b="1" spc="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plate:</a:t>
            </a:r>
            <a:endParaRPr sz="3200">
              <a:latin typeface="Times New Roman"/>
              <a:cs typeface="Times New Roman"/>
            </a:endParaRPr>
          </a:p>
          <a:p>
            <a:pPr marL="939800" marR="2400935">
              <a:lnSpc>
                <a:spcPts val="5570"/>
              </a:lnSpc>
              <a:spcBef>
                <a:spcPts val="90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PbSO</a:t>
            </a:r>
            <a:r>
              <a:rPr sz="2400" b="1" spc="-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+ 2e</a:t>
            </a:r>
            <a:r>
              <a:rPr sz="2400" b="1" baseline="29513" dirty="0">
                <a:solidFill>
                  <a:srgbClr val="FFFFFF"/>
                </a:solidFill>
                <a:latin typeface="Times New Roman"/>
                <a:cs typeface="Times New Roman"/>
              </a:rPr>
              <a:t>- </a:t>
            </a:r>
            <a:r>
              <a:rPr sz="2800" spc="1415" dirty="0">
                <a:solidFill>
                  <a:srgbClr val="FFFFFF"/>
                </a:solidFill>
                <a:latin typeface="Symbol"/>
                <a:cs typeface="Symbol"/>
              </a:rPr>
              <a:t>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Pb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+ </a:t>
            </a:r>
            <a:r>
              <a:rPr sz="2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400" b="1" spc="7" baseline="-2430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2400" b="1" spc="7" baseline="29513" dirty="0">
                <a:solidFill>
                  <a:srgbClr val="FFFFFF"/>
                </a:solidFill>
                <a:latin typeface="Times New Roman"/>
                <a:cs typeface="Times New Roman"/>
              </a:rPr>
              <a:t>2-  </a:t>
            </a: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2H</a:t>
            </a:r>
            <a:r>
              <a:rPr sz="2400" b="1" baseline="29513" dirty="0">
                <a:solidFill>
                  <a:srgbClr val="EF81EC"/>
                </a:solidFill>
                <a:latin typeface="Times New Roman"/>
                <a:cs typeface="Times New Roman"/>
              </a:rPr>
              <a:t>+ </a:t>
            </a: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+ </a:t>
            </a:r>
            <a:r>
              <a:rPr sz="2800" b="1" spc="-5" dirty="0">
                <a:solidFill>
                  <a:srgbClr val="EF81EC"/>
                </a:solidFill>
                <a:latin typeface="Times New Roman"/>
                <a:cs typeface="Times New Roman"/>
              </a:rPr>
              <a:t>2e</a:t>
            </a:r>
            <a:r>
              <a:rPr sz="2400" b="1" spc="-7" baseline="29513" dirty="0">
                <a:solidFill>
                  <a:srgbClr val="EF81EC"/>
                </a:solidFill>
                <a:latin typeface="Times New Roman"/>
                <a:cs typeface="Times New Roman"/>
              </a:rPr>
              <a:t>- </a:t>
            </a:r>
            <a:r>
              <a:rPr sz="2800" spc="1415" dirty="0">
                <a:solidFill>
                  <a:srgbClr val="EF81EC"/>
                </a:solidFill>
                <a:latin typeface="Symbol"/>
                <a:cs typeface="Symbol"/>
              </a:rPr>
              <a:t></a:t>
            </a:r>
            <a:r>
              <a:rPr sz="2800" spc="15" dirty="0">
                <a:solidFill>
                  <a:srgbClr val="EF81E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EF81EC"/>
                </a:solidFill>
                <a:latin typeface="Times New Roman"/>
                <a:cs typeface="Times New Roman"/>
              </a:rPr>
              <a:t>H</a:t>
            </a:r>
            <a:r>
              <a:rPr sz="2400" b="1" baseline="-24305" dirty="0">
                <a:solidFill>
                  <a:srgbClr val="EF81EC"/>
                </a:solidFill>
                <a:latin typeface="Times New Roman"/>
                <a:cs typeface="Times New Roman"/>
              </a:rPr>
              <a:t>2</a:t>
            </a:r>
            <a:endParaRPr sz="2400" baseline="-24305">
              <a:latin typeface="Times New Roman"/>
              <a:cs typeface="Times New Roman"/>
            </a:endParaRPr>
          </a:p>
          <a:p>
            <a:pPr marL="1583690">
              <a:lnSpc>
                <a:spcPct val="100000"/>
              </a:lnSpc>
              <a:spcBef>
                <a:spcPts val="1660"/>
              </a:spcBef>
              <a:tabLst>
                <a:tab pos="3656965" algn="l"/>
                <a:tab pos="4887595" algn="l"/>
              </a:tabLst>
            </a:pPr>
            <a:r>
              <a:rPr sz="3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OVERALL	</a:t>
            </a:r>
            <a:r>
              <a:rPr sz="3000" b="1" dirty="0">
                <a:solidFill>
                  <a:srgbClr val="FFFF00"/>
                </a:solidFill>
                <a:latin typeface="Times New Roman"/>
                <a:cs typeface="Times New Roman"/>
              </a:rPr>
              <a:t>CELL	</a:t>
            </a:r>
            <a:r>
              <a:rPr sz="30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REACTION</a:t>
            </a:r>
            <a:endParaRPr sz="3000">
              <a:latin typeface="Times New Roman"/>
              <a:cs typeface="Times New Roman"/>
            </a:endParaRPr>
          </a:p>
          <a:p>
            <a:pPr marL="697230" algn="ctr">
              <a:lnSpc>
                <a:spcPct val="100000"/>
              </a:lnSpc>
              <a:spcBef>
                <a:spcPts val="2390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Charge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7900" y="1221740"/>
            <a:ext cx="315849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2100" spc="-135" dirty="0">
                <a:solidFill>
                  <a:srgbClr val="99FF99"/>
                </a:solidFill>
                <a:latin typeface="Symbol"/>
                <a:cs typeface="Symbol"/>
              </a:rPr>
              <a:t></a:t>
            </a:r>
            <a:r>
              <a:rPr sz="2100" spc="-135" dirty="0">
                <a:solidFill>
                  <a:srgbClr val="99FF99"/>
                </a:solidFill>
                <a:latin typeface="Times New Roman"/>
                <a:cs typeface="Times New Roman"/>
              </a:rPr>
              <a:t>	</a:t>
            </a:r>
            <a:r>
              <a:rPr sz="2100" b="1" spc="-509" dirty="0">
                <a:solidFill>
                  <a:srgbClr val="99FF99"/>
                </a:solidFill>
                <a:latin typeface="Bookman Old Style"/>
                <a:cs typeface="Bookman Old Style"/>
              </a:rPr>
              <a:t>General </a:t>
            </a:r>
            <a:r>
              <a:rPr sz="2100" b="1" spc="-495" dirty="0">
                <a:solidFill>
                  <a:srgbClr val="99FF99"/>
                </a:solidFill>
                <a:latin typeface="Bookman Old Style"/>
                <a:cs typeface="Bookman Old Style"/>
              </a:rPr>
              <a:t>aspects </a:t>
            </a:r>
            <a:r>
              <a:rPr sz="2100" b="1" spc="-580" dirty="0">
                <a:solidFill>
                  <a:srgbClr val="99FF99"/>
                </a:solidFill>
                <a:latin typeface="Bookman Old Style"/>
                <a:cs typeface="Bookman Old Style"/>
              </a:rPr>
              <a:t>on </a:t>
            </a:r>
            <a:r>
              <a:rPr sz="2100" b="1" spc="-555" dirty="0">
                <a:solidFill>
                  <a:srgbClr val="99FF99"/>
                </a:solidFill>
                <a:latin typeface="Bookman Old Style"/>
                <a:cs typeface="Bookman Old Style"/>
              </a:rPr>
              <a:t>power</a:t>
            </a:r>
            <a:r>
              <a:rPr sz="2100" b="1" spc="-530" dirty="0">
                <a:solidFill>
                  <a:srgbClr val="99FF99"/>
                </a:solidFill>
                <a:latin typeface="Bookman Old Style"/>
                <a:cs typeface="Bookman Old Style"/>
              </a:rPr>
              <a:t> </a:t>
            </a:r>
            <a:r>
              <a:rPr sz="2100" b="1" spc="-540" dirty="0">
                <a:solidFill>
                  <a:srgbClr val="99FF99"/>
                </a:solidFill>
                <a:latin typeface="Bookman Old Style"/>
                <a:cs typeface="Bookman Old Style"/>
              </a:rPr>
              <a:t>systems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7900" y="2458720"/>
            <a:ext cx="24606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2100" spc="-420" dirty="0">
                <a:solidFill>
                  <a:srgbClr val="99FF99"/>
                </a:solidFill>
                <a:latin typeface="Symbol"/>
                <a:cs typeface="Symbol"/>
              </a:rPr>
              <a:t></a:t>
            </a:r>
            <a:r>
              <a:rPr sz="2100" spc="-420" dirty="0">
                <a:solidFill>
                  <a:srgbClr val="99FF99"/>
                </a:solidFill>
                <a:latin typeface="Times New Roman"/>
                <a:cs typeface="Times New Roman"/>
              </a:rPr>
              <a:t>	</a:t>
            </a:r>
            <a:r>
              <a:rPr sz="2100" b="1" spc="-455" dirty="0">
                <a:solidFill>
                  <a:srgbClr val="99FF99"/>
                </a:solidFill>
                <a:latin typeface="Bookman Old Style"/>
                <a:cs typeface="Bookman Old Style"/>
              </a:rPr>
              <a:t>Classification </a:t>
            </a:r>
            <a:r>
              <a:rPr sz="2100" b="1" spc="-450" dirty="0">
                <a:solidFill>
                  <a:srgbClr val="99FF99"/>
                </a:solidFill>
                <a:latin typeface="Bookman Old Style"/>
                <a:cs typeface="Bookman Old Style"/>
              </a:rPr>
              <a:t>of</a:t>
            </a:r>
            <a:r>
              <a:rPr sz="2100" b="1" spc="-445" dirty="0">
                <a:solidFill>
                  <a:srgbClr val="99FF99"/>
                </a:solidFill>
                <a:latin typeface="Bookman Old Style"/>
                <a:cs typeface="Bookman Old Style"/>
              </a:rPr>
              <a:t> </a:t>
            </a:r>
            <a:r>
              <a:rPr sz="2100" b="1" spc="-459" dirty="0">
                <a:solidFill>
                  <a:srgbClr val="99FF99"/>
                </a:solidFill>
                <a:latin typeface="Bookman Old Style"/>
                <a:cs typeface="Bookman Old Style"/>
              </a:rPr>
              <a:t>batteries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417" y="3729442"/>
            <a:ext cx="33496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2100" spc="-365" dirty="0">
                <a:solidFill>
                  <a:srgbClr val="99FF99"/>
                </a:solidFill>
                <a:latin typeface="Symbol"/>
                <a:cs typeface="Symbol"/>
              </a:rPr>
              <a:t></a:t>
            </a:r>
            <a:r>
              <a:rPr sz="2100" spc="-365" dirty="0">
                <a:solidFill>
                  <a:srgbClr val="99FF99"/>
                </a:solidFill>
                <a:latin typeface="Times New Roman"/>
                <a:cs typeface="Times New Roman"/>
              </a:rPr>
              <a:t>	</a:t>
            </a:r>
            <a:r>
              <a:rPr sz="2100" b="1" spc="-455" dirty="0">
                <a:solidFill>
                  <a:srgbClr val="99FF99"/>
                </a:solidFill>
                <a:latin typeface="Bookman Old Style"/>
                <a:cs typeface="Bookman Old Style"/>
              </a:rPr>
              <a:t>Classical </a:t>
            </a:r>
            <a:r>
              <a:rPr sz="2100" b="1" spc="-535" dirty="0">
                <a:solidFill>
                  <a:srgbClr val="99FF99"/>
                </a:solidFill>
                <a:latin typeface="Bookman Old Style"/>
                <a:cs typeface="Bookman Old Style"/>
              </a:rPr>
              <a:t>examples </a:t>
            </a:r>
            <a:r>
              <a:rPr sz="2100" b="1" spc="-450" dirty="0">
                <a:solidFill>
                  <a:srgbClr val="99FF99"/>
                </a:solidFill>
                <a:latin typeface="Bookman Old Style"/>
                <a:cs typeface="Bookman Old Style"/>
              </a:rPr>
              <a:t>of </a:t>
            </a:r>
            <a:r>
              <a:rPr sz="2100" b="1" spc="-555" dirty="0">
                <a:solidFill>
                  <a:srgbClr val="99FF99"/>
                </a:solidFill>
                <a:latin typeface="Bookman Old Style"/>
                <a:cs typeface="Bookman Old Style"/>
              </a:rPr>
              <a:t>power</a:t>
            </a:r>
            <a:r>
              <a:rPr sz="2100" b="1" spc="-509" dirty="0">
                <a:solidFill>
                  <a:srgbClr val="99FF99"/>
                </a:solidFill>
                <a:latin typeface="Bookman Old Style"/>
                <a:cs typeface="Bookman Old Style"/>
              </a:rPr>
              <a:t> </a:t>
            </a:r>
            <a:r>
              <a:rPr sz="2100" b="1" spc="-540" dirty="0">
                <a:solidFill>
                  <a:srgbClr val="99FF99"/>
                </a:solidFill>
                <a:latin typeface="Bookman Old Style"/>
                <a:cs typeface="Bookman Old Style"/>
              </a:rPr>
              <a:t>systems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900" y="4933950"/>
            <a:ext cx="305562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8305" algn="l"/>
              </a:tabLst>
            </a:pPr>
            <a:r>
              <a:rPr sz="2100" spc="40" dirty="0">
                <a:solidFill>
                  <a:srgbClr val="99FF99"/>
                </a:solidFill>
                <a:latin typeface="Symbol"/>
                <a:cs typeface="Symbol"/>
              </a:rPr>
              <a:t></a:t>
            </a:r>
            <a:r>
              <a:rPr sz="2100" spc="40" dirty="0">
                <a:solidFill>
                  <a:srgbClr val="99FF99"/>
                </a:solidFill>
                <a:latin typeface="Times New Roman"/>
                <a:cs typeface="Times New Roman"/>
              </a:rPr>
              <a:t>	</a:t>
            </a:r>
            <a:r>
              <a:rPr sz="2100" b="1" spc="-480" dirty="0">
                <a:solidFill>
                  <a:srgbClr val="99FF99"/>
                </a:solidFill>
                <a:latin typeface="Bookman Old Style"/>
                <a:cs typeface="Bookman Old Style"/>
              </a:rPr>
              <a:t>Special </a:t>
            </a:r>
            <a:r>
              <a:rPr sz="2100" b="1" spc="-520" dirty="0">
                <a:solidFill>
                  <a:srgbClr val="99FF99"/>
                </a:solidFill>
                <a:latin typeface="Bookman Old Style"/>
                <a:cs typeface="Bookman Old Style"/>
              </a:rPr>
              <a:t>view </a:t>
            </a:r>
            <a:r>
              <a:rPr sz="2100" b="1" spc="-575" dirty="0">
                <a:solidFill>
                  <a:srgbClr val="99FF99"/>
                </a:solidFill>
                <a:latin typeface="Bookman Old Style"/>
                <a:cs typeface="Bookman Old Style"/>
              </a:rPr>
              <a:t>on </a:t>
            </a:r>
            <a:r>
              <a:rPr sz="2100" b="1" spc="-465" dirty="0">
                <a:solidFill>
                  <a:srgbClr val="99FF99"/>
                </a:solidFill>
                <a:latin typeface="Bookman Old Style"/>
                <a:cs typeface="Bookman Old Style"/>
              </a:rPr>
              <a:t>lead-acid</a:t>
            </a:r>
            <a:r>
              <a:rPr sz="2100" b="1" spc="-420" dirty="0">
                <a:solidFill>
                  <a:srgbClr val="99FF99"/>
                </a:solidFill>
                <a:latin typeface="Bookman Old Style"/>
                <a:cs typeface="Bookman Old Style"/>
              </a:rPr>
              <a:t> </a:t>
            </a:r>
            <a:r>
              <a:rPr sz="2100" b="1" spc="-550" dirty="0">
                <a:solidFill>
                  <a:srgbClr val="99FF99"/>
                </a:solidFill>
                <a:latin typeface="Bookman Old Style"/>
                <a:cs typeface="Bookman Old Style"/>
              </a:rPr>
              <a:t>system</a:t>
            </a:r>
            <a:endParaRPr sz="210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7900" y="6170929"/>
            <a:ext cx="228092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93065" algn="l"/>
              </a:tabLst>
            </a:pPr>
            <a:r>
              <a:rPr sz="2100" spc="-365" dirty="0">
                <a:solidFill>
                  <a:srgbClr val="99FF99"/>
                </a:solidFill>
                <a:latin typeface="Symbol"/>
                <a:cs typeface="Symbol"/>
              </a:rPr>
              <a:t></a:t>
            </a:r>
            <a:r>
              <a:rPr sz="2100" spc="-365" dirty="0">
                <a:solidFill>
                  <a:srgbClr val="99FF99"/>
                </a:solidFill>
                <a:latin typeface="Times New Roman"/>
                <a:cs typeface="Times New Roman"/>
              </a:rPr>
              <a:t>	</a:t>
            </a:r>
            <a:r>
              <a:rPr sz="2100" b="1" spc="-545" dirty="0">
                <a:solidFill>
                  <a:srgbClr val="99FF99"/>
                </a:solidFill>
                <a:latin typeface="Bookman Old Style"/>
                <a:cs typeface="Bookman Old Style"/>
              </a:rPr>
              <a:t>About </a:t>
            </a:r>
            <a:r>
              <a:rPr sz="2100" b="1" spc="-495" dirty="0">
                <a:solidFill>
                  <a:srgbClr val="99FF99"/>
                </a:solidFill>
                <a:latin typeface="Bookman Old Style"/>
                <a:cs typeface="Bookman Old Style"/>
              </a:rPr>
              <a:t>lithium</a:t>
            </a:r>
            <a:r>
              <a:rPr sz="2100" b="1" spc="-315" dirty="0">
                <a:solidFill>
                  <a:srgbClr val="99FF99"/>
                </a:solidFill>
                <a:latin typeface="Bookman Old Style"/>
                <a:cs typeface="Bookman Old Style"/>
              </a:rPr>
              <a:t> </a:t>
            </a:r>
            <a:r>
              <a:rPr sz="2100" b="1" spc="-459" dirty="0">
                <a:solidFill>
                  <a:srgbClr val="99FF99"/>
                </a:solidFill>
                <a:latin typeface="Bookman Old Style"/>
                <a:cs typeface="Bookman Old Style"/>
              </a:rPr>
              <a:t>batteries</a:t>
            </a:r>
            <a:endParaRPr sz="21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6860540"/>
            <a:chOff x="-1270" y="0"/>
            <a:chExt cx="9146540" cy="6860540"/>
          </a:xfrm>
        </p:grpSpPr>
        <p:sp>
          <p:nvSpPr>
            <p:cNvPr id="3" name="object 3"/>
            <p:cNvSpPr/>
            <p:nvPr/>
          </p:nvSpPr>
          <p:spPr>
            <a:xfrm>
              <a:off x="-1270" y="0"/>
              <a:ext cx="9146540" cy="41910"/>
            </a:xfrm>
            <a:custGeom>
              <a:avLst/>
              <a:gdLst/>
              <a:ahLst/>
              <a:cxnLst/>
              <a:rect l="l" t="t" r="r" b="b"/>
              <a:pathLst>
                <a:path w="9146540" h="4191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15240"/>
                  </a:lnTo>
                  <a:lnTo>
                    <a:pt x="0" y="26670"/>
                  </a:lnTo>
                  <a:lnTo>
                    <a:pt x="0" y="27940"/>
                  </a:lnTo>
                  <a:lnTo>
                    <a:pt x="0" y="41910"/>
                  </a:lnTo>
                  <a:lnTo>
                    <a:pt x="9146540" y="41910"/>
                  </a:lnTo>
                  <a:lnTo>
                    <a:pt x="9146540" y="27940"/>
                  </a:lnTo>
                  <a:lnTo>
                    <a:pt x="9146540" y="26670"/>
                  </a:lnTo>
                  <a:lnTo>
                    <a:pt x="9146540" y="1524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393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10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533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20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270" y="660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30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-1270" y="8001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40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9271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505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1066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60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1193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70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1333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808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1270" y="1473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909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-1270" y="1600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A0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1739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B0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1866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C0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2006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D0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-1270" y="2133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E0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-1270" y="2273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F0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2413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01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2540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11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2679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212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2806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31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-1270" y="2946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414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-1270" y="3073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515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3213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61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3352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717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3479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818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3619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91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-1270" y="3746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A1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-1270" y="3886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B1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4013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C1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4152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D1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4292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E1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-1270" y="4419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F1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-1270" y="4559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02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4686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12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4825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22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-1270" y="49529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32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-1270" y="5092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42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5232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52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5359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62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54991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72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56261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82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-1270" y="5765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92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-1270" y="5892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A2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60324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B2B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6172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C2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6299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D2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-1270" y="6438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E2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-1270" y="6565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F2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6705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03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68326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131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6972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33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7111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33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-1270" y="7238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43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-1270" y="7378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535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7505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63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7645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737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7772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838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-1270" y="79121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93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-1270" y="8051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A3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8178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B3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83184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C3C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84454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D3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8585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E3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-1270" y="8712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F3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-1270" y="8851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040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8991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141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9118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242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9258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34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9385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444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-1270" y="9524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54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-1270" y="96519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646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9791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74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9931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84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-1270" y="10058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949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-1270" y="101981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A4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103251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B4B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10464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C4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10591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D4D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107314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E4E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-1270" y="108584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F4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-1270" y="10998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05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11137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15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11264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25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11404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35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115316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454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-1270" y="11671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555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-1270" y="11798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65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119379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75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12077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85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-1270" y="122046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959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-1270" y="12344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A5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12471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B5B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126111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C5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127381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D5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12877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E5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130174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F5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131444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06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13284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161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13411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26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13550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36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13677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46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138176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66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-1270" y="13957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66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-1270" y="14084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76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-1270" y="14223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86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-1270" y="143509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96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-1270" y="14490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A6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-1270" y="146176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B6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-1270" y="14757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C6C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-1270" y="148971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D6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-1270" y="150241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E6E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-1270" y="15163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F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-1270" y="15290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070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-1270" y="154304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171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-1270" y="155574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27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-1270" y="15697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373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-1270" y="15836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47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-1270" y="15963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575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-1270" y="16103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676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-1270" y="162306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77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-1270" y="16370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87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-1270" y="16497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979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-1270" y="16637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A7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-1270" y="16776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B7B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-1270" y="16903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C7C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-1270" y="17043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D7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-1270" y="17170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E7E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-1270" y="17310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F7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-1270" y="17437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08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-1270" y="17576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18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-1270" y="17716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28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-1270" y="17843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38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-1270" y="17983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48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-1270" y="18110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58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-1270" y="18249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68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-1270" y="18376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787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-1270" y="18516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888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-1270" y="18656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989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-1270" y="18783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A8A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-1270" y="18923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B8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-1270" y="19050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C8C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-1270" y="19189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D8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-1270" y="193166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E8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-1270" y="19456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F8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-1270" y="19596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0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-1270" y="19723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19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-1270" y="19862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29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-1270" y="19989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39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-1270" y="20129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494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-1270" y="20256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59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-1270" y="20396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696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-1270" y="20535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797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-1270" y="2066289"/>
              <a:ext cx="9146540" cy="27940"/>
            </a:xfrm>
            <a:custGeom>
              <a:avLst/>
              <a:gdLst/>
              <a:ahLst/>
              <a:cxnLst/>
              <a:rect l="l" t="t" r="r" b="b"/>
              <a:pathLst>
                <a:path w="9146540" h="2793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9146540" y="2794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99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-1270" y="20929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A9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-1270" y="21069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B9B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-1270" y="21196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C9C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-1270" y="21336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D9D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-1270" y="21475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E9E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-1270" y="21602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F9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-1270" y="21742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0A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-1270" y="21869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1A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-1270" y="22009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2A2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-1270" y="22136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3A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-1270" y="22275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4A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-1270" y="22415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5A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-1270" y="22542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6A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-1270" y="22682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7A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-1270" y="22809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8A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-1270" y="2294889"/>
              <a:ext cx="9146540" cy="27940"/>
            </a:xfrm>
            <a:custGeom>
              <a:avLst/>
              <a:gdLst/>
              <a:ahLst/>
              <a:cxnLst/>
              <a:rect l="l" t="t" r="r" b="b"/>
              <a:pathLst>
                <a:path w="9146540" h="27939">
                  <a:moveTo>
                    <a:pt x="91465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9146540" y="27940"/>
                  </a:lnTo>
                  <a:lnTo>
                    <a:pt x="9146540" y="13970"/>
                  </a:lnTo>
                  <a:lnTo>
                    <a:pt x="9146540" y="127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9A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-1270" y="23215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A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-1270" y="23355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BA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-1270" y="23482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CA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-1270" y="23622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DA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-1270" y="23749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EA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-1270" y="23888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FA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-1270" y="240156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0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-1270" y="24155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1B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-1270" y="24295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2B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-1270" y="24422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3B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-1270" y="24561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4B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-1270" y="24688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5B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-1270" y="24828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6B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-1270" y="24955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7B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-1270" y="25095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8B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-1270" y="25234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9B9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-1270" y="25361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AB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-1270" y="25501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BB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-1270" y="25628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CB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-1270" y="25768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D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-1270" y="25895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EB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-1270" y="26035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FB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-1270" y="26174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0C0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-1270" y="263016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1C1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-1270" y="26441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2C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-1270" y="26568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3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-1270" y="26708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4C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-1270" y="26835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5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-1270" y="26974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6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-1270" y="27101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7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-1270" y="27241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8C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-1270" y="27381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9C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-1270" y="27508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AC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-1270" y="27647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CC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-1270" y="27774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CC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-1270" y="27914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DCD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-1270" y="28041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EC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-1270" y="28181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F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-1270" y="28321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0D0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-1270" y="28448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1D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-1270" y="285876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2D2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-1270" y="287146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3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-1270" y="28854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4D4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-1270" y="28981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5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-1270" y="29121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6D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-1270" y="29260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7D7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-1270" y="29387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8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-1270" y="29527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9D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-1270" y="29654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AD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-1270" y="29794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B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-1270" y="299211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CD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-1270" y="30060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DD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-1270" y="30200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E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-1270" y="30327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FDF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-1270" y="30467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0E0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-1270" y="30594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1E1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-1270" y="30734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2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-1270" y="30861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3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-1270" y="310006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4E4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-1270" y="311404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5E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-1270" y="312674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6E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-1270" y="31407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7E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-1270" y="31534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8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-1270" y="31673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9E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-1270" y="31800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A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-1270" y="31940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BEB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-1270" y="32080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CEC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-1270" y="322071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D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-1270" y="323469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6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E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-1270" y="324739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FE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-1270" y="32613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0F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-1270" y="32740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1F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-1270" y="32880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2F2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-1270" y="33020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-1270" y="33147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4F4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-1270" y="33286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-1270" y="33413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6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-1270" y="33553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-1270" y="33680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-1270" y="33820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-1270" y="33959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-1270" y="34086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-1270" y="3422649"/>
              <a:ext cx="9146540" cy="54610"/>
            </a:xfrm>
            <a:custGeom>
              <a:avLst/>
              <a:gdLst/>
              <a:ahLst/>
              <a:cxnLst/>
              <a:rect l="l" t="t" r="r" b="b"/>
              <a:pathLst>
                <a:path w="9146540" h="54610">
                  <a:moveTo>
                    <a:pt x="9146540" y="39370"/>
                  </a:moveTo>
                  <a:lnTo>
                    <a:pt x="0" y="39370"/>
                  </a:lnTo>
                  <a:lnTo>
                    <a:pt x="0" y="54610"/>
                  </a:lnTo>
                  <a:lnTo>
                    <a:pt x="9146540" y="54610"/>
                  </a:lnTo>
                  <a:lnTo>
                    <a:pt x="9146540" y="39370"/>
                  </a:lnTo>
                  <a:close/>
                </a:path>
                <a:path w="9146540" h="5461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-1270" y="34759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-1270" y="34899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AF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-1270" y="35026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-1270" y="35166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8F8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-1270" y="35293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-1270" y="35433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6F6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-1270" y="35560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5F5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-1270" y="35699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4F4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-1270" y="35839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3F3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-1270" y="35966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2F2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-1270" y="36106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1F1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-1270" y="36233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F0F0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-1270" y="36372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FE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-1270" y="36499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EE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-1270" y="36639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D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-1270" y="36779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CEC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-1270" y="36906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B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-1270" y="37045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A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-1270" y="37172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9E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-1270" y="37312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8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-1270" y="37439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7E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-1270" y="37579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6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-1270" y="37719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5E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-1270" y="37846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4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-1270" y="37985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3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-1270" y="38112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2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-1270" y="38252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1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-1270" y="38379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E0E0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-1270" y="38519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F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-1270" y="38658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E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-1270" y="38785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DD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-1270" y="38925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CD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-1270" y="39052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B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-1270" y="39192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A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-1270" y="39319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9D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-1270" y="39458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8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-1270" y="39598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7D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-1270" y="39725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6D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-1270" y="39865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-1270" y="39992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4D4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-1270" y="40132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3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-1270" y="40259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2D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-1270" y="40398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1D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-1270" y="40538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0D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-1270" y="40665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F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-1270" y="40805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EC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-1270" y="40932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D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-1270" y="4107179"/>
              <a:ext cx="9146540" cy="27940"/>
            </a:xfrm>
            <a:custGeom>
              <a:avLst/>
              <a:gdLst/>
              <a:ahLst/>
              <a:cxnLst/>
              <a:rect l="l" t="t" r="r" b="b"/>
              <a:pathLst>
                <a:path w="9146540" h="27939">
                  <a:moveTo>
                    <a:pt x="91465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9146540" y="27940"/>
                  </a:lnTo>
                  <a:lnTo>
                    <a:pt x="9146540" y="13970"/>
                  </a:lnTo>
                  <a:lnTo>
                    <a:pt x="9146540" y="127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CC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-1270" y="41338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AC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-1270" y="41478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9C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-1270" y="41605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8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-1270" y="41744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7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-1270" y="41871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6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-1270" y="42011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5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-1270" y="42138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4C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-1270" y="42278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3C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-1270" y="42405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2C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-1270" y="42545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1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-1270" y="42684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0C0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-1270" y="42811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FB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-1270" y="42951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EB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-1270" y="43078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D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-1270" y="43218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C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-1270" y="43345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BB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-1270" y="43484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AB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-1270" y="43624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9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-1270" y="43751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8B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-1270" y="43891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7B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-1270" y="44018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6B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-1270" y="44157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5B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-1270" y="44284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4B4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-1270" y="44424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3B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-1270" y="44564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2B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-1270" y="44691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1B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-1270" y="44831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0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-1270" y="44958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FA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-1270" y="45097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EA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-1270" y="45224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DA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-1270" y="45364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CA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-1270" y="45504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BA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-1270" y="45631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AA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-1270" y="45770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9A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-1270" y="45897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8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-1270" y="46037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7A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-1270" y="46164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6A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-1270" y="46304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5A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-1270" y="46443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4A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-1270" y="46570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3A3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-1270" y="46710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2A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-1270" y="46837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1A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-1270" y="46977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A0A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-1270" y="47104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F9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-1270" y="47244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E9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-1270" y="47383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D9D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-1270" y="47510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C9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-1270" y="47650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B9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-1270" y="47777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A9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-1270" y="4791709"/>
              <a:ext cx="9146540" cy="27940"/>
            </a:xfrm>
            <a:custGeom>
              <a:avLst/>
              <a:gdLst/>
              <a:ahLst/>
              <a:cxnLst/>
              <a:rect l="l" t="t" r="r" b="b"/>
              <a:pathLst>
                <a:path w="9146540" h="27939">
                  <a:moveTo>
                    <a:pt x="91465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9146540" y="27940"/>
                  </a:lnTo>
                  <a:lnTo>
                    <a:pt x="9146540" y="13970"/>
                  </a:lnTo>
                  <a:lnTo>
                    <a:pt x="9146540" y="127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99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-1270" y="48183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79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-1270" y="48323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69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-1270" y="48450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59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-1270" y="48590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49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-1270" y="48717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39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-1270" y="48856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29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-1270" y="48983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19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-1270" y="49123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90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-1270" y="49263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F8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-1270" y="49390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E8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-1270" y="49530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D8D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-1270" y="49657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C8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-1270" y="49796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B8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-1270" y="49923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A8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-1270" y="50063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98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-1270" y="50203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88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-1270" y="50330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78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-1270" y="50469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68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-1270" y="50596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58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-1270" y="50736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48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-1270" y="50863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383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-1270" y="51003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28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-1270" y="51142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18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-1270" y="51269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808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-1270" y="51409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F7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-1270" y="51536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E7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-1270" y="51676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D7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-1270" y="51803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C7C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-1270" y="51943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B7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-1270" y="52082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A7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-1270" y="52209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97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-1270" y="52349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87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-1270" y="52476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77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-1270" y="52616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67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-1270" y="52743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57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-1270" y="52882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47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-1270" y="53022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37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-1270" y="53149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27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-1270" y="53289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17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-1270" y="53416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707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-1270" y="53555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F6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-1270" y="53682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-1270" y="53822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D6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-1270" y="53962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C6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-1270" y="54089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B6B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-1270" y="54229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A6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-1270" y="54356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96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-1270" y="54495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86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-1270" y="54622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76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-1270" y="54762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66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-1270" y="54902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66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-1270" y="55029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46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-1270" y="55168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36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-1270" y="55295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262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-1270" y="55435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16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-1270" y="55562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606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-1270" y="55702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F5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-1270" y="55841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E5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-1270" y="55968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D5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-1270" y="56108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C5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-1270" y="56235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B5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-1270" y="56375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A5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-1270" y="56502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959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-1270" y="56642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858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-1270" y="56781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75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-1270" y="56908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65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-1270" y="57048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55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-1270" y="5717539"/>
              <a:ext cx="9146540" cy="27940"/>
            </a:xfrm>
            <a:custGeom>
              <a:avLst/>
              <a:gdLst/>
              <a:ahLst/>
              <a:cxnLst/>
              <a:rect l="l" t="t" r="r" b="b"/>
              <a:pathLst>
                <a:path w="9146540" h="27939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15240"/>
                  </a:lnTo>
                  <a:lnTo>
                    <a:pt x="0" y="27940"/>
                  </a:lnTo>
                  <a:lnTo>
                    <a:pt x="9146540" y="27940"/>
                  </a:lnTo>
                  <a:lnTo>
                    <a:pt x="9146540" y="1524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454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-1270" y="57442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35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-1270" y="57581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252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-1270" y="57721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15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-1270" y="57848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505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-1270" y="57988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F4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-1270" y="58115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E4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-1270" y="58254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D4D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-1270" y="58381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C4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-1270" y="58521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B4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-1270" y="58648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A4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-1270" y="58788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94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-1270" y="58928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84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-1270" y="59055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74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-1270" y="59194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64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-1270" y="59321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54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-1270" y="59461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44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-1270" y="59588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34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-1270" y="59728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242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-1270" y="59867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14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-1270" y="59994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4040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-1270" y="60134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F3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-1270" y="60261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E3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-1270" y="60401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D3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-1270" y="60528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C3C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-1270" y="60667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B3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-1270" y="60807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A3A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-1270" y="60934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939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-1270" y="61074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838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-1270" y="61201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737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-1270" y="61341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63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-1270" y="614680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53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-1270" y="61607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434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-1270" y="6174739"/>
              <a:ext cx="9146540" cy="27940"/>
            </a:xfrm>
            <a:custGeom>
              <a:avLst/>
              <a:gdLst/>
              <a:ahLst/>
              <a:cxnLst/>
              <a:rect l="l" t="t" r="r" b="b"/>
              <a:pathLst>
                <a:path w="9146540" h="27939">
                  <a:moveTo>
                    <a:pt x="91465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27940"/>
                  </a:lnTo>
                  <a:lnTo>
                    <a:pt x="9146540" y="27940"/>
                  </a:lnTo>
                  <a:lnTo>
                    <a:pt x="9146540" y="13970"/>
                  </a:lnTo>
                  <a:lnTo>
                    <a:pt x="9146540" y="127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33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-1270" y="620140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131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-1270" y="62141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303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-1270" y="62280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F2F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-1270" y="62407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E2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-1270" y="62547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D2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-1270" y="62687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C2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-1270" y="62814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B2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-1270" y="62953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A2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-1270" y="63080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92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-1270" y="632205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82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-1270" y="633475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72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-1270" y="63487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62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-1270" y="63627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52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-1270" y="637540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42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-1270" y="63893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32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-1270" y="640207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22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-1270" y="64160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1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-1270" y="642873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202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-1270" y="644270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39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F1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-1270" y="64566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E1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-1270" y="64693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D1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-1270" y="648335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C1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-1270" y="649605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B1B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-1270" y="65100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A1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-1270" y="652272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919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-1270" y="65366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818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-1270" y="65506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71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-1270" y="65633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61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-1270" y="65773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515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-1270" y="659002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41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-1270" y="66039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31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-1270" y="661669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21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-1270" y="663067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111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-1270" y="66446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101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-1270" y="665733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F0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-1270" y="667131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E0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-1270" y="668401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D0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-1270" y="669797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C0C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-1270" y="671067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B0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-1270" y="672464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A0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-1270" y="67386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909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-1270" y="675132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808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-1270" y="676528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9146540" y="139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70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-1270" y="6777989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9146540" y="1523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60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-1270" y="6791960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50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-1270" y="6804660"/>
              <a:ext cx="9146540" cy="15240"/>
            </a:xfrm>
            <a:custGeom>
              <a:avLst/>
              <a:gdLst/>
              <a:ahLst/>
              <a:cxnLst/>
              <a:rect l="l" t="t" r="r" b="b"/>
              <a:pathLst>
                <a:path w="9146540" h="15240">
                  <a:moveTo>
                    <a:pt x="9146540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9146540" y="152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40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-1270" y="681862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30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-1270" y="68325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20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-1270" y="6845299"/>
              <a:ext cx="9146540" cy="13970"/>
            </a:xfrm>
            <a:custGeom>
              <a:avLst/>
              <a:gdLst/>
              <a:ahLst/>
              <a:cxnLst/>
              <a:rect l="l" t="t" r="r" b="b"/>
              <a:pathLst>
                <a:path w="9146540" h="139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010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13689" y="1482090"/>
              <a:ext cx="274320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313689" y="2633979"/>
              <a:ext cx="274320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313689" y="3328670"/>
              <a:ext cx="274320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313689" y="4023359"/>
              <a:ext cx="274320" cy="274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313689" y="4718050"/>
              <a:ext cx="274320" cy="2743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13689" y="5412739"/>
              <a:ext cx="274320" cy="274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9" name="object 509"/>
          <p:cNvSpPr txBox="1"/>
          <p:nvPr/>
        </p:nvSpPr>
        <p:spPr>
          <a:xfrm>
            <a:off x="758190" y="1379220"/>
            <a:ext cx="8157845" cy="44132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6515" indent="96520">
              <a:lnSpc>
                <a:spcPts val="3590"/>
              </a:lnSpc>
              <a:spcBef>
                <a:spcPts val="225"/>
              </a:spcBef>
              <a:tabLst>
                <a:tab pos="1038860" algn="l"/>
              </a:tabLst>
            </a:pP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Raw	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material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is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cheap 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and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also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can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be recovered  from scrap (spent</a:t>
            </a:r>
            <a:r>
              <a:rPr sz="3000" b="1" spc="20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batteries)</a:t>
            </a:r>
            <a:endParaRPr sz="3000">
              <a:latin typeface="Times New Roman"/>
              <a:cs typeface="Times New Roman"/>
            </a:endParaRPr>
          </a:p>
          <a:p>
            <a:pPr marL="108585" marR="60960">
              <a:lnSpc>
                <a:spcPts val="5470"/>
              </a:lnSpc>
              <a:spcBef>
                <a:spcPts val="385"/>
              </a:spcBef>
              <a:tabLst>
                <a:tab pos="7165975" algn="l"/>
              </a:tabLst>
            </a:pP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Su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p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pl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y</a:t>
            </a:r>
            <a:r>
              <a:rPr sz="3000" b="1" spc="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of</a:t>
            </a:r>
            <a:r>
              <a:rPr sz="3000" b="1" spc="-1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h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ig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h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p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o</a:t>
            </a:r>
            <a:r>
              <a:rPr sz="3000" b="1" spc="-15" dirty="0">
                <a:solidFill>
                  <a:srgbClr val="1E088E"/>
                </a:solidFill>
                <a:latin typeface="Times New Roman"/>
                <a:cs typeface="Times New Roman"/>
              </a:rPr>
              <a:t>w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e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r</a:t>
            </a:r>
            <a:r>
              <a:rPr sz="3000" b="1" spc="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over</a:t>
            </a:r>
            <a:r>
              <a:rPr sz="3000" b="1" spc="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a</a:t>
            </a:r>
            <a:r>
              <a:rPr sz="3000" b="1" spc="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spc="-20" dirty="0">
                <a:solidFill>
                  <a:srgbClr val="1E088E"/>
                </a:solidFill>
                <a:latin typeface="Times New Roman"/>
                <a:cs typeface="Times New Roman"/>
              </a:rPr>
              <a:t>w</a:t>
            </a:r>
            <a:r>
              <a:rPr sz="3000" b="1" spc="-15" dirty="0">
                <a:solidFill>
                  <a:srgbClr val="1E088E"/>
                </a:solidFill>
                <a:latin typeface="Times New Roman"/>
                <a:cs typeface="Times New Roman"/>
              </a:rPr>
              <a:t>i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d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e</a:t>
            </a:r>
            <a:r>
              <a:rPr sz="3000" b="1" spc="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rang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e of	te</a:t>
            </a:r>
            <a:r>
              <a:rPr sz="3000" b="1" spc="15" dirty="0">
                <a:solidFill>
                  <a:srgbClr val="1E088E"/>
                </a:solidFill>
                <a:latin typeface="Times New Roman"/>
                <a:cs typeface="Times New Roman"/>
              </a:rPr>
              <a:t>m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p.  Very high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reversibility</a:t>
            </a:r>
            <a:endParaRPr sz="3000">
              <a:latin typeface="Times New Roman"/>
              <a:cs typeface="Times New Roman"/>
            </a:endParaRPr>
          </a:p>
          <a:p>
            <a:pPr marL="12700" marR="5080" indent="96520">
              <a:lnSpc>
                <a:spcPts val="5470"/>
              </a:lnSpc>
            </a:pP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Availability 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of mass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production techniques 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Availability </a:t>
            </a: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of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multifarious battery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configurations  </a:t>
            </a:r>
            <a:r>
              <a:rPr sz="3000" b="1" spc="-5" dirty="0">
                <a:solidFill>
                  <a:srgbClr val="1E088E"/>
                </a:solidFill>
                <a:latin typeface="Times New Roman"/>
                <a:cs typeface="Times New Roman"/>
              </a:rPr>
              <a:t>Maintenance </a:t>
            </a:r>
            <a:r>
              <a:rPr sz="3000" b="1" spc="-10" dirty="0">
                <a:solidFill>
                  <a:srgbClr val="1E088E"/>
                </a:solidFill>
                <a:latin typeface="Times New Roman"/>
                <a:cs typeface="Times New Roman"/>
              </a:rPr>
              <a:t>free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10" name="object 510"/>
          <p:cNvSpPr txBox="1">
            <a:spLocks noGrp="1"/>
          </p:cNvSpPr>
          <p:nvPr>
            <p:ph type="title"/>
          </p:nvPr>
        </p:nvSpPr>
        <p:spPr>
          <a:xfrm>
            <a:off x="657859" y="199390"/>
            <a:ext cx="7551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</a:rPr>
              <a:t>The success </a:t>
            </a:r>
            <a:r>
              <a:rPr sz="3600" dirty="0">
                <a:solidFill>
                  <a:srgbClr val="FFFFFF"/>
                </a:solidFill>
              </a:rPr>
              <a:t>of Pb/H</a:t>
            </a:r>
            <a:r>
              <a:rPr sz="3150" baseline="29100" dirty="0">
                <a:solidFill>
                  <a:srgbClr val="FFFFFF"/>
                </a:solidFill>
              </a:rPr>
              <a:t>+ </a:t>
            </a:r>
            <a:r>
              <a:rPr sz="3600" spc="-5" dirty="0">
                <a:solidFill>
                  <a:srgbClr val="FFFFFF"/>
                </a:solidFill>
              </a:rPr>
              <a:t>battery is due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to: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10" y="176529"/>
            <a:ext cx="86918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</a:rPr>
              <a:t>BATTERY TESTING METHODS FOR </a:t>
            </a:r>
            <a:r>
              <a:rPr sz="2600" spc="15" dirty="0">
                <a:solidFill>
                  <a:srgbClr val="FFFFFF"/>
                </a:solidFill>
              </a:rPr>
              <a:t>Pb/H</a:t>
            </a:r>
            <a:r>
              <a:rPr sz="2250" spc="22" baseline="29629" dirty="0">
                <a:solidFill>
                  <a:srgbClr val="FFFFFF"/>
                </a:solidFill>
              </a:rPr>
              <a:t>+</a:t>
            </a:r>
            <a:r>
              <a:rPr sz="2250" spc="315" baseline="29629" dirty="0">
                <a:solidFill>
                  <a:srgbClr val="FFFFFF"/>
                </a:solidFill>
              </a:rPr>
              <a:t> </a:t>
            </a:r>
            <a:r>
              <a:rPr sz="2600" spc="-5" dirty="0">
                <a:solidFill>
                  <a:srgbClr val="FFFFFF"/>
                </a:solidFill>
              </a:rPr>
              <a:t>BATTERIES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330200" y="833119"/>
            <a:ext cx="8794115" cy="5844540"/>
          </a:xfrm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40"/>
              </a:spcBef>
              <a:tabLst>
                <a:tab pos="862965" algn="l"/>
                <a:tab pos="3582035" algn="l"/>
              </a:tabLst>
            </a:pPr>
            <a:r>
              <a:rPr sz="4200" spc="810" baseline="5952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4200" spc="810" baseline="5952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Air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Pressure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test	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(A </a:t>
            </a:r>
            <a:r>
              <a:rPr sz="2800" b="1" spc="-10" dirty="0">
                <a:solidFill>
                  <a:srgbClr val="FF66FF"/>
                </a:solidFill>
                <a:latin typeface="Times New Roman"/>
                <a:cs typeface="Times New Roman"/>
              </a:rPr>
              <a:t>check 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for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cell</a:t>
            </a:r>
            <a:r>
              <a:rPr sz="2800" b="1" spc="-50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sealing)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40"/>
              </a:spcBef>
              <a:tabLst>
                <a:tab pos="964565" algn="l"/>
              </a:tabLst>
            </a:pPr>
            <a:r>
              <a:rPr sz="4200" spc="810" baseline="5952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4200" spc="810" baseline="5952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Capacity</a:t>
            </a:r>
            <a:r>
              <a:rPr sz="2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50"/>
              </a:spcBef>
              <a:tabLst>
                <a:tab pos="964565" algn="l"/>
              </a:tabLst>
            </a:pPr>
            <a:r>
              <a:rPr sz="2800" spc="540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2800" spc="54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High rate discharge</a:t>
            </a:r>
            <a:r>
              <a:rPr sz="2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50"/>
              </a:spcBef>
              <a:tabLst>
                <a:tab pos="964565" algn="l"/>
              </a:tabLst>
            </a:pPr>
            <a:r>
              <a:rPr sz="2800" spc="540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2800" spc="54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Charge retention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50"/>
              </a:spcBef>
              <a:tabLst>
                <a:tab pos="951865" algn="l"/>
                <a:tab pos="5220335" algn="l"/>
              </a:tabLst>
            </a:pPr>
            <a:r>
              <a:rPr sz="4200" spc="810" baseline="5952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4200" spc="810" baseline="5952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Over charge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resistance test	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(determining 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the life</a:t>
            </a:r>
            <a:r>
              <a:rPr sz="2800" b="1" spc="-90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467225">
              <a:lnSpc>
                <a:spcPct val="100000"/>
              </a:lnSpc>
            </a:pP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health 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the grid</a:t>
            </a:r>
            <a:r>
              <a:rPr sz="2800" b="1" spc="-45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materials)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ts val="3354"/>
              </a:lnSpc>
              <a:spcBef>
                <a:spcPts val="1750"/>
              </a:spcBef>
              <a:tabLst>
                <a:tab pos="964565" algn="l"/>
                <a:tab pos="2374265" algn="l"/>
              </a:tabLst>
            </a:pPr>
            <a:r>
              <a:rPr sz="2800" spc="540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2800" spc="54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Life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test	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(determining 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life or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health 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of the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+ve</a:t>
            </a:r>
            <a:r>
              <a:rPr sz="2800" b="1" spc="-100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marL="13335" algn="ctr">
              <a:lnSpc>
                <a:spcPts val="3354"/>
              </a:lnSpc>
            </a:pPr>
            <a:r>
              <a:rPr sz="2800" b="1" dirty="0">
                <a:solidFill>
                  <a:srgbClr val="FF66FF"/>
                </a:solidFill>
                <a:latin typeface="Times New Roman"/>
                <a:cs typeface="Times New Roman"/>
              </a:rPr>
              <a:t>-ve plate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active</a:t>
            </a:r>
            <a:r>
              <a:rPr sz="2800" b="1" spc="-50" dirty="0">
                <a:solidFill>
                  <a:srgbClr val="FF66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66FF"/>
                </a:solidFill>
                <a:latin typeface="Times New Roman"/>
                <a:cs typeface="Times New Roman"/>
              </a:rPr>
              <a:t>material)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50"/>
              </a:spcBef>
              <a:tabLst>
                <a:tab pos="964565" algn="l"/>
              </a:tabLst>
            </a:pPr>
            <a:r>
              <a:rPr sz="2800" spc="540" dirty="0">
                <a:solidFill>
                  <a:srgbClr val="FFFFFF"/>
                </a:solidFill>
                <a:latin typeface="Symbol"/>
                <a:cs typeface="Symbol"/>
              </a:rPr>
              <a:t></a:t>
            </a:r>
            <a:r>
              <a:rPr sz="2800" spc="54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Vibration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test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9821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227837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270510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313182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558540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398399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441070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483742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5264150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" y="5690870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" y="611759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8900" y="901700"/>
            <a:ext cx="6578600" cy="5571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09" marR="5080" indent="-499109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Constant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current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or galvanostatic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  </a:t>
            </a:r>
            <a:r>
              <a:rPr sz="2800" b="1" dirty="0">
                <a:solidFill>
                  <a:srgbClr val="FFCC66"/>
                </a:solidFill>
                <a:latin typeface="Times New Roman"/>
                <a:cs typeface="Times New Roman"/>
              </a:rPr>
              <a:t>(single </a:t>
            </a:r>
            <a:r>
              <a:rPr sz="28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step, </a:t>
            </a:r>
            <a:r>
              <a:rPr sz="2800" b="1" spc="-10" dirty="0">
                <a:solidFill>
                  <a:srgbClr val="FFCC66"/>
                </a:solidFill>
                <a:latin typeface="Times New Roman"/>
                <a:cs typeface="Times New Roman"/>
              </a:rPr>
              <a:t>two </a:t>
            </a:r>
            <a:r>
              <a:rPr sz="28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step, multistep  </a:t>
            </a:r>
            <a:r>
              <a:rPr sz="2800" b="1" dirty="0">
                <a:solidFill>
                  <a:srgbClr val="FFCC66"/>
                </a:solidFill>
                <a:latin typeface="Times New Roman"/>
                <a:cs typeface="Times New Roman"/>
              </a:rPr>
              <a:t>galvanostatic</a:t>
            </a:r>
            <a:r>
              <a:rPr sz="2800" b="1" spc="-20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charging)</a:t>
            </a:r>
            <a:endParaRPr sz="2800">
              <a:latin typeface="Times New Roman"/>
              <a:cs typeface="Times New Roman"/>
            </a:endParaRPr>
          </a:p>
          <a:p>
            <a:pPr marL="60325" marR="1005840">
              <a:lnSpc>
                <a:spcPts val="336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Constant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voltage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  Controlled current-voltage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charging 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Modified constant-voltage charging  Tapered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</a:t>
            </a:r>
            <a:endParaRPr sz="2800">
              <a:latin typeface="Times New Roman"/>
              <a:cs typeface="Times New Roman"/>
            </a:endParaRPr>
          </a:p>
          <a:p>
            <a:pPr marL="60325" marR="3443604">
              <a:lnSpc>
                <a:spcPts val="336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Boost charging 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Trickle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  Float charging 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Equalizing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  Pulse</a:t>
            </a: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</a:t>
            </a:r>
            <a:endParaRPr sz="2800">
              <a:latin typeface="Times New Roman"/>
              <a:cs typeface="Times New Roman"/>
            </a:endParaRPr>
          </a:p>
          <a:p>
            <a:pPr marL="60325">
              <a:lnSpc>
                <a:spcPts val="325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Gas controlled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014220" y="186690"/>
            <a:ext cx="5213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CHARGING</a:t>
            </a:r>
            <a:r>
              <a:rPr spc="-45" dirty="0"/>
              <a:t> </a:t>
            </a:r>
            <a:r>
              <a:rPr spc="-5" dirty="0"/>
              <a:t>PROCEDURES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6220" y="320040"/>
            <a:ext cx="8844280" cy="567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9705" algn="ctr">
              <a:lnSpc>
                <a:spcPct val="100000"/>
              </a:lnSpc>
              <a:spcBef>
                <a:spcPts val="100"/>
              </a:spcBef>
              <a:tabLst>
                <a:tab pos="4058285" algn="l"/>
              </a:tabLst>
            </a:pP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FACTORS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AFFECTING	BATTERY</a:t>
            </a:r>
            <a:r>
              <a:rPr sz="28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PERFORMANCE  AND</a:t>
            </a:r>
            <a:r>
              <a:rPr sz="2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LIFE</a:t>
            </a:r>
            <a:endParaRPr sz="2800">
              <a:latin typeface="Times New Roman"/>
              <a:cs typeface="Times New Roman"/>
            </a:endParaRPr>
          </a:p>
          <a:p>
            <a:pPr marR="166370" algn="ctr">
              <a:lnSpc>
                <a:spcPct val="100000"/>
              </a:lnSpc>
              <a:spcBef>
                <a:spcPts val="1750"/>
              </a:spcBef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***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/>
              <a:cs typeface="Times New Roman"/>
            </a:endParaRPr>
          </a:p>
          <a:p>
            <a:pPr marL="210820" marR="5080" indent="1270" algn="ctr">
              <a:lnSpc>
                <a:spcPct val="99900"/>
              </a:lnSpc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cathode/anode composition, its design, nature and  characteristics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the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oxide, composition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paste,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curing, 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formation and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initial charging methods, concentration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 the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acid,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separators, rate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discharge and  temperature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77825" marR="375920" indent="73660">
              <a:lnSpc>
                <a:spcPct val="100000"/>
              </a:lnSpc>
              <a:spcBef>
                <a:spcPts val="2285"/>
              </a:spcBef>
              <a:tabLst>
                <a:tab pos="2092960" algn="l"/>
              </a:tabLst>
            </a:pP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Particle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size,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surface area,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water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and acid</a:t>
            </a:r>
            <a:r>
              <a:rPr sz="28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absorption  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rate,</a:t>
            </a:r>
            <a:r>
              <a:rPr sz="28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plate	</a:t>
            </a:r>
            <a:r>
              <a:rPr sz="2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porosity, crystallography 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of the oxide</a:t>
            </a:r>
            <a:r>
              <a:rPr sz="2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etc.,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1911350"/>
            <a:ext cx="8061325" cy="3732529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100"/>
              </a:spcBef>
              <a:tabLst>
                <a:tab pos="855344" algn="l"/>
              </a:tabLst>
            </a:pPr>
            <a:r>
              <a:rPr sz="2000" spc="220" dirty="0">
                <a:latin typeface="Symbol"/>
                <a:cs typeface="Symbol"/>
              </a:rPr>
              <a:t></a:t>
            </a:r>
            <a:r>
              <a:rPr sz="2000" spc="22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Long standing </a:t>
            </a:r>
            <a:r>
              <a:rPr sz="3200" b="1" spc="-5" dirty="0">
                <a:latin typeface="Times New Roman"/>
                <a:cs typeface="Times New Roman"/>
              </a:rPr>
              <a:t>in </a:t>
            </a:r>
            <a:r>
              <a:rPr sz="3200" b="1" dirty="0">
                <a:latin typeface="Times New Roman"/>
                <a:cs typeface="Times New Roman"/>
              </a:rPr>
              <a:t>discharged</a:t>
            </a:r>
            <a:r>
              <a:rPr sz="3200" b="1" spc="-1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condition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000"/>
              </a:spcBef>
              <a:tabLst>
                <a:tab pos="899794" algn="l"/>
              </a:tabLst>
            </a:pPr>
            <a:r>
              <a:rPr sz="2000" spc="220" dirty="0">
                <a:latin typeface="Symbol"/>
                <a:cs typeface="Symbol"/>
              </a:rPr>
              <a:t></a:t>
            </a:r>
            <a:r>
              <a:rPr sz="2000" spc="22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Too </a:t>
            </a:r>
            <a:r>
              <a:rPr sz="3200" b="1" spc="-5" dirty="0">
                <a:latin typeface="Times New Roman"/>
                <a:cs typeface="Times New Roman"/>
              </a:rPr>
              <a:t>high </a:t>
            </a:r>
            <a:r>
              <a:rPr sz="3200" b="1" dirty="0">
                <a:latin typeface="Times New Roman"/>
                <a:cs typeface="Times New Roman"/>
              </a:rPr>
              <a:t>acid concentration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000"/>
              </a:spcBef>
              <a:tabLst>
                <a:tab pos="899794" algn="l"/>
              </a:tabLst>
            </a:pPr>
            <a:r>
              <a:rPr sz="2000" spc="220" dirty="0">
                <a:latin typeface="Symbol"/>
                <a:cs typeface="Symbol"/>
              </a:rPr>
              <a:t></a:t>
            </a:r>
            <a:r>
              <a:rPr sz="2000" spc="22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Prolonged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under-charging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989"/>
              </a:spcBef>
              <a:tabLst>
                <a:tab pos="899794" algn="l"/>
              </a:tabLst>
            </a:pPr>
            <a:r>
              <a:rPr sz="2000" spc="220" dirty="0">
                <a:latin typeface="Symbol"/>
                <a:cs typeface="Symbol"/>
              </a:rPr>
              <a:t></a:t>
            </a:r>
            <a:r>
              <a:rPr sz="2000" spc="22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Increased self-discharge</a:t>
            </a:r>
            <a:endParaRPr sz="3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000"/>
              </a:spcBef>
              <a:tabLst>
                <a:tab pos="899794" algn="l"/>
                <a:tab pos="4895215" algn="l"/>
              </a:tabLst>
            </a:pPr>
            <a:r>
              <a:rPr sz="2000" spc="220" dirty="0">
                <a:latin typeface="Symbol"/>
                <a:cs typeface="Symbol"/>
              </a:rPr>
              <a:t></a:t>
            </a:r>
            <a:r>
              <a:rPr sz="2000" spc="22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Times New Roman"/>
                <a:cs typeface="Times New Roman"/>
              </a:rPr>
              <a:t>Continuous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operation	</a:t>
            </a:r>
            <a:r>
              <a:rPr sz="3200" b="1" spc="-5" dirty="0">
                <a:latin typeface="Times New Roman"/>
                <a:cs typeface="Times New Roman"/>
              </a:rPr>
              <a:t>between </a:t>
            </a:r>
            <a:r>
              <a:rPr sz="3200" b="1" dirty="0">
                <a:latin typeface="Times New Roman"/>
                <a:cs typeface="Times New Roman"/>
              </a:rPr>
              <a:t>40 &amp;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35" dirty="0">
                <a:latin typeface="Times New Roman"/>
                <a:cs typeface="Times New Roman"/>
              </a:rPr>
              <a:t>50</a:t>
            </a:r>
            <a:r>
              <a:rPr sz="2775" b="1" spc="52" baseline="28528" dirty="0">
                <a:latin typeface="Times New Roman"/>
                <a:cs typeface="Times New Roman"/>
              </a:rPr>
              <a:t>C</a:t>
            </a:r>
            <a:endParaRPr sz="2775" baseline="2852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3880" y="796290"/>
            <a:ext cx="80086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90670" algn="l"/>
              </a:tabLst>
            </a:pPr>
            <a:r>
              <a:rPr sz="4400" spc="-5" dirty="0">
                <a:solidFill>
                  <a:srgbClr val="000000"/>
                </a:solidFill>
              </a:rPr>
              <a:t>Failure</a:t>
            </a:r>
            <a:r>
              <a:rPr sz="4400" spc="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 </a:t>
            </a:r>
            <a:r>
              <a:rPr sz="4400" spc="5" dirty="0">
                <a:solidFill>
                  <a:srgbClr val="000000"/>
                </a:solidFill>
              </a:rPr>
              <a:t>Pb/H</a:t>
            </a:r>
            <a:r>
              <a:rPr sz="3825" spc="7" baseline="28322" dirty="0">
                <a:solidFill>
                  <a:srgbClr val="000000"/>
                </a:solidFill>
              </a:rPr>
              <a:t>+	</a:t>
            </a:r>
            <a:r>
              <a:rPr sz="4400" spc="-5" dirty="0">
                <a:solidFill>
                  <a:srgbClr val="000000"/>
                </a:solidFill>
              </a:rPr>
              <a:t>batteries due</a:t>
            </a:r>
            <a:r>
              <a:rPr sz="4400" spc="-6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to: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D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270" y="1151889"/>
            <a:ext cx="4968875" cy="558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345">
              <a:lnSpc>
                <a:spcPct val="1519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5F0000"/>
                </a:solidFill>
                <a:latin typeface="Times New Roman"/>
                <a:cs typeface="Times New Roman"/>
              </a:rPr>
              <a:t>Positive </a:t>
            </a:r>
            <a:r>
              <a:rPr sz="3000" b="1" spc="-5" dirty="0">
                <a:solidFill>
                  <a:srgbClr val="5F0000"/>
                </a:solidFill>
                <a:latin typeface="Times New Roman"/>
                <a:cs typeface="Times New Roman"/>
              </a:rPr>
              <a:t>plate corrosion  Shedding </a:t>
            </a:r>
            <a:r>
              <a:rPr sz="3000" b="1" dirty="0">
                <a:solidFill>
                  <a:srgbClr val="5F0000"/>
                </a:solidFill>
                <a:latin typeface="Times New Roman"/>
                <a:cs typeface="Times New Roman"/>
              </a:rPr>
              <a:t>of active</a:t>
            </a:r>
            <a:r>
              <a:rPr sz="3000" b="1" spc="-80" dirty="0">
                <a:solidFill>
                  <a:srgbClr val="5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5F0000"/>
                </a:solidFill>
                <a:latin typeface="Times New Roman"/>
                <a:cs typeface="Times New Roman"/>
              </a:rPr>
              <a:t>materials  Short</a:t>
            </a:r>
            <a:r>
              <a:rPr sz="3000" b="1" dirty="0">
                <a:solidFill>
                  <a:srgbClr val="5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5F0000"/>
                </a:solidFill>
                <a:latin typeface="Times New Roman"/>
                <a:cs typeface="Times New Roman"/>
              </a:rPr>
              <a:t>circuting</a:t>
            </a:r>
            <a:endParaRPr sz="3000">
              <a:latin typeface="Times New Roman"/>
              <a:cs typeface="Times New Roman"/>
            </a:endParaRPr>
          </a:p>
          <a:p>
            <a:pPr marL="12700" marR="2415540">
              <a:lnSpc>
                <a:spcPct val="151900"/>
              </a:lnSpc>
              <a:spcBef>
                <a:spcPts val="10"/>
              </a:spcBef>
            </a:pPr>
            <a:r>
              <a:rPr sz="3000" b="1" spc="-5" dirty="0">
                <a:solidFill>
                  <a:srgbClr val="5F0000"/>
                </a:solidFill>
                <a:latin typeface="Times New Roman"/>
                <a:cs typeface="Times New Roman"/>
              </a:rPr>
              <a:t>Sulfation  </a:t>
            </a:r>
            <a:r>
              <a:rPr sz="3000" b="1" spc="-10" dirty="0">
                <a:solidFill>
                  <a:srgbClr val="5F0000"/>
                </a:solidFill>
                <a:latin typeface="Times New Roman"/>
                <a:cs typeface="Times New Roman"/>
              </a:rPr>
              <a:t>Lagging </a:t>
            </a:r>
            <a:r>
              <a:rPr sz="3000" b="1" dirty="0">
                <a:solidFill>
                  <a:srgbClr val="5F0000"/>
                </a:solidFill>
                <a:latin typeface="Times New Roman"/>
                <a:cs typeface="Times New Roman"/>
              </a:rPr>
              <a:t>of</a:t>
            </a:r>
            <a:r>
              <a:rPr sz="3000" b="1" spc="-95" dirty="0">
                <a:solidFill>
                  <a:srgbClr val="5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5F0000"/>
                </a:solidFill>
                <a:latin typeface="Times New Roman"/>
                <a:cs typeface="Times New Roman"/>
              </a:rPr>
              <a:t>cells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3000" b="1" spc="-5" dirty="0">
                <a:solidFill>
                  <a:srgbClr val="5F0000"/>
                </a:solidFill>
                <a:latin typeface="Times New Roman"/>
                <a:cs typeface="Times New Roman"/>
              </a:rPr>
              <a:t>Failure </a:t>
            </a:r>
            <a:r>
              <a:rPr sz="3000" b="1" dirty="0">
                <a:solidFill>
                  <a:srgbClr val="5F0000"/>
                </a:solidFill>
                <a:latin typeface="Times New Roman"/>
                <a:cs typeface="Times New Roman"/>
              </a:rPr>
              <a:t>of</a:t>
            </a:r>
            <a:r>
              <a:rPr sz="3000" b="1" spc="-20" dirty="0">
                <a:solidFill>
                  <a:srgbClr val="5F0000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5F0000"/>
                </a:solidFill>
                <a:latin typeface="Times New Roman"/>
                <a:cs typeface="Times New Roman"/>
              </a:rPr>
              <a:t>separator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ct val="151900"/>
              </a:lnSpc>
              <a:spcBef>
                <a:spcPts val="5"/>
              </a:spcBef>
            </a:pPr>
            <a:r>
              <a:rPr sz="3000" b="1" spc="-10" dirty="0">
                <a:solidFill>
                  <a:srgbClr val="5F0000"/>
                </a:solidFill>
                <a:latin typeface="Times New Roman"/>
                <a:cs typeface="Times New Roman"/>
              </a:rPr>
              <a:t>Growth </a:t>
            </a:r>
            <a:r>
              <a:rPr sz="3000" b="1" spc="-5" dirty="0">
                <a:solidFill>
                  <a:srgbClr val="5F0000"/>
                </a:solidFill>
                <a:latin typeface="Times New Roman"/>
                <a:cs typeface="Times New Roman"/>
              </a:rPr>
              <a:t>and </a:t>
            </a:r>
            <a:r>
              <a:rPr sz="3000" b="1" spc="-10" dirty="0">
                <a:solidFill>
                  <a:srgbClr val="5F0000"/>
                </a:solidFill>
                <a:latin typeface="Times New Roman"/>
                <a:cs typeface="Times New Roman"/>
              </a:rPr>
              <a:t>buckling </a:t>
            </a:r>
            <a:r>
              <a:rPr sz="3000" b="1" dirty="0">
                <a:solidFill>
                  <a:srgbClr val="5F0000"/>
                </a:solidFill>
                <a:latin typeface="Times New Roman"/>
                <a:cs typeface="Times New Roman"/>
              </a:rPr>
              <a:t>of </a:t>
            </a:r>
            <a:r>
              <a:rPr sz="3000" b="1" spc="-5" dirty="0">
                <a:solidFill>
                  <a:srgbClr val="5F0000"/>
                </a:solidFill>
                <a:latin typeface="Times New Roman"/>
                <a:cs typeface="Times New Roman"/>
              </a:rPr>
              <a:t>plates  </a:t>
            </a:r>
            <a:r>
              <a:rPr sz="3000" b="1" spc="-10" dirty="0">
                <a:solidFill>
                  <a:srgbClr val="5F0000"/>
                </a:solidFill>
                <a:latin typeface="Times New Roman"/>
                <a:cs typeface="Times New Roman"/>
              </a:rPr>
              <a:t>Explosion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94560" y="57150"/>
            <a:ext cx="55581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2019" marR="30480" indent="-883919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5F0000"/>
                </a:solidFill>
              </a:rPr>
              <a:t>PROBABLE TYPES </a:t>
            </a:r>
            <a:r>
              <a:rPr sz="2800" dirty="0">
                <a:solidFill>
                  <a:srgbClr val="5F0000"/>
                </a:solidFill>
              </a:rPr>
              <a:t>OF</a:t>
            </a:r>
            <a:r>
              <a:rPr sz="2800" spc="-90" dirty="0">
                <a:solidFill>
                  <a:srgbClr val="5F0000"/>
                </a:solidFill>
              </a:rPr>
              <a:t> </a:t>
            </a:r>
            <a:r>
              <a:rPr sz="2800" spc="-10" dirty="0">
                <a:solidFill>
                  <a:srgbClr val="5F0000"/>
                </a:solidFill>
              </a:rPr>
              <a:t>DEFECTS  </a:t>
            </a:r>
            <a:r>
              <a:rPr sz="2800" spc="-5" dirty="0">
                <a:solidFill>
                  <a:srgbClr val="5F0000"/>
                </a:solidFill>
              </a:rPr>
              <a:t>IN Pb/H</a:t>
            </a:r>
            <a:r>
              <a:rPr sz="2400" spc="-7" baseline="29513" dirty="0">
                <a:solidFill>
                  <a:srgbClr val="5F0000"/>
                </a:solidFill>
              </a:rPr>
              <a:t>+</a:t>
            </a:r>
            <a:r>
              <a:rPr sz="2400" spc="427" baseline="29513" dirty="0">
                <a:solidFill>
                  <a:srgbClr val="5F0000"/>
                </a:solidFill>
              </a:rPr>
              <a:t> </a:t>
            </a:r>
            <a:r>
              <a:rPr sz="2800" spc="-10" dirty="0">
                <a:solidFill>
                  <a:srgbClr val="5F0000"/>
                </a:solidFill>
              </a:rPr>
              <a:t>BATTERIES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069" y="1149350"/>
            <a:ext cx="7986395" cy="573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Wiping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dirt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(can lead to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self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discharge)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Checking the containers and sealing components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crack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or 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seepage</a:t>
            </a:r>
            <a:endParaRPr sz="2400">
              <a:latin typeface="Times New Roman"/>
              <a:cs typeface="Times New Roman"/>
            </a:endParaRPr>
          </a:p>
          <a:p>
            <a:pPr marL="12700" marR="762000">
              <a:lnSpc>
                <a:spcPct val="100000"/>
              </a:lnSpc>
              <a:spcBef>
                <a:spcPts val="1500"/>
              </a:spcBef>
              <a:tabLst>
                <a:tab pos="6810375" algn="l"/>
              </a:tabLst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 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ables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ri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 good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act 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ith	t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  terminals</a:t>
            </a:r>
            <a:endParaRPr sz="2400">
              <a:latin typeface="Times New Roman"/>
              <a:cs typeface="Times New Roman"/>
            </a:endParaRPr>
          </a:p>
          <a:p>
            <a:pPr marL="12700" marR="1234440">
              <a:lnSpc>
                <a:spcPts val="4380"/>
              </a:lnSpc>
              <a:spcBef>
                <a:spcPts val="385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Checking and cleaning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vent holes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plugs  Checking the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electrolyte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endParaRPr sz="2400">
              <a:latin typeface="Times New Roman"/>
              <a:cs typeface="Times New Roman"/>
            </a:endParaRPr>
          </a:p>
          <a:p>
            <a:pPr marL="12700" marR="949325">
              <a:lnSpc>
                <a:spcPts val="438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Checking the temperature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theelectrolyte  Measurement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specific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gravity of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electrolyte,</a:t>
            </a:r>
            <a:r>
              <a:rPr sz="2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cell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voltages,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plate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potentials by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using cadmium electrode and</a:t>
            </a:r>
            <a:endParaRPr sz="2400">
              <a:latin typeface="Times New Roman"/>
              <a:cs typeface="Times New Roman"/>
            </a:endParaRPr>
          </a:p>
          <a:p>
            <a:pPr marL="12700" marR="76581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temperature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electrolyte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particularly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at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the end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 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charging and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discharging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430" y="76200"/>
            <a:ext cx="750633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895" marR="17780" indent="-53213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CC"/>
                </a:solidFill>
              </a:rPr>
              <a:t>MAINTENACE AND HEALTH MONITORING  PROCEDURES </a:t>
            </a:r>
            <a:r>
              <a:rPr sz="2800" spc="-5" dirty="0">
                <a:solidFill>
                  <a:srgbClr val="FFFFCC"/>
                </a:solidFill>
              </a:rPr>
              <a:t>FOR </a:t>
            </a:r>
            <a:r>
              <a:rPr sz="2800" dirty="0">
                <a:solidFill>
                  <a:srgbClr val="FFFFCC"/>
                </a:solidFill>
              </a:rPr>
              <a:t>Pb/H</a:t>
            </a:r>
            <a:r>
              <a:rPr sz="2400" baseline="29513" dirty="0">
                <a:solidFill>
                  <a:srgbClr val="FFFFCC"/>
                </a:solidFill>
              </a:rPr>
              <a:t>+</a:t>
            </a:r>
            <a:r>
              <a:rPr sz="2400" spc="390" baseline="29513" dirty="0">
                <a:solidFill>
                  <a:srgbClr val="FFFFCC"/>
                </a:solidFill>
              </a:rPr>
              <a:t> </a:t>
            </a:r>
            <a:r>
              <a:rPr sz="2800" spc="-10" dirty="0">
                <a:solidFill>
                  <a:srgbClr val="FFFFCC"/>
                </a:solidFill>
              </a:rPr>
              <a:t>BATTERIES</a:t>
            </a:r>
            <a:endParaRPr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8469" y="91440"/>
            <a:ext cx="77711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66FF"/>
                </a:solidFill>
                <a:latin typeface="Bookman Old Style"/>
                <a:cs typeface="Bookman Old Style"/>
              </a:rPr>
              <a:t>LITHIUM BATTERY </a:t>
            </a:r>
            <a:r>
              <a:rPr sz="2800" b="1" dirty="0">
                <a:solidFill>
                  <a:srgbClr val="FF66FF"/>
                </a:solidFill>
                <a:latin typeface="Bookman Old Style"/>
                <a:cs typeface="Bookman Old Style"/>
              </a:rPr>
              <a:t>– </a:t>
            </a:r>
            <a:r>
              <a:rPr sz="2800" b="1" spc="-10" dirty="0">
                <a:solidFill>
                  <a:srgbClr val="FF66FF"/>
                </a:solidFill>
                <a:latin typeface="Bookman Old Style"/>
                <a:cs typeface="Bookman Old Style"/>
              </a:rPr>
              <a:t>SALIENT</a:t>
            </a:r>
            <a:r>
              <a:rPr sz="2800" b="1" spc="-55" dirty="0">
                <a:solidFill>
                  <a:srgbClr val="FF66FF"/>
                </a:solidFill>
                <a:latin typeface="Bookman Old Style"/>
                <a:cs typeface="Bookman Old Style"/>
              </a:rPr>
              <a:t> </a:t>
            </a:r>
            <a:r>
              <a:rPr sz="2800" b="1" spc="-10" dirty="0">
                <a:solidFill>
                  <a:srgbClr val="FF66FF"/>
                </a:solidFill>
                <a:latin typeface="Bookman Old Style"/>
                <a:cs typeface="Bookman Old Style"/>
              </a:rPr>
              <a:t>FEATURES</a:t>
            </a:r>
            <a:endParaRPr sz="280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850" y="711200"/>
            <a:ext cx="8649335" cy="596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3000" b="0" dirty="0">
                <a:solidFill>
                  <a:srgbClr val="FFFFCC"/>
                </a:solidFill>
                <a:latin typeface="Bookman Old Style"/>
                <a:cs typeface="Bookman Old Style"/>
              </a:rPr>
              <a:t>o	</a:t>
            </a:r>
            <a:r>
              <a:rPr sz="3000" b="0" spc="-5" dirty="0">
                <a:solidFill>
                  <a:srgbClr val="FFFFCC"/>
                </a:solidFill>
                <a:latin typeface="Bookman Old Style"/>
                <a:cs typeface="Bookman Old Style"/>
              </a:rPr>
              <a:t>High working voltage</a:t>
            </a:r>
            <a:r>
              <a:rPr sz="3000" b="0" spc="50" dirty="0">
                <a:solidFill>
                  <a:srgbClr val="FFFFCC"/>
                </a:solidFill>
                <a:latin typeface="Bookman Old Style"/>
                <a:cs typeface="Bookman Old Style"/>
              </a:rPr>
              <a:t>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(&gt;3.8V)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Bookman Old Style"/>
              <a:cs typeface="Bookman Old Styl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626745" algn="l"/>
              </a:tabLst>
            </a:pPr>
            <a:r>
              <a:rPr sz="3000" b="0" dirty="0">
                <a:solidFill>
                  <a:srgbClr val="FFFFCC"/>
                </a:solidFill>
                <a:latin typeface="Bookman Old Style"/>
                <a:cs typeface="Bookman Old Style"/>
              </a:rPr>
              <a:t>o	</a:t>
            </a:r>
            <a:r>
              <a:rPr sz="3000" b="0" spc="-5" dirty="0">
                <a:solidFill>
                  <a:srgbClr val="FFFFCC"/>
                </a:solidFill>
                <a:latin typeface="Bookman Old Style"/>
                <a:cs typeface="Bookman Old Style"/>
              </a:rPr>
              <a:t>High inherent capacity</a:t>
            </a:r>
            <a:r>
              <a:rPr sz="3000" b="0" spc="25" dirty="0">
                <a:solidFill>
                  <a:srgbClr val="FFFFCC"/>
                </a:solidFill>
                <a:latin typeface="Bookman Old Style"/>
                <a:cs typeface="Bookman Old Style"/>
              </a:rPr>
              <a:t>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(&gt;150mAh/g)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Bookman Old Style"/>
              <a:cs typeface="Bookman Old Styl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610870" algn="l"/>
              </a:tabLst>
            </a:pPr>
            <a:r>
              <a:rPr sz="3000" b="0" dirty="0">
                <a:solidFill>
                  <a:srgbClr val="FFFFCC"/>
                </a:solidFill>
                <a:latin typeface="Bookman Old Style"/>
                <a:cs typeface="Bookman Old Style"/>
              </a:rPr>
              <a:t>o	</a:t>
            </a:r>
            <a:r>
              <a:rPr sz="3000" b="0" spc="-5" dirty="0">
                <a:solidFill>
                  <a:srgbClr val="FFFFCC"/>
                </a:solidFill>
                <a:latin typeface="Bookman Old Style"/>
                <a:cs typeface="Bookman Old Style"/>
              </a:rPr>
              <a:t>High energy density</a:t>
            </a:r>
            <a:r>
              <a:rPr sz="3000" b="0" spc="40" dirty="0">
                <a:solidFill>
                  <a:srgbClr val="FFFFCC"/>
                </a:solidFill>
                <a:latin typeface="Bookman Old Style"/>
                <a:cs typeface="Bookman Old Style"/>
              </a:rPr>
              <a:t> </a:t>
            </a:r>
            <a:r>
              <a:rPr sz="3000" b="1" spc="-10" dirty="0">
                <a:solidFill>
                  <a:srgbClr val="FF66FF"/>
                </a:solidFill>
                <a:latin typeface="Bookman Old Style"/>
                <a:cs typeface="Bookman Old Style"/>
              </a:rPr>
              <a:t>(&gt;100Wh/Kg)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Bookman Old Style"/>
              <a:cs typeface="Bookman Old Styl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626745" algn="l"/>
              </a:tabLst>
            </a:pPr>
            <a:r>
              <a:rPr sz="3000" b="0" dirty="0">
                <a:solidFill>
                  <a:srgbClr val="FFFFCC"/>
                </a:solidFill>
                <a:latin typeface="Bookman Old Style"/>
                <a:cs typeface="Bookman Old Style"/>
              </a:rPr>
              <a:t>o	</a:t>
            </a:r>
            <a:r>
              <a:rPr sz="3000" b="0" spc="-5" dirty="0">
                <a:solidFill>
                  <a:srgbClr val="FFFFCC"/>
                </a:solidFill>
                <a:latin typeface="Bookman Old Style"/>
                <a:cs typeface="Bookman Old Style"/>
              </a:rPr>
              <a:t>Wide electrochemical window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(2.5V </a:t>
            </a:r>
            <a:r>
              <a:rPr sz="3000" b="1" dirty="0">
                <a:solidFill>
                  <a:srgbClr val="FF66FF"/>
                </a:solidFill>
                <a:latin typeface="Bookman Old Style"/>
                <a:cs typeface="Bookman Old Style"/>
              </a:rPr>
              <a:t>-</a:t>
            </a:r>
            <a:r>
              <a:rPr sz="3000" b="1" spc="50" dirty="0">
                <a:solidFill>
                  <a:srgbClr val="FF66FF"/>
                </a:solidFill>
                <a:latin typeface="Bookman Old Style"/>
                <a:cs typeface="Bookman Old Style"/>
              </a:rPr>
              <a:t>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~5V)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Bookman Old Style"/>
              <a:cs typeface="Bookman Old Styl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626745" algn="l"/>
              </a:tabLst>
            </a:pPr>
            <a:r>
              <a:rPr sz="3000" b="0" dirty="0">
                <a:solidFill>
                  <a:srgbClr val="FFFFCC"/>
                </a:solidFill>
                <a:latin typeface="Bookman Old Style"/>
                <a:cs typeface="Bookman Old Style"/>
              </a:rPr>
              <a:t>o	</a:t>
            </a:r>
            <a:r>
              <a:rPr sz="3000" b="0" spc="-5" dirty="0">
                <a:solidFill>
                  <a:srgbClr val="FFFFCC"/>
                </a:solidFill>
                <a:latin typeface="Bookman Old Style"/>
                <a:cs typeface="Bookman Old Style"/>
              </a:rPr>
              <a:t>Wide operating temperature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(-40 </a:t>
            </a:r>
            <a:r>
              <a:rPr sz="3000" b="1" dirty="0">
                <a:solidFill>
                  <a:srgbClr val="FF66FF"/>
                </a:solidFill>
                <a:latin typeface="Bookman Old Style"/>
                <a:cs typeface="Bookman Old Style"/>
              </a:rPr>
              <a:t>-</a:t>
            </a:r>
            <a:r>
              <a:rPr sz="3000" b="1" spc="65" dirty="0">
                <a:solidFill>
                  <a:srgbClr val="FF66FF"/>
                </a:solidFill>
                <a:latin typeface="Bookman Old Style"/>
                <a:cs typeface="Bookman Old Style"/>
              </a:rPr>
              <a:t> </a:t>
            </a:r>
            <a:r>
              <a:rPr sz="3000" b="1" dirty="0">
                <a:solidFill>
                  <a:srgbClr val="FF66FF"/>
                </a:solidFill>
                <a:latin typeface="Bookman Old Style"/>
                <a:cs typeface="Bookman Old Style"/>
              </a:rPr>
              <a:t>+80</a:t>
            </a:r>
            <a:r>
              <a:rPr sz="2625" b="1" baseline="28571" dirty="0">
                <a:solidFill>
                  <a:srgbClr val="FF66FF"/>
                </a:solidFill>
                <a:latin typeface="Bookman Old Style"/>
                <a:cs typeface="Bookman Old Style"/>
              </a:rPr>
              <a:t>o</a:t>
            </a:r>
            <a:r>
              <a:rPr sz="3000" b="1" dirty="0">
                <a:solidFill>
                  <a:srgbClr val="FF66FF"/>
                </a:solidFill>
                <a:latin typeface="Bookman Old Style"/>
                <a:cs typeface="Bookman Old Style"/>
              </a:rPr>
              <a:t>)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Bookman Old Style"/>
              <a:cs typeface="Bookman Old Styl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610870" algn="l"/>
              </a:tabLst>
            </a:pPr>
            <a:r>
              <a:rPr sz="3000" b="0" dirty="0">
                <a:solidFill>
                  <a:srgbClr val="FFFFCC"/>
                </a:solidFill>
                <a:latin typeface="Bookman Old Style"/>
                <a:cs typeface="Bookman Old Style"/>
              </a:rPr>
              <a:t>o	</a:t>
            </a:r>
            <a:r>
              <a:rPr sz="3000" b="0" spc="-5" dirty="0">
                <a:solidFill>
                  <a:srgbClr val="FFFFCC"/>
                </a:solidFill>
                <a:latin typeface="Bookman Old Style"/>
                <a:cs typeface="Bookman Old Style"/>
              </a:rPr>
              <a:t>Light weight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(variable with</a:t>
            </a:r>
            <a:r>
              <a:rPr sz="3000" b="1" spc="-20" dirty="0">
                <a:solidFill>
                  <a:srgbClr val="FF66FF"/>
                </a:solidFill>
                <a:latin typeface="Bookman Old Style"/>
                <a:cs typeface="Bookman Old Style"/>
              </a:rPr>
              <a:t>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configuration)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Bookman Old Style"/>
              <a:cs typeface="Bookman Old Style"/>
            </a:endParaRPr>
          </a:p>
          <a:p>
            <a:pPr marL="25400">
              <a:lnSpc>
                <a:spcPct val="100000"/>
              </a:lnSpc>
              <a:tabLst>
                <a:tab pos="610870" algn="l"/>
              </a:tabLst>
            </a:pPr>
            <a:r>
              <a:rPr sz="3000" b="0" dirty="0">
                <a:solidFill>
                  <a:srgbClr val="FFFFCC"/>
                </a:solidFill>
                <a:latin typeface="Bookman Old Style"/>
                <a:cs typeface="Bookman Old Style"/>
              </a:rPr>
              <a:t>o	</a:t>
            </a:r>
            <a:r>
              <a:rPr sz="3000" b="0" spc="-5" dirty="0">
                <a:solidFill>
                  <a:srgbClr val="FFFFCC"/>
                </a:solidFill>
                <a:latin typeface="Bookman Old Style"/>
                <a:cs typeface="Bookman Old Style"/>
              </a:rPr>
              <a:t>Long shelf-life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(~8</a:t>
            </a:r>
            <a:r>
              <a:rPr sz="3000" b="1" spc="20" dirty="0">
                <a:solidFill>
                  <a:srgbClr val="FF66FF"/>
                </a:solidFill>
                <a:latin typeface="Bookman Old Style"/>
                <a:cs typeface="Bookman Old Style"/>
              </a:rPr>
              <a:t> </a:t>
            </a:r>
            <a:r>
              <a:rPr sz="3000" b="1" spc="-5" dirty="0">
                <a:solidFill>
                  <a:srgbClr val="FF66FF"/>
                </a:solidFill>
                <a:latin typeface="Bookman Old Style"/>
                <a:cs typeface="Bookman Old Style"/>
              </a:rPr>
              <a:t>years)</a:t>
            </a:r>
            <a:endParaRPr sz="3000">
              <a:latin typeface="Bookman Old Style"/>
              <a:cs typeface="Bookman Old Style"/>
            </a:endParaRPr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16280" y="415290"/>
            <a:ext cx="7782559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99900"/>
              </a:lnSpc>
              <a:spcBef>
                <a:spcPts val="100"/>
              </a:spcBef>
            </a:pPr>
            <a:r>
              <a:rPr sz="3000" spc="-5" dirty="0">
                <a:solidFill>
                  <a:srgbClr val="1E088E"/>
                </a:solidFill>
              </a:rPr>
              <a:t>CATHODE MATERIALS FOR  RECHARGEABLE</a:t>
            </a:r>
            <a:r>
              <a:rPr sz="3000" spc="-70" dirty="0">
                <a:solidFill>
                  <a:srgbClr val="1E088E"/>
                </a:solidFill>
              </a:rPr>
              <a:t> </a:t>
            </a:r>
            <a:r>
              <a:rPr sz="3000" spc="-5" dirty="0">
                <a:solidFill>
                  <a:srgbClr val="1E088E"/>
                </a:solidFill>
              </a:rPr>
              <a:t>LITHIUM/LITHIUM-ION  BATTERIES</a:t>
            </a:r>
            <a:endParaRPr sz="3000"/>
          </a:p>
        </p:txBody>
      </p:sp>
      <p:sp>
        <p:nvSpPr>
          <p:cNvPr id="9" name="object 9"/>
          <p:cNvSpPr txBox="1"/>
          <p:nvPr/>
        </p:nvSpPr>
        <p:spPr>
          <a:xfrm>
            <a:off x="521969" y="1802844"/>
            <a:ext cx="7819390" cy="304228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356870" algn="ctr">
              <a:lnSpc>
                <a:spcPct val="100000"/>
              </a:lnSpc>
              <a:spcBef>
                <a:spcPts val="1835"/>
              </a:spcBef>
            </a:pPr>
            <a:r>
              <a:rPr sz="3000" b="1" dirty="0">
                <a:solidFill>
                  <a:srgbClr val="1E088E"/>
                </a:solidFill>
                <a:latin typeface="Times New Roman"/>
                <a:cs typeface="Times New Roman"/>
              </a:rPr>
              <a:t>***</a:t>
            </a: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850"/>
              </a:spcBef>
            </a:pPr>
            <a:r>
              <a:rPr sz="3200" spc="-5" dirty="0">
                <a:solidFill>
                  <a:srgbClr val="1E088E"/>
                </a:solidFill>
                <a:latin typeface="Arial Black"/>
                <a:cs typeface="Arial Black"/>
              </a:rPr>
              <a:t>3-volt </a:t>
            </a:r>
            <a:r>
              <a:rPr sz="3200" spc="-5" dirty="0">
                <a:solidFill>
                  <a:srgbClr val="EF81EC"/>
                </a:solidFill>
                <a:latin typeface="Arial Black"/>
                <a:cs typeface="Arial Black"/>
              </a:rPr>
              <a:t>(e.g.</a:t>
            </a:r>
            <a:r>
              <a:rPr sz="3200" spc="-55" dirty="0">
                <a:solidFill>
                  <a:srgbClr val="EF81EC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EF81EC"/>
                </a:solidFill>
                <a:latin typeface="Arial Black"/>
                <a:cs typeface="Arial Black"/>
              </a:rPr>
              <a:t>LiMnO</a:t>
            </a:r>
            <a:r>
              <a:rPr sz="2775" baseline="-24024" dirty="0">
                <a:solidFill>
                  <a:srgbClr val="EF81EC"/>
                </a:solidFill>
                <a:latin typeface="Arial Black"/>
                <a:cs typeface="Arial Black"/>
              </a:rPr>
              <a:t>2</a:t>
            </a:r>
            <a:r>
              <a:rPr sz="3200" dirty="0">
                <a:solidFill>
                  <a:srgbClr val="EF81EC"/>
                </a:solidFill>
                <a:latin typeface="Arial Black"/>
                <a:cs typeface="Arial Black"/>
              </a:rPr>
              <a:t>)</a:t>
            </a:r>
            <a:endParaRPr sz="3200">
              <a:latin typeface="Arial Black"/>
              <a:cs typeface="Arial Black"/>
            </a:endParaRPr>
          </a:p>
          <a:p>
            <a:pPr marL="25400" marR="17780">
              <a:lnSpc>
                <a:spcPct val="165600"/>
              </a:lnSpc>
              <a:spcBef>
                <a:spcPts val="10"/>
              </a:spcBef>
            </a:pPr>
            <a:r>
              <a:rPr sz="3200" spc="-5" dirty="0">
                <a:solidFill>
                  <a:srgbClr val="1E088E"/>
                </a:solidFill>
                <a:latin typeface="Arial Black"/>
                <a:cs typeface="Arial Black"/>
              </a:rPr>
              <a:t>4-volt </a:t>
            </a:r>
            <a:r>
              <a:rPr sz="3200" spc="-5" dirty="0">
                <a:solidFill>
                  <a:srgbClr val="EF81EC"/>
                </a:solidFill>
                <a:latin typeface="Arial Black"/>
                <a:cs typeface="Arial Black"/>
              </a:rPr>
              <a:t>(e.g. </a:t>
            </a:r>
            <a:r>
              <a:rPr sz="3200" dirty="0">
                <a:solidFill>
                  <a:srgbClr val="EF81EC"/>
                </a:solidFill>
                <a:latin typeface="Arial Black"/>
                <a:cs typeface="Arial Black"/>
              </a:rPr>
              <a:t>LiCoO</a:t>
            </a:r>
            <a:r>
              <a:rPr sz="2775" baseline="-24024" dirty="0">
                <a:solidFill>
                  <a:srgbClr val="EF81EC"/>
                </a:solidFill>
                <a:latin typeface="Arial Black"/>
                <a:cs typeface="Arial Black"/>
              </a:rPr>
              <a:t>2</a:t>
            </a:r>
            <a:r>
              <a:rPr sz="3200" dirty="0">
                <a:solidFill>
                  <a:srgbClr val="EF81EC"/>
                </a:solidFill>
                <a:latin typeface="Arial Black"/>
                <a:cs typeface="Arial Black"/>
              </a:rPr>
              <a:t>, LiNiO</a:t>
            </a:r>
            <a:r>
              <a:rPr sz="2775" baseline="-24024" dirty="0">
                <a:solidFill>
                  <a:srgbClr val="EF81EC"/>
                </a:solidFill>
                <a:latin typeface="Arial Black"/>
                <a:cs typeface="Arial Black"/>
              </a:rPr>
              <a:t>2</a:t>
            </a:r>
            <a:r>
              <a:rPr sz="3200" dirty="0">
                <a:solidFill>
                  <a:srgbClr val="EF81EC"/>
                </a:solidFill>
                <a:latin typeface="Arial Black"/>
                <a:cs typeface="Arial Black"/>
              </a:rPr>
              <a:t>, </a:t>
            </a:r>
            <a:r>
              <a:rPr sz="3200" spc="-5" dirty="0">
                <a:solidFill>
                  <a:srgbClr val="EF81EC"/>
                </a:solidFill>
                <a:latin typeface="Arial Black"/>
                <a:cs typeface="Arial Black"/>
              </a:rPr>
              <a:t>LiMn</a:t>
            </a:r>
            <a:r>
              <a:rPr sz="2775" spc="-7" baseline="-24024" dirty="0">
                <a:solidFill>
                  <a:srgbClr val="EF81EC"/>
                </a:solidFill>
                <a:latin typeface="Arial Black"/>
                <a:cs typeface="Arial Black"/>
              </a:rPr>
              <a:t>2</a:t>
            </a:r>
            <a:r>
              <a:rPr sz="3200" spc="-5" dirty="0">
                <a:solidFill>
                  <a:srgbClr val="EF81EC"/>
                </a:solidFill>
                <a:latin typeface="Arial Black"/>
                <a:cs typeface="Arial Black"/>
              </a:rPr>
              <a:t>O</a:t>
            </a:r>
            <a:r>
              <a:rPr sz="2775" spc="-7" baseline="-24024" dirty="0">
                <a:solidFill>
                  <a:srgbClr val="EF81EC"/>
                </a:solidFill>
                <a:latin typeface="Arial Black"/>
                <a:cs typeface="Arial Black"/>
              </a:rPr>
              <a:t>4</a:t>
            </a:r>
            <a:r>
              <a:rPr sz="3200" spc="-5" dirty="0">
                <a:solidFill>
                  <a:srgbClr val="EF81EC"/>
                </a:solidFill>
                <a:latin typeface="Arial Black"/>
                <a:cs typeface="Arial Black"/>
              </a:rPr>
              <a:t>)  </a:t>
            </a:r>
            <a:r>
              <a:rPr sz="3200" spc="-5" dirty="0">
                <a:solidFill>
                  <a:srgbClr val="1E088E"/>
                </a:solidFill>
                <a:latin typeface="Arial Black"/>
                <a:cs typeface="Arial Black"/>
              </a:rPr>
              <a:t>5-volt </a:t>
            </a:r>
            <a:r>
              <a:rPr sz="3200" spc="-5" dirty="0">
                <a:solidFill>
                  <a:srgbClr val="EF81EC"/>
                </a:solidFill>
                <a:latin typeface="Arial Black"/>
                <a:cs typeface="Arial Black"/>
              </a:rPr>
              <a:t>(e.g.</a:t>
            </a:r>
            <a:r>
              <a:rPr sz="3200" spc="15" dirty="0">
                <a:solidFill>
                  <a:srgbClr val="EF81EC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EF81EC"/>
                </a:solidFill>
                <a:latin typeface="Arial Black"/>
                <a:cs typeface="Arial Black"/>
              </a:rPr>
              <a:t>LiNiVO</a:t>
            </a:r>
            <a:r>
              <a:rPr sz="2775" baseline="-24024" dirty="0">
                <a:solidFill>
                  <a:srgbClr val="EF81EC"/>
                </a:solidFill>
                <a:latin typeface="Arial Black"/>
                <a:cs typeface="Arial Black"/>
              </a:rPr>
              <a:t>4</a:t>
            </a:r>
            <a:r>
              <a:rPr sz="3200" dirty="0">
                <a:solidFill>
                  <a:srgbClr val="EF81EC"/>
                </a:solidFill>
                <a:latin typeface="Arial Black"/>
                <a:cs typeface="Arial Black"/>
              </a:rPr>
              <a:t>)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800" y="5181600"/>
            <a:ext cx="7620000" cy="581660"/>
          </a:xfrm>
          <a:prstGeom prst="rect">
            <a:avLst/>
          </a:prstGeom>
          <a:solidFill>
            <a:srgbClr val="1E088E"/>
          </a:solidFill>
        </p:spPr>
        <p:txBody>
          <a:bodyPr vert="horz" wrap="square" lIns="0" tIns="46990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37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Li-ion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battery = 3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Ni-Cd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Ni-MH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34290"/>
            <a:ext cx="5210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295" dirty="0">
                <a:solidFill>
                  <a:srgbClr val="66FFFF"/>
                </a:solidFill>
                <a:latin typeface="Arial Black"/>
                <a:cs typeface="Arial Black"/>
              </a:rPr>
              <a:t>INTERCALATION</a:t>
            </a:r>
            <a:endParaRPr sz="4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38200"/>
            <a:ext cx="91440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129" y="734059"/>
            <a:ext cx="8646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4385" algn="l"/>
              </a:tabLst>
            </a:pPr>
            <a:r>
              <a:rPr b="0" i="1" spc="-5" dirty="0">
                <a:solidFill>
                  <a:srgbClr val="0000FF"/>
                </a:solidFill>
                <a:latin typeface="Arial"/>
                <a:cs typeface="Arial"/>
              </a:rPr>
              <a:t>BATTERY </a:t>
            </a:r>
            <a:r>
              <a:rPr b="0" i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b="0" i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0" i="1" dirty="0">
                <a:solidFill>
                  <a:srgbClr val="A40020"/>
                </a:solidFill>
                <a:latin typeface="Arial"/>
                <a:cs typeface="Arial"/>
              </a:rPr>
              <a:t>cell</a:t>
            </a:r>
            <a:r>
              <a:rPr b="0" i="1" spc="1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b="0" i="1" dirty="0">
                <a:solidFill>
                  <a:srgbClr val="0000FF"/>
                </a:solidFill>
                <a:latin typeface="Arial"/>
                <a:cs typeface="Arial"/>
              </a:rPr>
              <a:t>-	</a:t>
            </a:r>
            <a:r>
              <a:rPr b="0" i="1" dirty="0">
                <a:solidFill>
                  <a:srgbClr val="009999"/>
                </a:solidFill>
                <a:latin typeface="Arial"/>
                <a:cs typeface="Arial"/>
              </a:rPr>
              <a:t>power packs </a:t>
            </a:r>
            <a:r>
              <a:rPr b="0" i="1" dirty="0">
                <a:solidFill>
                  <a:srgbClr val="0000FF"/>
                </a:solidFill>
                <a:latin typeface="Arial"/>
                <a:cs typeface="Arial"/>
              </a:rPr>
              <a:t>- </a:t>
            </a:r>
            <a:r>
              <a:rPr b="0" i="1" dirty="0">
                <a:solidFill>
                  <a:srgbClr val="000000"/>
                </a:solidFill>
                <a:latin typeface="Arial"/>
                <a:cs typeface="Arial"/>
              </a:rPr>
              <a:t>power</a:t>
            </a:r>
            <a:r>
              <a:rPr b="0"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i="1" dirty="0">
                <a:solidFill>
                  <a:srgbClr val="000000"/>
                </a:solidFill>
                <a:latin typeface="Arial"/>
                <a:cs typeface="Arial"/>
              </a:rPr>
              <a:t>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633220"/>
            <a:ext cx="7582534" cy="427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0540" marR="126364" indent="-342900" algn="just">
              <a:lnSpc>
                <a:spcPct val="999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Is </a:t>
            </a:r>
            <a:r>
              <a:rPr sz="3000" b="1" dirty="0">
                <a:solidFill>
                  <a:srgbClr val="0000FF"/>
                </a:solidFill>
                <a:latin typeface="Bookman Old Style"/>
                <a:cs typeface="Bookman Old Style"/>
              </a:rPr>
              <a:t>a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source of energy, obtained by  </a:t>
            </a:r>
            <a:r>
              <a:rPr sz="3000" b="1" spc="-10" dirty="0">
                <a:solidFill>
                  <a:srgbClr val="0000FF"/>
                </a:solidFill>
                <a:latin typeface="Bookman Old Style"/>
                <a:cs typeface="Bookman Old Style"/>
              </a:rPr>
              <a:t>the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conversion of chemical energy  </a:t>
            </a:r>
            <a:r>
              <a:rPr sz="3000" b="1" spc="-10" dirty="0">
                <a:solidFill>
                  <a:srgbClr val="0000FF"/>
                </a:solidFill>
                <a:latin typeface="Bookman Old Style"/>
                <a:cs typeface="Bookman Old Style"/>
              </a:rPr>
              <a:t>from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chemical </a:t>
            </a:r>
            <a:r>
              <a:rPr sz="3000" b="1" spc="-10" dirty="0">
                <a:solidFill>
                  <a:srgbClr val="0000FF"/>
                </a:solidFill>
                <a:latin typeface="Bookman Old Style"/>
                <a:cs typeface="Bookman Old Style"/>
              </a:rPr>
              <a:t>reaction into 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electrical</a:t>
            </a:r>
            <a:r>
              <a:rPr sz="3000" b="1" spc="-1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energy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200">
              <a:latin typeface="Bookman Old Style"/>
              <a:cs typeface="Bookman Old Style"/>
            </a:endParaRPr>
          </a:p>
          <a:p>
            <a:pPr marL="12700" marR="5080">
              <a:lnSpc>
                <a:spcPct val="89900"/>
              </a:lnSpc>
            </a:pP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Thus </a:t>
            </a:r>
            <a:r>
              <a:rPr sz="3000" b="1" spc="-5" dirty="0">
                <a:solidFill>
                  <a:srgbClr val="A40020"/>
                </a:solidFill>
                <a:latin typeface="Bookman Old Style"/>
                <a:cs typeface="Bookman Old Style"/>
              </a:rPr>
              <a:t>BATTERIES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represent </a:t>
            </a:r>
            <a:r>
              <a:rPr sz="3000" b="1" dirty="0">
                <a:solidFill>
                  <a:srgbClr val="0000FF"/>
                </a:solidFill>
                <a:latin typeface="Bookman Old Style"/>
                <a:cs typeface="Bookman Old Style"/>
              </a:rPr>
              <a:t>a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silent  form </a:t>
            </a:r>
            <a:r>
              <a:rPr sz="3000" b="1" dirty="0">
                <a:solidFill>
                  <a:srgbClr val="0000FF"/>
                </a:solidFill>
                <a:latin typeface="Bookman Old Style"/>
                <a:cs typeface="Bookman Old Style"/>
              </a:rPr>
              <a:t>of </a:t>
            </a:r>
            <a:r>
              <a:rPr sz="3000" b="1" spc="-5" dirty="0">
                <a:solidFill>
                  <a:srgbClr val="A40020"/>
                </a:solidFill>
                <a:latin typeface="Bookman Old Style"/>
                <a:cs typeface="Bookman Old Style"/>
              </a:rPr>
              <a:t>energy producing chemical  devices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, which generate electricity </a:t>
            </a:r>
            <a:r>
              <a:rPr sz="3000" b="1" dirty="0">
                <a:solidFill>
                  <a:srgbClr val="0000FF"/>
                </a:solidFill>
                <a:latin typeface="Bookman Old Style"/>
                <a:cs typeface="Bookman Old Style"/>
              </a:rPr>
              <a:t>on  </a:t>
            </a:r>
            <a:r>
              <a:rPr sz="3000" b="1" spc="-5" dirty="0">
                <a:solidFill>
                  <a:srgbClr val="0000FF"/>
                </a:solidFill>
                <a:latin typeface="Bookman Old Style"/>
                <a:cs typeface="Bookman Old Style"/>
              </a:rPr>
              <a:t>demand</a:t>
            </a:r>
            <a:endParaRPr sz="300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070" rIns="0" bIns="0" rtlCol="0">
            <a:spAutoFit/>
          </a:bodyPr>
          <a:lstStyle/>
          <a:p>
            <a:pPr marL="2519680" marR="5080" indent="-171958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66FFFF"/>
                </a:solidFill>
                <a:latin typeface="Arial Black"/>
                <a:cs typeface="Arial Black"/>
              </a:rPr>
              <a:t>SOLID POLYMER </a:t>
            </a:r>
            <a:r>
              <a:rPr b="0" dirty="0">
                <a:solidFill>
                  <a:srgbClr val="66FFFF"/>
                </a:solidFill>
                <a:latin typeface="Arial Black"/>
                <a:cs typeface="Arial Black"/>
              </a:rPr>
              <a:t>ELECTROLYTES  </a:t>
            </a:r>
            <a:r>
              <a:rPr b="0" spc="-5" dirty="0">
                <a:solidFill>
                  <a:srgbClr val="66FFFF"/>
                </a:solidFill>
                <a:latin typeface="Arial Black"/>
                <a:cs typeface="Arial Black"/>
              </a:rPr>
              <a:t>FOR Li-ION</a:t>
            </a:r>
            <a:r>
              <a:rPr b="0" spc="-10" dirty="0">
                <a:solidFill>
                  <a:srgbClr val="66FFFF"/>
                </a:solidFill>
                <a:latin typeface="Arial Black"/>
                <a:cs typeface="Arial Black"/>
              </a:rPr>
              <a:t> </a:t>
            </a:r>
            <a:r>
              <a:rPr b="0" spc="-5" dirty="0">
                <a:solidFill>
                  <a:srgbClr val="66FFFF"/>
                </a:solidFill>
                <a:latin typeface="Arial Black"/>
                <a:cs typeface="Arial Black"/>
              </a:rPr>
              <a:t>CELLS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567179"/>
            <a:ext cx="8196580" cy="39027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8900" marR="1687195" indent="3646170">
              <a:lnSpc>
                <a:spcPts val="3529"/>
              </a:lnSpc>
              <a:spcBef>
                <a:spcPts val="475"/>
              </a:spcBef>
              <a:tabLst>
                <a:tab pos="5348605" algn="l"/>
              </a:tabLst>
            </a:pPr>
            <a:r>
              <a:rPr sz="3200" dirty="0">
                <a:solidFill>
                  <a:srgbClr val="66FFFF"/>
                </a:solidFill>
                <a:latin typeface="Arial Black"/>
                <a:cs typeface="Arial Black"/>
              </a:rPr>
              <a:t>***  </a:t>
            </a:r>
            <a:r>
              <a:rPr sz="3200" spc="-10" dirty="0">
                <a:solidFill>
                  <a:srgbClr val="B8FF72"/>
                </a:solidFill>
                <a:latin typeface="Arial Black"/>
                <a:cs typeface="Arial Black"/>
              </a:rPr>
              <a:t>H</a:t>
            </a:r>
            <a:r>
              <a:rPr sz="3200" dirty="0">
                <a:solidFill>
                  <a:srgbClr val="B8FF72"/>
                </a:solidFill>
                <a:latin typeface="Arial Black"/>
                <a:cs typeface="Arial Black"/>
              </a:rPr>
              <a:t>OM</a:t>
            </a:r>
            <a:r>
              <a:rPr sz="3200" spc="-10" dirty="0">
                <a:solidFill>
                  <a:srgbClr val="B8FF72"/>
                </a:solidFill>
                <a:latin typeface="Arial Black"/>
                <a:cs typeface="Arial Black"/>
              </a:rPr>
              <a:t>O</a:t>
            </a:r>
            <a:r>
              <a:rPr sz="3200" spc="5" dirty="0">
                <a:solidFill>
                  <a:srgbClr val="B8FF72"/>
                </a:solidFill>
                <a:latin typeface="Arial Black"/>
                <a:cs typeface="Arial Black"/>
              </a:rPr>
              <a:t>P</a:t>
            </a:r>
            <a:r>
              <a:rPr sz="3200" spc="-10" dirty="0">
                <a:solidFill>
                  <a:srgbClr val="B8FF72"/>
                </a:solidFill>
                <a:latin typeface="Arial Black"/>
                <a:cs typeface="Arial Black"/>
              </a:rPr>
              <a:t>O</a:t>
            </a:r>
            <a:r>
              <a:rPr sz="3200" dirty="0">
                <a:solidFill>
                  <a:srgbClr val="B8FF72"/>
                </a:solidFill>
                <a:latin typeface="Arial Black"/>
                <a:cs typeface="Arial Black"/>
              </a:rPr>
              <a:t>L</a:t>
            </a:r>
            <a:r>
              <a:rPr sz="3200" spc="-5" dirty="0">
                <a:solidFill>
                  <a:srgbClr val="B8FF72"/>
                </a:solidFill>
                <a:latin typeface="Arial Black"/>
                <a:cs typeface="Arial Black"/>
              </a:rPr>
              <a:t>Y</a:t>
            </a:r>
            <a:r>
              <a:rPr sz="3200" spc="5" dirty="0">
                <a:solidFill>
                  <a:srgbClr val="B8FF72"/>
                </a:solidFill>
                <a:latin typeface="Arial Black"/>
                <a:cs typeface="Arial Black"/>
              </a:rPr>
              <a:t>M</a:t>
            </a:r>
            <a:r>
              <a:rPr sz="3200" spc="-5" dirty="0">
                <a:solidFill>
                  <a:srgbClr val="B8FF72"/>
                </a:solidFill>
                <a:latin typeface="Arial Black"/>
                <a:cs typeface="Arial Black"/>
              </a:rPr>
              <a:t>E</a:t>
            </a:r>
            <a:r>
              <a:rPr sz="3200" spc="5" dirty="0">
                <a:solidFill>
                  <a:srgbClr val="B8FF72"/>
                </a:solidFill>
                <a:latin typeface="Arial Black"/>
                <a:cs typeface="Arial Black"/>
              </a:rPr>
              <a:t>R</a:t>
            </a:r>
            <a:r>
              <a:rPr sz="3200" dirty="0">
                <a:solidFill>
                  <a:srgbClr val="B8FF72"/>
                </a:solidFill>
                <a:latin typeface="Arial Black"/>
                <a:cs typeface="Arial Black"/>
              </a:rPr>
              <a:t>S</a:t>
            </a:r>
            <a:r>
              <a:rPr sz="3200" spc="-5" dirty="0">
                <a:solidFill>
                  <a:srgbClr val="B8FF72"/>
                </a:solidFill>
                <a:latin typeface="Arial Black"/>
                <a:cs typeface="Arial Black"/>
              </a:rPr>
              <a:t> </a:t>
            </a:r>
            <a:r>
              <a:rPr sz="3200" dirty="0">
                <a:solidFill>
                  <a:srgbClr val="B8FF72"/>
                </a:solidFill>
                <a:latin typeface="Arial Black"/>
                <a:cs typeface="Arial Black"/>
              </a:rPr>
              <a:t>e</a:t>
            </a:r>
            <a:r>
              <a:rPr sz="3200" spc="-5" dirty="0">
                <a:solidFill>
                  <a:srgbClr val="B8FF72"/>
                </a:solidFill>
                <a:latin typeface="Arial Black"/>
                <a:cs typeface="Arial Black"/>
              </a:rPr>
              <a:t>.g.</a:t>
            </a:r>
            <a:r>
              <a:rPr sz="3200" dirty="0">
                <a:solidFill>
                  <a:srgbClr val="B8FF72"/>
                </a:solidFill>
                <a:latin typeface="Arial Black"/>
                <a:cs typeface="Arial Black"/>
              </a:rPr>
              <a:t>,	</a:t>
            </a:r>
            <a:r>
              <a:rPr sz="3200" spc="-5" dirty="0">
                <a:solidFill>
                  <a:srgbClr val="B8FF72"/>
                </a:solidFill>
                <a:latin typeface="Arial Black"/>
                <a:cs typeface="Arial Black"/>
              </a:rPr>
              <a:t>P</a:t>
            </a:r>
            <a:r>
              <a:rPr sz="3200" spc="5" dirty="0">
                <a:solidFill>
                  <a:srgbClr val="B8FF72"/>
                </a:solidFill>
                <a:latin typeface="Arial Black"/>
                <a:cs typeface="Arial Black"/>
              </a:rPr>
              <a:t>V</a:t>
            </a:r>
            <a:r>
              <a:rPr sz="3200" spc="-5" dirty="0">
                <a:solidFill>
                  <a:srgbClr val="B8FF72"/>
                </a:solidFill>
                <a:latin typeface="Arial Black"/>
                <a:cs typeface="Arial Black"/>
              </a:rPr>
              <a:t>dF</a:t>
            </a:r>
            <a:endParaRPr sz="3200">
              <a:latin typeface="Arial Black"/>
              <a:cs typeface="Arial Black"/>
            </a:endParaRPr>
          </a:p>
          <a:p>
            <a:pPr marL="88900" marR="5080" indent="-76200">
              <a:lnSpc>
                <a:spcPts val="12000"/>
              </a:lnSpc>
              <a:spcBef>
                <a:spcPts val="894"/>
              </a:spcBef>
              <a:tabLst>
                <a:tab pos="5189855" algn="l"/>
              </a:tabLst>
            </a:pPr>
            <a:r>
              <a:rPr sz="3000" spc="-5" dirty="0">
                <a:solidFill>
                  <a:srgbClr val="FF6600"/>
                </a:solidFill>
                <a:latin typeface="Arial Black"/>
                <a:cs typeface="Arial Black"/>
              </a:rPr>
              <a:t>BLEND</a:t>
            </a:r>
            <a:r>
              <a:rPr sz="3000" spc="-15" dirty="0">
                <a:solidFill>
                  <a:srgbClr val="FF6600"/>
                </a:solidFill>
                <a:latin typeface="Arial Black"/>
                <a:cs typeface="Arial Black"/>
              </a:rPr>
              <a:t> </a:t>
            </a:r>
            <a:r>
              <a:rPr sz="3000" spc="-5" dirty="0">
                <a:solidFill>
                  <a:srgbClr val="FF6600"/>
                </a:solidFill>
                <a:latin typeface="Arial Black"/>
                <a:cs typeface="Arial Black"/>
              </a:rPr>
              <a:t>POLYMERS</a:t>
            </a:r>
            <a:r>
              <a:rPr sz="3000" spc="10" dirty="0">
                <a:solidFill>
                  <a:srgbClr val="FF6600"/>
                </a:solidFill>
                <a:latin typeface="Arial Black"/>
                <a:cs typeface="Arial Black"/>
              </a:rPr>
              <a:t> </a:t>
            </a:r>
            <a:r>
              <a:rPr sz="3000" spc="-5" dirty="0">
                <a:solidFill>
                  <a:srgbClr val="FF6600"/>
                </a:solidFill>
                <a:latin typeface="Arial Black"/>
                <a:cs typeface="Arial Black"/>
              </a:rPr>
              <a:t>e.g.,	PVC-PVdF  </a:t>
            </a:r>
            <a:r>
              <a:rPr sz="3000" spc="-5" dirty="0">
                <a:solidFill>
                  <a:srgbClr val="B8FF72"/>
                </a:solidFill>
                <a:latin typeface="Arial Black"/>
                <a:cs typeface="Arial Black"/>
              </a:rPr>
              <a:t>COPOLYMERS </a:t>
            </a:r>
            <a:r>
              <a:rPr sz="3000" spc="-10" dirty="0">
                <a:solidFill>
                  <a:srgbClr val="B8FF72"/>
                </a:solidFill>
                <a:latin typeface="Arial Black"/>
                <a:cs typeface="Arial Black"/>
              </a:rPr>
              <a:t>e.g., </a:t>
            </a:r>
            <a:r>
              <a:rPr sz="3000" spc="-5" dirty="0">
                <a:solidFill>
                  <a:srgbClr val="B8FF72"/>
                </a:solidFill>
                <a:latin typeface="Arial Black"/>
                <a:cs typeface="Arial Black"/>
              </a:rPr>
              <a:t>PVdF-HFP</a:t>
            </a:r>
            <a:r>
              <a:rPr sz="3000" spc="-25" dirty="0">
                <a:solidFill>
                  <a:srgbClr val="B8FF72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B8FF72"/>
                </a:solidFill>
                <a:latin typeface="Arial Black"/>
                <a:cs typeface="Arial Black"/>
              </a:rPr>
              <a:t>(KYNAR)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47320"/>
            <a:ext cx="4519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solidFill>
                  <a:srgbClr val="FFFF00"/>
                </a:solidFill>
                <a:latin typeface="Arial Black"/>
                <a:cs typeface="Arial Black"/>
              </a:rPr>
              <a:t>GLOVE</a:t>
            </a:r>
            <a:r>
              <a:rPr sz="5400" b="0" spc="-95" dirty="0">
                <a:solidFill>
                  <a:srgbClr val="FFFF00"/>
                </a:solidFill>
                <a:latin typeface="Arial Black"/>
                <a:cs typeface="Arial Black"/>
              </a:rPr>
              <a:t> </a:t>
            </a:r>
            <a:r>
              <a:rPr sz="5400" b="0" spc="-5" dirty="0">
                <a:solidFill>
                  <a:srgbClr val="FFFF00"/>
                </a:solidFill>
                <a:latin typeface="Arial Black"/>
                <a:cs typeface="Arial Black"/>
              </a:rPr>
              <a:t>BOX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6360" y="6054090"/>
            <a:ext cx="680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6600"/>
                </a:solidFill>
                <a:latin typeface="Arial Black"/>
                <a:cs typeface="Arial Black"/>
              </a:rPr>
              <a:t>MOISTURE </a:t>
            </a:r>
            <a:r>
              <a:rPr sz="2400" spc="-10" dirty="0">
                <a:solidFill>
                  <a:srgbClr val="FF6600"/>
                </a:solidFill>
                <a:latin typeface="Arial Black"/>
                <a:cs typeface="Arial Black"/>
              </a:rPr>
              <a:t>and </a:t>
            </a:r>
            <a:r>
              <a:rPr sz="2400" dirty="0">
                <a:solidFill>
                  <a:srgbClr val="FF6600"/>
                </a:solidFill>
                <a:latin typeface="Arial Black"/>
                <a:cs typeface="Arial Black"/>
              </a:rPr>
              <a:t>OXYGEN </a:t>
            </a:r>
            <a:r>
              <a:rPr sz="2400" spc="-5" dirty="0">
                <a:solidFill>
                  <a:srgbClr val="FF6600"/>
                </a:solidFill>
                <a:latin typeface="Arial Black"/>
                <a:cs typeface="Arial Black"/>
              </a:rPr>
              <a:t>LEVEL </a:t>
            </a:r>
            <a:r>
              <a:rPr sz="2400" dirty="0">
                <a:solidFill>
                  <a:srgbClr val="FF6600"/>
                </a:solidFill>
                <a:latin typeface="Arial Black"/>
                <a:cs typeface="Arial Black"/>
              </a:rPr>
              <a:t>&lt;</a:t>
            </a:r>
            <a:r>
              <a:rPr sz="2400" spc="-40" dirty="0">
                <a:solidFill>
                  <a:srgbClr val="FF6600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6600"/>
                </a:solidFill>
                <a:latin typeface="Arial Black"/>
                <a:cs typeface="Arial Black"/>
              </a:rPr>
              <a:t>20ppm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95400"/>
            <a:ext cx="9144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883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87119"/>
              <a:ext cx="9144000" cy="156082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47950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08779"/>
              <a:ext cx="9144000" cy="1560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769609"/>
              <a:ext cx="9144000" cy="10883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5940" y="227584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80" dirty="0">
                <a:solidFill>
                  <a:srgbClr val="3366FF"/>
                </a:solidFill>
                <a:latin typeface="Symbol"/>
                <a:cs typeface="Symbol"/>
              </a:rPr>
              <a:t>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9210" y="2261870"/>
            <a:ext cx="6494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For conserving natural fuel</a:t>
            </a:r>
            <a:r>
              <a:rPr sz="3000" b="1" spc="-8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sources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37947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80" dirty="0">
                <a:solidFill>
                  <a:srgbClr val="3366FF"/>
                </a:solidFill>
                <a:latin typeface="Symbol"/>
                <a:cs typeface="Symbol"/>
              </a:rPr>
              <a:t>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9210" y="3365500"/>
            <a:ext cx="5711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0000CC"/>
                </a:solidFill>
                <a:latin typeface="Arial"/>
                <a:cs typeface="Arial"/>
              </a:rPr>
              <a:t>Decreased air </a:t>
            </a:r>
            <a:r>
              <a:rPr sz="3000" b="1" dirty="0">
                <a:solidFill>
                  <a:srgbClr val="0000CC"/>
                </a:solidFill>
                <a:latin typeface="Arial"/>
                <a:cs typeface="Arial"/>
              </a:rPr>
              <a:t>&amp; </a:t>
            </a: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noise</a:t>
            </a:r>
            <a:r>
              <a:rPr sz="3000" b="1" spc="-4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00CC"/>
                </a:solidFill>
                <a:latin typeface="Arial"/>
                <a:cs typeface="Arial"/>
              </a:rPr>
              <a:t>pollution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819" y="4606290"/>
            <a:ext cx="7926070" cy="1762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445385" algn="l"/>
                <a:tab pos="6271895" algn="l"/>
              </a:tabLst>
            </a:pPr>
            <a:r>
              <a:rPr sz="3800" b="1" spc="-5" dirty="0">
                <a:latin typeface="Bookman Old Style"/>
                <a:cs typeface="Bookman Old Style"/>
              </a:rPr>
              <a:t>Battery driven vehicles provide  efficient	</a:t>
            </a:r>
            <a:r>
              <a:rPr sz="3800" b="1" dirty="0">
                <a:latin typeface="Bookman Old Style"/>
                <a:cs typeface="Bookman Old Style"/>
              </a:rPr>
              <a:t>transportation	in the  </a:t>
            </a:r>
            <a:r>
              <a:rPr sz="3800" b="1" spc="-5" dirty="0">
                <a:latin typeface="Bookman Old Style"/>
                <a:cs typeface="Bookman Old Style"/>
              </a:rPr>
              <a:t>near future</a:t>
            </a:r>
            <a:endParaRPr sz="3800">
              <a:latin typeface="Bookman Old Style"/>
              <a:cs typeface="Bookman Old Style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9740" y="403859"/>
            <a:ext cx="8200390" cy="10439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000" dirty="0">
                <a:solidFill>
                  <a:srgbClr val="000000"/>
                </a:solidFill>
              </a:rPr>
              <a:t>NEED </a:t>
            </a:r>
            <a:r>
              <a:rPr sz="3000" spc="-5" dirty="0">
                <a:solidFill>
                  <a:srgbClr val="000000"/>
                </a:solidFill>
              </a:rPr>
              <a:t>FOR BATTERY OPERATED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VEHICLES</a:t>
            </a:r>
            <a:endParaRPr sz="3000"/>
          </a:p>
          <a:p>
            <a:pPr marL="189865" algn="ctr">
              <a:lnSpc>
                <a:spcPct val="100000"/>
              </a:lnSpc>
              <a:spcBef>
                <a:spcPts val="409"/>
              </a:spcBef>
            </a:pPr>
            <a:r>
              <a:rPr sz="3000" spc="-5" dirty="0">
                <a:solidFill>
                  <a:srgbClr val="000000"/>
                </a:solidFill>
              </a:rPr>
              <a:t>(Electric Vehicles </a:t>
            </a:r>
            <a:r>
              <a:rPr sz="3000" dirty="0">
                <a:solidFill>
                  <a:srgbClr val="000000"/>
                </a:solidFill>
              </a:rPr>
              <a:t>-</a:t>
            </a:r>
            <a:r>
              <a:rPr sz="3000" spc="-1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EV)</a:t>
            </a:r>
            <a:endParaRPr sz="3000"/>
          </a:p>
        </p:txBody>
      </p:sp>
    </p:spTree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00838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" y="165735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" y="230505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3900" y="2954020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3900" y="3602990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3900" y="425195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" y="4900929"/>
            <a:ext cx="256540" cy="256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900" y="5548629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900" y="6197600"/>
            <a:ext cx="256540" cy="256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00200" y="688340"/>
            <a:ext cx="7055484" cy="586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069079" algn="just">
              <a:lnSpc>
                <a:spcPct val="1521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High energy</a:t>
            </a:r>
            <a:r>
              <a:rPr sz="2800" b="1" i="1" spc="-9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density  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High power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density  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Good cycle</a:t>
            </a:r>
            <a:r>
              <a:rPr sz="2800" b="1" i="1" spc="-40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life</a:t>
            </a:r>
            <a:endParaRPr sz="2800">
              <a:latin typeface="Times New Roman"/>
              <a:cs typeface="Times New Roman"/>
            </a:endParaRPr>
          </a:p>
          <a:p>
            <a:pPr marL="38100" marR="398145">
              <a:lnSpc>
                <a:spcPct val="152100"/>
              </a:lnSpc>
            </a:pP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Wide temp.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range of 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operation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(-30 to </a:t>
            </a:r>
            <a:r>
              <a:rPr sz="2800" b="1" i="1" spc="5" dirty="0">
                <a:solidFill>
                  <a:srgbClr val="1E088E"/>
                </a:solidFill>
                <a:latin typeface="Times New Roman"/>
                <a:cs typeface="Times New Roman"/>
              </a:rPr>
              <a:t>+70</a:t>
            </a:r>
            <a:r>
              <a:rPr sz="2400" b="1" i="1" spc="7" baseline="29513" dirty="0">
                <a:solidFill>
                  <a:srgbClr val="1E088E"/>
                </a:solidFill>
                <a:latin typeface="Times New Roman"/>
                <a:cs typeface="Times New Roman"/>
              </a:rPr>
              <a:t>o</a:t>
            </a:r>
            <a:r>
              <a:rPr sz="2800" b="1" i="1" spc="5" dirty="0">
                <a:solidFill>
                  <a:srgbClr val="1E088E"/>
                </a:solidFill>
                <a:latin typeface="Times New Roman"/>
                <a:cs typeface="Times New Roman"/>
              </a:rPr>
              <a:t>C)  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Quick recharge</a:t>
            </a:r>
            <a:endParaRPr sz="2800">
              <a:latin typeface="Times New Roman"/>
              <a:cs typeface="Times New Roman"/>
            </a:endParaRPr>
          </a:p>
          <a:p>
            <a:pPr marL="38100" marR="30480">
              <a:lnSpc>
                <a:spcPts val="5110"/>
              </a:lnSpc>
              <a:spcBef>
                <a:spcPts val="450"/>
              </a:spcBef>
            </a:pP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Totally unassisted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and 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maintenance free nature  Tolerance to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 abuse</a:t>
            </a:r>
            <a:endParaRPr sz="2800">
              <a:latin typeface="Times New Roman"/>
              <a:cs typeface="Times New Roman"/>
            </a:endParaRPr>
          </a:p>
          <a:p>
            <a:pPr marL="38100" marR="1965325">
              <a:lnSpc>
                <a:spcPts val="5110"/>
              </a:lnSpc>
              <a:tabLst>
                <a:tab pos="3063240" algn="l"/>
              </a:tabLst>
            </a:pP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Non-toxicity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of 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battery materials  Sa</a:t>
            </a:r>
            <a:r>
              <a:rPr sz="2800" b="1" i="1" spc="5" dirty="0">
                <a:solidFill>
                  <a:srgbClr val="1E088E"/>
                </a:solidFill>
                <a:latin typeface="Times New Roman"/>
                <a:cs typeface="Times New Roman"/>
              </a:rPr>
              <a:t>f</a:t>
            </a:r>
            <a:r>
              <a:rPr sz="2800" b="1" i="1" spc="-15" dirty="0">
                <a:solidFill>
                  <a:srgbClr val="1E088E"/>
                </a:solidFill>
                <a:latin typeface="Times New Roman"/>
                <a:cs typeface="Times New Roman"/>
              </a:rPr>
              <a:t>e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ty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&amp;</a:t>
            </a:r>
            <a:r>
              <a:rPr sz="2800" b="1" i="1" spc="-20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2800" b="1" i="1" spc="5" dirty="0">
                <a:solidFill>
                  <a:srgbClr val="1E088E"/>
                </a:solidFill>
                <a:latin typeface="Times New Roman"/>
                <a:cs typeface="Times New Roman"/>
              </a:rPr>
              <a:t>r</a:t>
            </a:r>
            <a:r>
              <a:rPr sz="2800" b="1" i="1" spc="-15" dirty="0">
                <a:solidFill>
                  <a:srgbClr val="1E088E"/>
                </a:solidFill>
                <a:latin typeface="Times New Roman"/>
                <a:cs typeface="Times New Roman"/>
              </a:rPr>
              <a:t>e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lia</a:t>
            </a:r>
            <a:r>
              <a:rPr sz="2800" b="1" i="1" spc="5" dirty="0">
                <a:solidFill>
                  <a:srgbClr val="1E088E"/>
                </a:solidFill>
                <a:latin typeface="Times New Roman"/>
                <a:cs typeface="Times New Roman"/>
              </a:rPr>
              <a:t>b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ilit</a:t>
            </a:r>
            <a:r>
              <a:rPr sz="2800" b="1" i="1" spc="-15" dirty="0">
                <a:solidFill>
                  <a:srgbClr val="1E088E"/>
                </a:solidFill>
                <a:latin typeface="Times New Roman"/>
                <a:cs typeface="Times New Roman"/>
              </a:rPr>
              <a:t>y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,	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n</a:t>
            </a:r>
            <a:r>
              <a:rPr sz="2800" b="1" i="1" spc="5" dirty="0">
                <a:solidFill>
                  <a:srgbClr val="1E088E"/>
                </a:solidFill>
                <a:latin typeface="Times New Roman"/>
                <a:cs typeface="Times New Roman"/>
              </a:rPr>
              <a:t>o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n-</a:t>
            </a:r>
            <a:r>
              <a:rPr sz="2800" b="1" i="1" spc="5" dirty="0">
                <a:solidFill>
                  <a:srgbClr val="1E088E"/>
                </a:solidFill>
                <a:latin typeface="Times New Roman"/>
                <a:cs typeface="Times New Roman"/>
              </a:rPr>
              <a:t>p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oll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u</a:t>
            </a:r>
            <a:r>
              <a:rPr sz="2800" b="1" i="1" dirty="0">
                <a:solidFill>
                  <a:srgbClr val="1E088E"/>
                </a:solidFill>
                <a:latin typeface="Times New Roman"/>
                <a:cs typeface="Times New Roman"/>
              </a:rPr>
              <a:t>ti</a:t>
            </a:r>
            <a:r>
              <a:rPr sz="2800" b="1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62280" y="87629"/>
            <a:ext cx="828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1E088E"/>
                </a:solidFill>
                <a:latin typeface="Times New Roman"/>
                <a:cs typeface="Times New Roman"/>
              </a:rPr>
              <a:t>CRITERIA </a:t>
            </a:r>
            <a:r>
              <a:rPr sz="2400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OF </a:t>
            </a:r>
            <a:r>
              <a:rPr sz="2400" i="1" spc="-10" dirty="0">
                <a:solidFill>
                  <a:srgbClr val="1E088E"/>
                </a:solidFill>
                <a:latin typeface="Times New Roman"/>
                <a:cs typeface="Times New Roman"/>
              </a:rPr>
              <a:t>BATTERY </a:t>
            </a:r>
            <a:r>
              <a:rPr sz="2400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SYSTEMS </a:t>
            </a:r>
            <a:r>
              <a:rPr sz="2400" i="1" spc="-10" dirty="0">
                <a:solidFill>
                  <a:srgbClr val="1E088E"/>
                </a:solidFill>
                <a:latin typeface="Times New Roman"/>
                <a:cs typeface="Times New Roman"/>
              </a:rPr>
              <a:t>FOR </a:t>
            </a:r>
            <a:r>
              <a:rPr sz="2400" i="1" spc="-5" dirty="0">
                <a:solidFill>
                  <a:srgbClr val="1E088E"/>
                </a:solidFill>
                <a:latin typeface="Times New Roman"/>
                <a:cs typeface="Times New Roman"/>
              </a:rPr>
              <a:t>EV</a:t>
            </a:r>
            <a:r>
              <a:rPr sz="2400" i="1" spc="25" dirty="0">
                <a:solidFill>
                  <a:srgbClr val="1E088E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1E088E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41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041400"/>
              <a:ext cx="9144000" cy="159131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32710"/>
              <a:ext cx="9144000" cy="1591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24020"/>
              <a:ext cx="9144000" cy="1591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815329"/>
              <a:ext cx="9144000" cy="1042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693420" marR="5080" indent="327660">
              <a:lnSpc>
                <a:spcPts val="3110"/>
              </a:lnSpc>
              <a:spcBef>
                <a:spcPts val="210"/>
              </a:spcBef>
            </a:pPr>
            <a:r>
              <a:rPr sz="2600" dirty="0">
                <a:solidFill>
                  <a:srgbClr val="0000CC"/>
                </a:solidFill>
              </a:rPr>
              <a:t>EV PARAMETERS DECIDING THE BATTERY  SPECIFICATIONS AND POWER</a:t>
            </a:r>
            <a:r>
              <a:rPr sz="2600" spc="-20" dirty="0">
                <a:solidFill>
                  <a:srgbClr val="0000CC"/>
                </a:solidFill>
              </a:rPr>
              <a:t> </a:t>
            </a:r>
            <a:r>
              <a:rPr sz="2600" spc="-5" dirty="0">
                <a:solidFill>
                  <a:srgbClr val="0000CC"/>
                </a:solidFill>
              </a:rPr>
              <a:t>REQUIREMENTS</a:t>
            </a:r>
            <a:endParaRPr sz="260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926465" algn="l"/>
              </a:tabLst>
            </a:pPr>
            <a:r>
              <a:rPr b="0" spc="919" dirty="0">
                <a:latin typeface="Symbol"/>
                <a:cs typeface="Symbol"/>
              </a:rPr>
              <a:t></a:t>
            </a:r>
            <a:r>
              <a:rPr b="0" spc="919" dirty="0">
                <a:latin typeface="Times New Roman"/>
                <a:cs typeface="Times New Roman"/>
              </a:rPr>
              <a:t>	</a:t>
            </a:r>
            <a:r>
              <a:rPr spc="-5" dirty="0"/>
              <a:t>Vehicle</a:t>
            </a:r>
            <a:r>
              <a:rPr dirty="0"/>
              <a:t> range</a:t>
            </a: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926465" algn="l"/>
              </a:tabLst>
            </a:pPr>
            <a:r>
              <a:rPr b="0" spc="1075" dirty="0">
                <a:latin typeface="Symbol"/>
                <a:cs typeface="Symbol"/>
              </a:rPr>
              <a:t></a:t>
            </a:r>
            <a:r>
              <a:rPr b="0" spc="1075" dirty="0">
                <a:latin typeface="Times New Roman"/>
                <a:cs typeface="Times New Roman"/>
              </a:rPr>
              <a:t>	</a:t>
            </a:r>
            <a:r>
              <a:rPr spc="-5" dirty="0"/>
              <a:t>Vehicle </a:t>
            </a:r>
            <a:r>
              <a:rPr dirty="0"/>
              <a:t>acceleration</a:t>
            </a:r>
          </a:p>
          <a:p>
            <a:pPr marL="12700">
              <a:lnSpc>
                <a:spcPct val="100000"/>
              </a:lnSpc>
              <a:spcBef>
                <a:spcPts val="1990"/>
              </a:spcBef>
              <a:tabLst>
                <a:tab pos="926465" algn="l"/>
              </a:tabLst>
            </a:pPr>
            <a:r>
              <a:rPr b="0" spc="1155" dirty="0">
                <a:latin typeface="Symbol"/>
                <a:cs typeface="Symbol"/>
              </a:rPr>
              <a:t></a:t>
            </a:r>
            <a:r>
              <a:rPr b="0" spc="1155" dirty="0">
                <a:latin typeface="Times New Roman"/>
                <a:cs typeface="Times New Roman"/>
              </a:rPr>
              <a:t>	</a:t>
            </a:r>
            <a:r>
              <a:rPr dirty="0"/>
              <a:t>Gross vehicle</a:t>
            </a:r>
            <a:r>
              <a:rPr spc="-25" dirty="0"/>
              <a:t> </a:t>
            </a:r>
            <a:r>
              <a:rPr spc="-5" dirty="0"/>
              <a:t>weight</a:t>
            </a: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926465" algn="l"/>
              </a:tabLst>
            </a:pPr>
            <a:r>
              <a:rPr b="0" spc="1045" dirty="0">
                <a:latin typeface="Symbol"/>
                <a:cs typeface="Symbol"/>
              </a:rPr>
              <a:t></a:t>
            </a:r>
            <a:r>
              <a:rPr b="0" spc="1045" dirty="0">
                <a:latin typeface="Times New Roman"/>
                <a:cs typeface="Times New Roman"/>
              </a:rPr>
              <a:t>	</a:t>
            </a:r>
            <a:r>
              <a:rPr dirty="0"/>
              <a:t>Tyre rolling</a:t>
            </a:r>
            <a:r>
              <a:rPr spc="-10" dirty="0"/>
              <a:t> </a:t>
            </a:r>
            <a:r>
              <a:rPr dirty="0"/>
              <a:t>resistance</a:t>
            </a:r>
          </a:p>
          <a:p>
            <a:pPr marL="12700">
              <a:lnSpc>
                <a:spcPct val="100000"/>
              </a:lnSpc>
              <a:spcBef>
                <a:spcPts val="1990"/>
              </a:spcBef>
              <a:tabLst>
                <a:tab pos="926465" algn="l"/>
              </a:tabLst>
            </a:pPr>
            <a:r>
              <a:rPr b="0" spc="1150" dirty="0">
                <a:latin typeface="Symbol"/>
                <a:cs typeface="Symbol"/>
              </a:rPr>
              <a:t></a:t>
            </a:r>
            <a:r>
              <a:rPr b="0" spc="1150" dirty="0">
                <a:latin typeface="Times New Roman"/>
                <a:cs typeface="Times New Roman"/>
              </a:rPr>
              <a:t>	</a:t>
            </a:r>
            <a:r>
              <a:rPr spc="-5" dirty="0"/>
              <a:t>Electric </a:t>
            </a:r>
            <a:r>
              <a:rPr spc="5" dirty="0"/>
              <a:t>motor</a:t>
            </a:r>
            <a:r>
              <a:rPr spc="-15" dirty="0"/>
              <a:t> </a:t>
            </a:r>
            <a:r>
              <a:rPr dirty="0"/>
              <a:t>efficiency</a:t>
            </a: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926465" algn="l"/>
              </a:tabLst>
            </a:pPr>
            <a:r>
              <a:rPr b="0" spc="1115" dirty="0">
                <a:latin typeface="Symbol"/>
                <a:cs typeface="Symbol"/>
              </a:rPr>
              <a:t></a:t>
            </a:r>
            <a:r>
              <a:rPr b="0" spc="1115" dirty="0">
                <a:latin typeface="Times New Roman"/>
                <a:cs typeface="Times New Roman"/>
              </a:rPr>
              <a:t>	</a:t>
            </a:r>
            <a:r>
              <a:rPr spc="-5" dirty="0"/>
              <a:t>Hill </a:t>
            </a:r>
            <a:r>
              <a:rPr dirty="0"/>
              <a:t>climbing</a:t>
            </a:r>
            <a:r>
              <a:rPr spc="-20" dirty="0"/>
              <a:t> </a:t>
            </a:r>
            <a:r>
              <a:rPr dirty="0"/>
              <a:t>capacity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69" y="299720"/>
            <a:ext cx="8700135" cy="117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95"/>
              </a:lnSpc>
              <a:spcBef>
                <a:spcPts val="100"/>
              </a:spcBef>
            </a:pPr>
            <a:r>
              <a:rPr dirty="0"/>
              <a:t>RECENT </a:t>
            </a:r>
            <a:r>
              <a:rPr spc="-5" dirty="0"/>
              <a:t>TRIALS </a:t>
            </a:r>
            <a:r>
              <a:rPr dirty="0"/>
              <a:t>WITH </a:t>
            </a:r>
            <a:r>
              <a:rPr sz="7200" spc="-7" baseline="-5787" dirty="0"/>
              <a:t>Ni-MH</a:t>
            </a:r>
            <a:r>
              <a:rPr sz="7200" spc="-937" baseline="-5787" dirty="0"/>
              <a:t> </a:t>
            </a:r>
            <a:r>
              <a:rPr sz="3200" spc="-5" dirty="0"/>
              <a:t>BATTERY</a:t>
            </a:r>
            <a:endParaRPr sz="3200"/>
          </a:p>
          <a:p>
            <a:pPr marL="12700">
              <a:lnSpc>
                <a:spcPts val="3435"/>
              </a:lnSpc>
            </a:pPr>
            <a:r>
              <a:rPr sz="3000" spc="-5" dirty="0"/>
              <a:t>UNDER APPROPRIATE DRIVING</a:t>
            </a:r>
            <a:r>
              <a:rPr sz="3000" dirty="0"/>
              <a:t> </a:t>
            </a:r>
            <a:r>
              <a:rPr sz="3000" spc="-10" dirty="0"/>
              <a:t>CONDITIONS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525269" y="2310129"/>
            <a:ext cx="6305550" cy="344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2095" algn="l"/>
              </a:tabLst>
            </a:pPr>
            <a:r>
              <a:rPr sz="44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Sp.</a:t>
            </a:r>
            <a:r>
              <a:rPr sz="4400" b="1" spc="5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Energy	</a:t>
            </a:r>
            <a:r>
              <a:rPr sz="4400" b="1" dirty="0">
                <a:solidFill>
                  <a:srgbClr val="FFCC66"/>
                </a:solidFill>
                <a:latin typeface="Times New Roman"/>
                <a:cs typeface="Times New Roman"/>
              </a:rPr>
              <a:t>=</a:t>
            </a:r>
            <a:r>
              <a:rPr sz="4400" b="1" spc="-85" dirty="0">
                <a:solidFill>
                  <a:srgbClr val="FFCC66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70-80Wh/Kg</a:t>
            </a:r>
            <a:endParaRPr sz="4400">
              <a:latin typeface="Times New Roman"/>
              <a:cs typeface="Times New Roman"/>
            </a:endParaRPr>
          </a:p>
          <a:p>
            <a:pPr marL="69850" marR="738505" indent="1102360">
              <a:lnSpc>
                <a:spcPct val="194700"/>
              </a:lnSpc>
              <a:spcBef>
                <a:spcPts val="1120"/>
              </a:spcBef>
            </a:pPr>
            <a:r>
              <a:rPr sz="4400" b="1" spc="-5" dirty="0">
                <a:solidFill>
                  <a:srgbClr val="FFCC66"/>
                </a:solidFill>
                <a:latin typeface="Times New Roman"/>
                <a:cs typeface="Times New Roman"/>
              </a:rPr>
              <a:t>Range </a:t>
            </a:r>
            <a:r>
              <a:rPr sz="4400" b="1" dirty="0">
                <a:solidFill>
                  <a:srgbClr val="FFCC66"/>
                </a:solidFill>
                <a:latin typeface="Times New Roman"/>
                <a:cs typeface="Times New Roman"/>
              </a:rPr>
              <a:t>= 200miles  </a:t>
            </a:r>
            <a:r>
              <a:rPr sz="4400" b="1" spc="-5" dirty="0">
                <a:solidFill>
                  <a:srgbClr val="FFFFCC"/>
                </a:solidFill>
                <a:latin typeface="Times New Roman"/>
                <a:cs typeface="Times New Roman"/>
              </a:rPr>
              <a:t>peak speed </a:t>
            </a:r>
            <a:r>
              <a:rPr sz="4400" b="1" dirty="0">
                <a:solidFill>
                  <a:srgbClr val="FFFFCC"/>
                </a:solidFill>
                <a:latin typeface="Times New Roman"/>
                <a:cs typeface="Times New Roman"/>
              </a:rPr>
              <a:t>=</a:t>
            </a:r>
            <a:r>
              <a:rPr sz="4400" b="1" spc="-50" dirty="0">
                <a:solidFill>
                  <a:srgbClr val="FFFFCC"/>
                </a:solidFill>
                <a:latin typeface="Times New Roman"/>
                <a:cs typeface="Times New Roman"/>
              </a:rPr>
              <a:t> </a:t>
            </a:r>
            <a:r>
              <a:rPr sz="4400" b="1" spc="-5" dirty="0">
                <a:solidFill>
                  <a:srgbClr val="FFFFCC"/>
                </a:solidFill>
                <a:latin typeface="Times New Roman"/>
                <a:cs typeface="Times New Roman"/>
              </a:rPr>
              <a:t>90miles/h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E08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600" y="147320"/>
            <a:ext cx="7411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5" dirty="0">
                <a:solidFill>
                  <a:srgbClr val="00FFFF"/>
                </a:solidFill>
                <a:latin typeface="Arial Black"/>
                <a:cs typeface="Arial Black"/>
              </a:rPr>
              <a:t>ELECTRIC</a:t>
            </a:r>
            <a:r>
              <a:rPr sz="5400" b="0" spc="-95" dirty="0">
                <a:solidFill>
                  <a:srgbClr val="00FFFF"/>
                </a:solidFill>
                <a:latin typeface="Arial Black"/>
                <a:cs typeface="Arial Black"/>
              </a:rPr>
              <a:t> </a:t>
            </a:r>
            <a:r>
              <a:rPr sz="5400" b="0" spc="-5" dirty="0">
                <a:solidFill>
                  <a:srgbClr val="00FFFF"/>
                </a:solidFill>
                <a:latin typeface="Arial Black"/>
                <a:cs typeface="Arial Black"/>
              </a:rPr>
              <a:t>VEHICLE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609" y="5148579"/>
            <a:ext cx="8236584" cy="16941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600"/>
              </a:spcBef>
              <a:tabLst>
                <a:tab pos="1589405" algn="l"/>
                <a:tab pos="2980055" algn="l"/>
                <a:tab pos="5006975" algn="l"/>
              </a:tabLst>
            </a:pPr>
            <a:r>
              <a:rPr sz="2400" spc="165" dirty="0">
                <a:solidFill>
                  <a:srgbClr val="FFFF00"/>
                </a:solidFill>
                <a:latin typeface="Arial Black"/>
                <a:cs typeface="Arial Black"/>
              </a:rPr>
              <a:t>NISSAN	</a:t>
            </a:r>
            <a:r>
              <a:rPr sz="2400" spc="155" dirty="0">
                <a:solidFill>
                  <a:srgbClr val="FFFF00"/>
                </a:solidFill>
                <a:latin typeface="Arial Black"/>
                <a:cs typeface="Arial Black"/>
              </a:rPr>
              <a:t>ALTRA	</a:t>
            </a:r>
            <a:r>
              <a:rPr sz="2400" spc="170" dirty="0">
                <a:solidFill>
                  <a:srgbClr val="FFFF00"/>
                </a:solidFill>
                <a:latin typeface="Arial Black"/>
                <a:cs typeface="Arial Black"/>
              </a:rPr>
              <a:t>ELECTRIC	</a:t>
            </a:r>
            <a:r>
              <a:rPr sz="2400" spc="135" dirty="0">
                <a:solidFill>
                  <a:srgbClr val="FFFF00"/>
                </a:solidFill>
                <a:latin typeface="Arial Black"/>
                <a:cs typeface="Arial Black"/>
              </a:rPr>
              <a:t>CAR</a:t>
            </a:r>
            <a:endParaRPr sz="2400">
              <a:latin typeface="Arial Black"/>
              <a:cs typeface="Arial Black"/>
            </a:endParaRPr>
          </a:p>
          <a:p>
            <a:pPr marL="12065" marR="5080" algn="ctr">
              <a:lnSpc>
                <a:spcPct val="152100"/>
              </a:lnSpc>
              <a:tabLst>
                <a:tab pos="825500" algn="l"/>
                <a:tab pos="2012950" algn="l"/>
                <a:tab pos="2667635" algn="l"/>
                <a:tab pos="3863975" algn="l"/>
                <a:tab pos="3969385" algn="l"/>
                <a:tab pos="5596255" algn="l"/>
                <a:tab pos="6461125" algn="l"/>
              </a:tabLst>
            </a:pPr>
            <a:r>
              <a:rPr sz="2400" spc="200" dirty="0">
                <a:solidFill>
                  <a:srgbClr val="FF0033"/>
                </a:solidFill>
                <a:latin typeface="Arial Black"/>
                <a:cs typeface="Arial Black"/>
              </a:rPr>
              <a:t>P</a:t>
            </a:r>
            <a:r>
              <a:rPr sz="2400" spc="204" dirty="0">
                <a:solidFill>
                  <a:srgbClr val="FF0033"/>
                </a:solidFill>
                <a:latin typeface="Arial Black"/>
                <a:cs typeface="Arial Black"/>
              </a:rPr>
              <a:t>O</a:t>
            </a:r>
            <a:r>
              <a:rPr sz="2400" spc="195" dirty="0">
                <a:solidFill>
                  <a:srgbClr val="FF0033"/>
                </a:solidFill>
                <a:latin typeface="Arial Black"/>
                <a:cs typeface="Arial Black"/>
              </a:rPr>
              <a:t>W</a:t>
            </a:r>
            <a:r>
              <a:rPr sz="2400" spc="190" dirty="0">
                <a:solidFill>
                  <a:srgbClr val="FF0033"/>
                </a:solidFill>
                <a:latin typeface="Arial Black"/>
                <a:cs typeface="Arial Black"/>
              </a:rPr>
              <a:t>E</a:t>
            </a:r>
            <a:r>
              <a:rPr sz="2400" spc="210" dirty="0">
                <a:solidFill>
                  <a:srgbClr val="FF0033"/>
                </a:solidFill>
                <a:latin typeface="Arial Black"/>
                <a:cs typeface="Arial Black"/>
              </a:rPr>
              <a:t>R</a:t>
            </a:r>
            <a:r>
              <a:rPr sz="2400" spc="190" dirty="0">
                <a:solidFill>
                  <a:srgbClr val="FF0033"/>
                </a:solidFill>
                <a:latin typeface="Arial Black"/>
                <a:cs typeface="Arial Black"/>
              </a:rPr>
              <a:t>E</a:t>
            </a:r>
            <a:r>
              <a:rPr sz="2400" dirty="0">
                <a:solidFill>
                  <a:srgbClr val="FF0033"/>
                </a:solidFill>
                <a:latin typeface="Arial Black"/>
                <a:cs typeface="Arial Black"/>
              </a:rPr>
              <a:t>D	</a:t>
            </a:r>
            <a:r>
              <a:rPr sz="2400" spc="210" dirty="0">
                <a:solidFill>
                  <a:srgbClr val="FF0033"/>
                </a:solidFill>
                <a:latin typeface="Arial Black"/>
                <a:cs typeface="Arial Black"/>
              </a:rPr>
              <a:t>B</a:t>
            </a:r>
            <a:r>
              <a:rPr sz="2400" dirty="0">
                <a:solidFill>
                  <a:srgbClr val="FF0033"/>
                </a:solidFill>
                <a:latin typeface="Arial Black"/>
                <a:cs typeface="Arial Black"/>
              </a:rPr>
              <a:t>Y	</a:t>
            </a:r>
            <a:r>
              <a:rPr sz="2400" spc="200" dirty="0">
                <a:solidFill>
                  <a:srgbClr val="FF0033"/>
                </a:solidFill>
                <a:latin typeface="Arial Black"/>
                <a:cs typeface="Arial Black"/>
              </a:rPr>
              <a:t>S</a:t>
            </a:r>
            <a:r>
              <a:rPr sz="2400" spc="195" dirty="0">
                <a:solidFill>
                  <a:srgbClr val="FF0033"/>
                </a:solidFill>
                <a:latin typeface="Arial Black"/>
                <a:cs typeface="Arial Black"/>
              </a:rPr>
              <a:t>O</a:t>
            </a:r>
            <a:r>
              <a:rPr sz="2400" spc="204" dirty="0">
                <a:solidFill>
                  <a:srgbClr val="FF0033"/>
                </a:solidFill>
                <a:latin typeface="Arial Black"/>
                <a:cs typeface="Arial Black"/>
              </a:rPr>
              <a:t>N</a:t>
            </a:r>
            <a:r>
              <a:rPr sz="2400" dirty="0">
                <a:solidFill>
                  <a:srgbClr val="FF0033"/>
                </a:solidFill>
                <a:latin typeface="Arial Black"/>
                <a:cs typeface="Arial Black"/>
              </a:rPr>
              <a:t>Y	</a:t>
            </a:r>
            <a:r>
              <a:rPr sz="2400" spc="195" dirty="0">
                <a:solidFill>
                  <a:srgbClr val="FF0033"/>
                </a:solidFill>
                <a:latin typeface="Arial Black"/>
                <a:cs typeface="Arial Black"/>
              </a:rPr>
              <a:t>L</a:t>
            </a:r>
            <a:r>
              <a:rPr sz="2400" spc="210" dirty="0">
                <a:solidFill>
                  <a:srgbClr val="FF0033"/>
                </a:solidFill>
                <a:latin typeface="Arial Black"/>
                <a:cs typeface="Arial Black"/>
              </a:rPr>
              <a:t>I</a:t>
            </a:r>
            <a:r>
              <a:rPr sz="2400" spc="190" dirty="0">
                <a:solidFill>
                  <a:srgbClr val="FF0033"/>
                </a:solidFill>
                <a:latin typeface="Arial Black"/>
                <a:cs typeface="Arial Black"/>
              </a:rPr>
              <a:t>T</a:t>
            </a:r>
            <a:r>
              <a:rPr sz="2400" spc="195" dirty="0">
                <a:solidFill>
                  <a:srgbClr val="FF0033"/>
                </a:solidFill>
                <a:latin typeface="Arial Black"/>
                <a:cs typeface="Arial Black"/>
              </a:rPr>
              <a:t>H</a:t>
            </a:r>
            <a:r>
              <a:rPr sz="2400" spc="200" dirty="0">
                <a:solidFill>
                  <a:srgbClr val="FF0033"/>
                </a:solidFill>
                <a:latin typeface="Arial Black"/>
                <a:cs typeface="Arial Black"/>
              </a:rPr>
              <a:t>I</a:t>
            </a:r>
            <a:r>
              <a:rPr sz="2400" spc="204" dirty="0">
                <a:solidFill>
                  <a:srgbClr val="FF0033"/>
                </a:solidFill>
                <a:latin typeface="Arial Black"/>
                <a:cs typeface="Arial Black"/>
              </a:rPr>
              <a:t>U</a:t>
            </a:r>
            <a:r>
              <a:rPr sz="2400" spc="200" dirty="0">
                <a:solidFill>
                  <a:srgbClr val="FF0033"/>
                </a:solidFill>
                <a:latin typeface="Arial Black"/>
                <a:cs typeface="Arial Black"/>
              </a:rPr>
              <a:t>M</a:t>
            </a:r>
            <a:r>
              <a:rPr sz="2400" dirty="0">
                <a:solidFill>
                  <a:srgbClr val="FF0033"/>
                </a:solidFill>
                <a:latin typeface="Arial Black"/>
                <a:cs typeface="Arial Black"/>
              </a:rPr>
              <a:t>-</a:t>
            </a:r>
            <a:r>
              <a:rPr sz="2400" spc="-595" dirty="0">
                <a:solidFill>
                  <a:srgbClr val="FF0033"/>
                </a:solidFill>
                <a:latin typeface="Arial Black"/>
                <a:cs typeface="Arial Black"/>
              </a:rPr>
              <a:t> </a:t>
            </a:r>
            <a:r>
              <a:rPr sz="2400" spc="200" dirty="0">
                <a:solidFill>
                  <a:srgbClr val="FF0033"/>
                </a:solidFill>
                <a:latin typeface="Arial Black"/>
                <a:cs typeface="Arial Black"/>
              </a:rPr>
              <a:t>I</a:t>
            </a:r>
            <a:r>
              <a:rPr sz="2400" spc="204" dirty="0">
                <a:solidFill>
                  <a:srgbClr val="FF0033"/>
                </a:solidFill>
                <a:latin typeface="Arial Black"/>
                <a:cs typeface="Arial Black"/>
              </a:rPr>
              <a:t>O</a:t>
            </a:r>
            <a:r>
              <a:rPr sz="2400" dirty="0">
                <a:solidFill>
                  <a:srgbClr val="FF0033"/>
                </a:solidFill>
                <a:latin typeface="Arial Black"/>
                <a:cs typeface="Arial Black"/>
              </a:rPr>
              <a:t>N	</a:t>
            </a:r>
            <a:r>
              <a:rPr sz="2400" spc="200" dirty="0">
                <a:solidFill>
                  <a:srgbClr val="FF0033"/>
                </a:solidFill>
                <a:latin typeface="Arial Black"/>
                <a:cs typeface="Arial Black"/>
              </a:rPr>
              <a:t>B</a:t>
            </a:r>
            <a:r>
              <a:rPr sz="2400" spc="210" dirty="0">
                <a:solidFill>
                  <a:srgbClr val="FF0033"/>
                </a:solidFill>
                <a:latin typeface="Arial Black"/>
                <a:cs typeface="Arial Black"/>
              </a:rPr>
              <a:t>A</a:t>
            </a:r>
            <a:r>
              <a:rPr sz="2400" spc="190" dirty="0">
                <a:solidFill>
                  <a:srgbClr val="FF0033"/>
                </a:solidFill>
                <a:latin typeface="Arial Black"/>
                <a:cs typeface="Arial Black"/>
              </a:rPr>
              <a:t>TT</a:t>
            </a:r>
            <a:r>
              <a:rPr sz="2400" spc="200" dirty="0">
                <a:solidFill>
                  <a:srgbClr val="FF0033"/>
                </a:solidFill>
                <a:latin typeface="Arial Black"/>
                <a:cs typeface="Arial Black"/>
              </a:rPr>
              <a:t>ER</a:t>
            </a:r>
            <a:r>
              <a:rPr sz="2400" dirty="0">
                <a:solidFill>
                  <a:srgbClr val="FF0033"/>
                </a:solidFill>
                <a:latin typeface="Arial Black"/>
                <a:cs typeface="Arial Black"/>
              </a:rPr>
              <a:t>Y  </a:t>
            </a:r>
            <a:r>
              <a:rPr sz="2400" spc="130" dirty="0">
                <a:solidFill>
                  <a:srgbClr val="FFFF00"/>
                </a:solidFill>
                <a:latin typeface="Arial Black"/>
                <a:cs typeface="Arial Black"/>
              </a:rPr>
              <a:t>120	</a:t>
            </a:r>
            <a:r>
              <a:rPr sz="2400" spc="185" dirty="0">
                <a:solidFill>
                  <a:srgbClr val="FFFF00"/>
                </a:solidFill>
                <a:latin typeface="Arial Black"/>
                <a:cs typeface="Arial Black"/>
              </a:rPr>
              <a:t>MILES/CHARGE</a:t>
            </a:r>
            <a:r>
              <a:rPr sz="2400" spc="185" dirty="0">
                <a:solidFill>
                  <a:srgbClr val="FF3300"/>
                </a:solidFill>
                <a:latin typeface="Arial Black"/>
                <a:cs typeface="Arial Black"/>
              </a:rPr>
              <a:t>;		</a:t>
            </a:r>
            <a:r>
              <a:rPr sz="2400" spc="160" dirty="0">
                <a:solidFill>
                  <a:srgbClr val="FF3300"/>
                </a:solidFill>
                <a:latin typeface="Arial Black"/>
                <a:cs typeface="Arial Black"/>
              </a:rPr>
              <a:t>SPEED:	</a:t>
            </a:r>
            <a:r>
              <a:rPr sz="2400" spc="170" dirty="0">
                <a:solidFill>
                  <a:srgbClr val="FF3300"/>
                </a:solidFill>
                <a:latin typeface="Arial Black"/>
                <a:cs typeface="Arial Black"/>
              </a:rPr>
              <a:t>60miles/</a:t>
            </a:r>
            <a:r>
              <a:rPr sz="2400" spc="-595" dirty="0">
                <a:solidFill>
                  <a:srgbClr val="FF3300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FF3300"/>
                </a:solidFill>
                <a:latin typeface="Arial Black"/>
                <a:cs typeface="Arial Black"/>
              </a:rPr>
              <a:t>h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066800"/>
            <a:ext cx="83058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627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362710"/>
              <a:ext cx="9144000" cy="41325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495290"/>
              <a:ext cx="9144000" cy="13627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6070" y="1865629"/>
            <a:ext cx="332295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MATSUSHITA  </a:t>
            </a:r>
            <a:r>
              <a:rPr sz="3200" b="1" i="1" spc="5" dirty="0">
                <a:solidFill>
                  <a:srgbClr val="003300"/>
                </a:solidFill>
                <a:latin typeface="Times New Roman"/>
                <a:cs typeface="Times New Roman"/>
              </a:rPr>
              <a:t>H</a:t>
            </a:r>
            <a:r>
              <a:rPr sz="3200" b="1" i="1" spc="-10" dirty="0">
                <a:solidFill>
                  <a:srgbClr val="003300"/>
                </a:solidFill>
                <a:latin typeface="Times New Roman"/>
                <a:cs typeface="Times New Roman"/>
              </a:rPr>
              <a:t>I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T</a:t>
            </a: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C</a:t>
            </a:r>
            <a:r>
              <a:rPr sz="3200" b="1" i="1" spc="5" dirty="0">
                <a:solidFill>
                  <a:srgbClr val="003300"/>
                </a:solidFill>
                <a:latin typeface="Times New Roman"/>
                <a:cs typeface="Times New Roman"/>
              </a:rPr>
              <a:t>H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I</a:t>
            </a:r>
            <a:r>
              <a:rPr sz="3200" b="1" i="1" spc="-10" dirty="0">
                <a:solidFill>
                  <a:srgbClr val="003300"/>
                </a:solidFill>
                <a:latin typeface="Times New Roman"/>
                <a:cs typeface="Times New Roman"/>
              </a:rPr>
              <a:t>-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M</a:t>
            </a: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A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EL  EVEREADY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09" y="25399"/>
            <a:ext cx="8447405" cy="186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260">
              <a:lnSpc>
                <a:spcPct val="138800"/>
              </a:lnSpc>
              <a:spcBef>
                <a:spcPts val="100"/>
              </a:spcBef>
              <a:tabLst>
                <a:tab pos="7189470" algn="l"/>
              </a:tabLst>
            </a:pPr>
            <a:r>
              <a:rPr sz="32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AK</a:t>
            </a:r>
            <a:r>
              <a:rPr sz="3200" b="1" i="1" spc="-5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RS</a:t>
            </a:r>
            <a:r>
              <a:rPr sz="3200" b="1" i="1" spc="5" dirty="0">
                <a:solidFill>
                  <a:srgbClr val="000099"/>
                </a:solidFill>
                <a:latin typeface="Times New Roman"/>
                <a:cs typeface="Times New Roman"/>
              </a:rPr>
              <a:t> O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F </a:t>
            </a:r>
            <a:r>
              <a:rPr sz="32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3200" b="1" i="1" spc="5" dirty="0">
                <a:solidFill>
                  <a:srgbClr val="000099"/>
                </a:solidFill>
                <a:latin typeface="Times New Roman"/>
                <a:cs typeface="Times New Roman"/>
              </a:rPr>
              <a:t>O</a:t>
            </a:r>
            <a:r>
              <a:rPr sz="32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ER </a:t>
            </a:r>
            <a:r>
              <a:rPr sz="3200" b="1" i="1" spc="5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3200" b="1" i="1" spc="20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3200" b="1" i="1" spc="5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32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T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sz="32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M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S</a:t>
            </a:r>
            <a:r>
              <a:rPr sz="3200" b="1" i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–</a:t>
            </a:r>
            <a:r>
              <a:rPr sz="3200" b="1" i="1" spc="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ALL	T</a:t>
            </a:r>
            <a:r>
              <a:rPr sz="3200" b="1" i="1" spc="20" dirty="0">
                <a:solidFill>
                  <a:srgbClr val="000099"/>
                </a:solidFill>
                <a:latin typeface="Times New Roman"/>
                <a:cs typeface="Times New Roman"/>
              </a:rPr>
              <a:t>Y</a:t>
            </a:r>
            <a:r>
              <a:rPr sz="3200" b="1" i="1" spc="-10" dirty="0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sz="3200" b="1" i="1" dirty="0">
                <a:solidFill>
                  <a:srgbClr val="000099"/>
                </a:solidFill>
                <a:latin typeface="Times New Roman"/>
                <a:cs typeface="Times New Roman"/>
              </a:rPr>
              <a:t>ES  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SANYO</a:t>
            </a:r>
            <a:endParaRPr sz="3200">
              <a:latin typeface="Times New Roman"/>
              <a:cs typeface="Times New Roman"/>
            </a:endParaRPr>
          </a:p>
          <a:p>
            <a:pPr marL="60960">
              <a:lnSpc>
                <a:spcPts val="3829"/>
              </a:lnSpc>
            </a:pP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TOSHIBA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76800" y="990600"/>
            <a:ext cx="685800" cy="2209800"/>
          </a:xfrm>
          <a:custGeom>
            <a:avLst/>
            <a:gdLst/>
            <a:ahLst/>
            <a:cxnLst/>
            <a:rect l="l" t="t" r="r" b="b"/>
            <a:pathLst>
              <a:path w="685800" h="2209800">
                <a:moveTo>
                  <a:pt x="0" y="0"/>
                </a:moveTo>
                <a:lnTo>
                  <a:pt x="56914" y="3262"/>
                </a:lnTo>
                <a:lnTo>
                  <a:pt x="112418" y="12557"/>
                </a:lnTo>
                <a:lnTo>
                  <a:pt x="165100" y="27140"/>
                </a:lnTo>
                <a:lnTo>
                  <a:pt x="213548" y="46270"/>
                </a:lnTo>
                <a:lnTo>
                  <a:pt x="256351" y="69205"/>
                </a:lnTo>
                <a:lnTo>
                  <a:pt x="292100" y="95202"/>
                </a:lnTo>
                <a:lnTo>
                  <a:pt x="319381" y="123521"/>
                </a:lnTo>
                <a:lnTo>
                  <a:pt x="342900" y="184150"/>
                </a:lnTo>
                <a:lnTo>
                  <a:pt x="342900" y="920750"/>
                </a:lnTo>
                <a:lnTo>
                  <a:pt x="349014" y="951148"/>
                </a:lnTo>
                <a:lnTo>
                  <a:pt x="393700" y="1009132"/>
                </a:lnTo>
                <a:lnTo>
                  <a:pt x="429448" y="1035171"/>
                </a:lnTo>
                <a:lnTo>
                  <a:pt x="472251" y="1058211"/>
                </a:lnTo>
                <a:lnTo>
                  <a:pt x="520700" y="1077477"/>
                </a:lnTo>
                <a:lnTo>
                  <a:pt x="573381" y="1092196"/>
                </a:lnTo>
                <a:lnTo>
                  <a:pt x="628885" y="1101595"/>
                </a:lnTo>
                <a:lnTo>
                  <a:pt x="685800" y="1104900"/>
                </a:lnTo>
                <a:lnTo>
                  <a:pt x="628885" y="1108204"/>
                </a:lnTo>
                <a:lnTo>
                  <a:pt x="573381" y="1117603"/>
                </a:lnTo>
                <a:lnTo>
                  <a:pt x="520700" y="1132322"/>
                </a:lnTo>
                <a:lnTo>
                  <a:pt x="472251" y="1151588"/>
                </a:lnTo>
                <a:lnTo>
                  <a:pt x="429448" y="1174628"/>
                </a:lnTo>
                <a:lnTo>
                  <a:pt x="393699" y="1200667"/>
                </a:lnTo>
                <a:lnTo>
                  <a:pt x="366418" y="1228933"/>
                </a:lnTo>
                <a:lnTo>
                  <a:pt x="342900" y="1289050"/>
                </a:lnTo>
                <a:lnTo>
                  <a:pt x="342900" y="2025650"/>
                </a:lnTo>
                <a:lnTo>
                  <a:pt x="336785" y="2056382"/>
                </a:lnTo>
                <a:lnTo>
                  <a:pt x="292100" y="2114597"/>
                </a:lnTo>
                <a:lnTo>
                  <a:pt x="256351" y="2140594"/>
                </a:lnTo>
                <a:lnTo>
                  <a:pt x="213548" y="2163529"/>
                </a:lnTo>
                <a:lnTo>
                  <a:pt x="165099" y="2182659"/>
                </a:lnTo>
                <a:lnTo>
                  <a:pt x="112418" y="2197242"/>
                </a:lnTo>
                <a:lnTo>
                  <a:pt x="56914" y="2206537"/>
                </a:lnTo>
                <a:lnTo>
                  <a:pt x="0" y="2209800"/>
                </a:lnTo>
              </a:path>
              <a:path w="685800" h="2209800">
                <a:moveTo>
                  <a:pt x="0" y="0"/>
                </a:moveTo>
                <a:lnTo>
                  <a:pt x="0" y="0"/>
                </a:lnTo>
              </a:path>
              <a:path w="685800" h="2209800">
                <a:moveTo>
                  <a:pt x="685800" y="2209800"/>
                </a:moveTo>
                <a:lnTo>
                  <a:pt x="685800" y="2209800"/>
                </a:lnTo>
              </a:path>
            </a:pathLst>
          </a:custGeom>
          <a:ln w="28393">
            <a:solidFill>
              <a:srgbClr val="00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43600" y="1833879"/>
            <a:ext cx="1313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5" dirty="0">
                <a:solidFill>
                  <a:srgbClr val="003300"/>
                </a:solidFill>
                <a:latin typeface="Times New Roman"/>
                <a:cs typeface="Times New Roman"/>
              </a:rPr>
              <a:t>J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AP</a:t>
            </a: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AN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920" y="3815079"/>
            <a:ext cx="7960995" cy="246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  <a:tabLst>
                <a:tab pos="5012690" algn="l"/>
              </a:tabLst>
            </a:pPr>
            <a:r>
              <a:rPr sz="3200" b="1" i="1" spc="5" dirty="0">
                <a:solidFill>
                  <a:srgbClr val="7F0000"/>
                </a:solidFill>
                <a:latin typeface="Times New Roman"/>
                <a:cs typeface="Times New Roman"/>
              </a:rPr>
              <a:t>SONY,</a:t>
            </a:r>
            <a:r>
              <a:rPr sz="3200" b="1" i="1" spc="1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7F0000"/>
                </a:solidFill>
                <a:latin typeface="Times New Roman"/>
                <a:cs typeface="Times New Roman"/>
              </a:rPr>
              <a:t>PANASONIC,</a:t>
            </a:r>
            <a:r>
              <a:rPr sz="3200" b="1" i="1" spc="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7F0000"/>
                </a:solidFill>
                <a:latin typeface="Times New Roman"/>
                <a:cs typeface="Times New Roman"/>
              </a:rPr>
              <a:t>GEC,	</a:t>
            </a:r>
            <a:r>
              <a:rPr sz="3200" b="1" i="1" spc="-5" dirty="0">
                <a:solidFill>
                  <a:srgbClr val="7F0000"/>
                </a:solidFill>
                <a:latin typeface="Times New Roman"/>
                <a:cs typeface="Times New Roman"/>
              </a:rPr>
              <a:t>OVONIC </a:t>
            </a:r>
            <a:r>
              <a:rPr sz="3200" b="1" i="1" dirty="0">
                <a:solidFill>
                  <a:srgbClr val="7F0000"/>
                </a:solidFill>
                <a:latin typeface="Times New Roman"/>
                <a:cs typeface="Times New Roman"/>
              </a:rPr>
              <a:t>—</a:t>
            </a:r>
            <a:r>
              <a:rPr sz="3200" b="1" i="1" spc="-44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4800" b="1" i="1" baseline="-4340" dirty="0">
                <a:solidFill>
                  <a:srgbClr val="7F0000"/>
                </a:solidFill>
                <a:latin typeface="Times New Roman"/>
                <a:cs typeface="Times New Roman"/>
              </a:rPr>
              <a:t>USA</a:t>
            </a:r>
            <a:endParaRPr sz="4800" baseline="-4340">
              <a:latin typeface="Times New Roman"/>
              <a:cs typeface="Times New Roman"/>
            </a:endParaRPr>
          </a:p>
          <a:p>
            <a:pPr marL="12700" marR="683260" indent="57150">
              <a:lnSpc>
                <a:spcPts val="7700"/>
              </a:lnSpc>
              <a:spcBef>
                <a:spcPts val="880"/>
              </a:spcBef>
              <a:tabLst>
                <a:tab pos="1525905" algn="l"/>
                <a:tab pos="5160645" algn="l"/>
              </a:tabLst>
            </a:pP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EAGLE-PICHER,</a:t>
            </a:r>
            <a:r>
              <a:rPr sz="3200" b="1" i="1" spc="1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VARTA</a:t>
            </a:r>
            <a:r>
              <a:rPr sz="3200" b="1" i="1" spc="1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003300"/>
                </a:solidFill>
                <a:latin typeface="Times New Roman"/>
                <a:cs typeface="Times New Roman"/>
              </a:rPr>
              <a:t>-	</a:t>
            </a:r>
            <a:r>
              <a:rPr sz="3200" b="1" i="1" spc="-5" dirty="0">
                <a:solidFill>
                  <a:srgbClr val="003300"/>
                </a:solidFill>
                <a:latin typeface="Times New Roman"/>
                <a:cs typeface="Times New Roman"/>
              </a:rPr>
              <a:t>GERMANY  </a:t>
            </a:r>
            <a:r>
              <a:rPr sz="3200" b="1" i="1" dirty="0">
                <a:solidFill>
                  <a:srgbClr val="7F0000"/>
                </a:solidFill>
                <a:latin typeface="Times New Roman"/>
                <a:cs typeface="Times New Roman"/>
              </a:rPr>
              <a:t>SAFT –	</a:t>
            </a:r>
            <a:r>
              <a:rPr sz="3200" b="1" i="1" spc="-5" dirty="0">
                <a:solidFill>
                  <a:srgbClr val="7F0000"/>
                </a:solidFill>
                <a:latin typeface="Times New Roman"/>
                <a:cs typeface="Times New Roman"/>
              </a:rPr>
              <a:t>FRANCE, </a:t>
            </a:r>
            <a:r>
              <a:rPr sz="3200" b="1" i="1" dirty="0">
                <a:solidFill>
                  <a:srgbClr val="7F0000"/>
                </a:solidFill>
                <a:latin typeface="Times New Roman"/>
                <a:cs typeface="Times New Roman"/>
              </a:rPr>
              <a:t>CHINA, </a:t>
            </a:r>
            <a:r>
              <a:rPr sz="3200" b="1" i="1" spc="-5" dirty="0">
                <a:solidFill>
                  <a:srgbClr val="7F0000"/>
                </a:solidFill>
                <a:latin typeface="Times New Roman"/>
                <a:cs typeface="Times New Roman"/>
              </a:rPr>
              <a:t>KOREA,</a:t>
            </a:r>
            <a:r>
              <a:rPr sz="3200" b="1" i="1" spc="-3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7F0000"/>
                </a:solidFill>
                <a:latin typeface="Times New Roman"/>
                <a:cs typeface="Times New Roman"/>
              </a:rPr>
              <a:t>USA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1070" y="2853690"/>
            <a:ext cx="44335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5" dirty="0">
                <a:solidFill>
                  <a:srgbClr val="FFD394"/>
                </a:solidFill>
                <a:latin typeface="Times New Roman"/>
                <a:cs typeface="Times New Roman"/>
              </a:rPr>
              <a:t>THANK </a:t>
            </a:r>
            <a:r>
              <a:rPr sz="4400" i="1" dirty="0">
                <a:solidFill>
                  <a:srgbClr val="FFD394"/>
                </a:solidFill>
                <a:latin typeface="Times New Roman"/>
                <a:cs typeface="Times New Roman"/>
              </a:rPr>
              <a:t>YOU</a:t>
            </a:r>
            <a:r>
              <a:rPr sz="4400" i="1" spc="-80" dirty="0">
                <a:solidFill>
                  <a:srgbClr val="FFD394"/>
                </a:solidFill>
                <a:latin typeface="Times New Roman"/>
                <a:cs typeface="Times New Roman"/>
              </a:rPr>
              <a:t> </a:t>
            </a:r>
            <a:r>
              <a:rPr sz="4400" i="1" spc="-5" dirty="0">
                <a:solidFill>
                  <a:srgbClr val="FFD394"/>
                </a:solidFill>
                <a:latin typeface="Times New Roman"/>
                <a:cs typeface="Times New Roman"/>
              </a:rPr>
              <a:t>ALL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1070" y="55879"/>
            <a:ext cx="51542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" dirty="0">
                <a:solidFill>
                  <a:srgbClr val="000000"/>
                </a:solidFill>
                <a:latin typeface="Arial"/>
                <a:cs typeface="Arial"/>
              </a:rPr>
              <a:t>Hype on</a:t>
            </a:r>
            <a:r>
              <a:rPr sz="4000" i="1" spc="-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000" i="1" spc="-5" dirty="0">
                <a:solidFill>
                  <a:srgbClr val="000000"/>
                </a:solidFill>
                <a:latin typeface="Arial"/>
                <a:cs typeface="Arial"/>
              </a:rPr>
              <a:t>Batteries…?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870" y="902970"/>
            <a:ext cx="8488045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 marR="5080" algn="ctr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The rapidity with which energy </a:t>
            </a:r>
            <a:r>
              <a:rPr sz="2200" b="1" spc="-10" dirty="0">
                <a:solidFill>
                  <a:srgbClr val="A40020"/>
                </a:solidFill>
                <a:latin typeface="Times New Roman"/>
                <a:cs typeface="Times New Roman"/>
              </a:rPr>
              <a:t>resources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and oil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fields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are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consumed 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at </a:t>
            </a:r>
            <a:r>
              <a:rPr sz="2200" b="1" spc="-10" dirty="0">
                <a:solidFill>
                  <a:srgbClr val="A40020"/>
                </a:solidFill>
                <a:latin typeface="Times New Roman"/>
                <a:cs typeface="Times New Roman"/>
              </a:rPr>
              <a:t>present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and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in the future will depend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on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the rapidity with which  regions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the world </a:t>
            </a:r>
            <a:r>
              <a:rPr sz="2200" b="1" spc="-10" dirty="0">
                <a:solidFill>
                  <a:srgbClr val="A40020"/>
                </a:solidFill>
                <a:latin typeface="Times New Roman"/>
                <a:cs typeface="Times New Roman"/>
              </a:rPr>
              <a:t>industrialize,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the rate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population growth, the  ultimate level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of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human desires to possess material </a:t>
            </a:r>
            <a:r>
              <a:rPr sz="2200" b="1" dirty="0">
                <a:solidFill>
                  <a:srgbClr val="A40020"/>
                </a:solidFill>
                <a:latin typeface="Times New Roman"/>
                <a:cs typeface="Times New Roman"/>
              </a:rPr>
              <a:t>goods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and the  effort that is made to accelerate</a:t>
            </a:r>
            <a:r>
              <a:rPr sz="2200" b="1" spc="5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production</a:t>
            </a:r>
            <a:endParaRPr sz="2200">
              <a:latin typeface="Times New Roman"/>
              <a:cs typeface="Times New Roman"/>
            </a:endParaRPr>
          </a:p>
          <a:p>
            <a:pPr marL="229870" marR="109220" indent="1270" algn="ctr">
              <a:lnSpc>
                <a:spcPct val="100000"/>
              </a:lnSpc>
              <a:spcBef>
                <a:spcPts val="2110"/>
              </a:spcBef>
            </a:pPr>
            <a:r>
              <a:rPr sz="2400" b="1" spc="-10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growing concern with managing </a:t>
            </a:r>
            <a:r>
              <a:rPr sz="2400" b="1" dirty="0">
                <a:latin typeface="Times New Roman"/>
                <a:cs typeface="Times New Roman"/>
              </a:rPr>
              <a:t>the costs of military,  </a:t>
            </a:r>
            <a:r>
              <a:rPr sz="2400" b="1" spc="-5" dirty="0">
                <a:latin typeface="Times New Roman"/>
                <a:cs typeface="Times New Roman"/>
              </a:rPr>
              <a:t>space crafts, portable electronics, implantable medical</a:t>
            </a:r>
            <a:r>
              <a:rPr sz="2400" b="1" spc="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devices,</a:t>
            </a:r>
            <a:endParaRPr sz="2400">
              <a:latin typeface="Times New Roman"/>
              <a:cs typeface="Times New Roman"/>
            </a:endParaRPr>
          </a:p>
          <a:p>
            <a:pPr marR="102870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communication technology</a:t>
            </a:r>
            <a:r>
              <a:rPr sz="2400" b="1" dirty="0">
                <a:latin typeface="Times New Roman"/>
                <a:cs typeface="Times New Roman"/>
              </a:rPr>
              <a:t> etc.,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400050" marR="162560" algn="ctr">
              <a:lnSpc>
                <a:spcPct val="100000"/>
              </a:lnSpc>
            </a:pPr>
            <a:r>
              <a:rPr sz="24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The importance 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preserving our green environment 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mainly  </a:t>
            </a:r>
            <a:r>
              <a:rPr sz="24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because 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of </a:t>
            </a:r>
            <a:r>
              <a:rPr sz="24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the very 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high rate of </a:t>
            </a:r>
            <a:r>
              <a:rPr sz="24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industrialization,  modernization and partly due 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to </a:t>
            </a:r>
            <a:r>
              <a:rPr sz="2400" b="1" spc="-5" dirty="0">
                <a:solidFill>
                  <a:srgbClr val="A40020"/>
                </a:solidFill>
                <a:latin typeface="Times New Roman"/>
                <a:cs typeface="Times New Roman"/>
              </a:rPr>
              <a:t>population </a:t>
            </a:r>
            <a:r>
              <a:rPr sz="2400" b="1" dirty="0">
                <a:solidFill>
                  <a:srgbClr val="A40020"/>
                </a:solidFill>
                <a:latin typeface="Times New Roman"/>
                <a:cs typeface="Times New Roman"/>
              </a:rPr>
              <a:t>explosion </a:t>
            </a:r>
            <a:r>
              <a:rPr sz="2400" b="1" dirty="0">
                <a:solidFill>
                  <a:srgbClr val="000066"/>
                </a:solidFill>
                <a:latin typeface="Times New Roman"/>
                <a:cs typeface="Times New Roman"/>
              </a:rPr>
              <a:t>etc.,  has </a:t>
            </a:r>
            <a:r>
              <a:rPr sz="24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placed an increased </a:t>
            </a:r>
            <a:r>
              <a:rPr sz="2400" b="1" dirty="0">
                <a:solidFill>
                  <a:srgbClr val="000066"/>
                </a:solidFill>
                <a:latin typeface="Times New Roman"/>
                <a:cs typeface="Times New Roman"/>
              </a:rPr>
              <a:t>emphasis on </a:t>
            </a:r>
            <a:r>
              <a:rPr sz="24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efficient power</a:t>
            </a:r>
            <a:r>
              <a:rPr sz="2400" b="1" spc="-10" dirty="0">
                <a:solidFill>
                  <a:srgbClr val="00006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Times New Roman"/>
                <a:cs typeface="Times New Roman"/>
              </a:rPr>
              <a:t>sources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R="114300" algn="ctr">
              <a:lnSpc>
                <a:spcPct val="100000"/>
              </a:lnSpc>
            </a:pPr>
            <a:r>
              <a:rPr sz="2400" b="1" i="1" spc="-5" dirty="0">
                <a:solidFill>
                  <a:srgbClr val="A40020"/>
                </a:solidFill>
                <a:latin typeface="Arial"/>
                <a:cs typeface="Arial"/>
              </a:rPr>
              <a:t>SO…. </a:t>
            </a:r>
            <a:r>
              <a:rPr sz="2400" b="1" i="1" spc="-10" dirty="0">
                <a:solidFill>
                  <a:srgbClr val="A40020"/>
                </a:solidFill>
                <a:latin typeface="Arial"/>
                <a:cs typeface="Arial"/>
              </a:rPr>
              <a:t>BATTERIES…. </a:t>
            </a:r>
            <a:r>
              <a:rPr sz="2400" b="1" i="1" spc="-5" dirty="0">
                <a:solidFill>
                  <a:srgbClr val="A40020"/>
                </a:solidFill>
                <a:latin typeface="Arial"/>
                <a:cs typeface="Arial"/>
              </a:rPr>
              <a:t>Boon….. For energy</a:t>
            </a:r>
            <a:r>
              <a:rPr sz="2400" b="1" i="1" spc="20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A40020"/>
                </a:solidFill>
                <a:latin typeface="Arial"/>
                <a:cs typeface="Arial"/>
              </a:rPr>
              <a:t>re-regeneration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8920" y="1389379"/>
            <a:ext cx="843915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CATHODE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Bookman Old Style"/>
              <a:cs typeface="Bookman Old Style"/>
            </a:endParaRPr>
          </a:p>
          <a:p>
            <a:pPr marL="1212850">
              <a:lnSpc>
                <a:spcPct val="100000"/>
              </a:lnSpc>
            </a:pPr>
            <a:r>
              <a:rPr sz="3000" b="1" spc="-5" dirty="0">
                <a:solidFill>
                  <a:srgbClr val="FF6600"/>
                </a:solidFill>
                <a:latin typeface="Bookman Old Style"/>
                <a:cs typeface="Bookman Old Style"/>
              </a:rPr>
              <a:t>ANODE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00">
              <a:latin typeface="Bookman Old Style"/>
              <a:cs typeface="Bookman Old Style"/>
            </a:endParaRPr>
          </a:p>
          <a:p>
            <a:pPr marR="267335" algn="ctr">
              <a:lnSpc>
                <a:spcPct val="100000"/>
              </a:lnSpc>
            </a:pPr>
            <a:r>
              <a:rPr sz="3000" b="1" spc="-5" dirty="0">
                <a:solidFill>
                  <a:srgbClr val="00FF00"/>
                </a:solidFill>
                <a:latin typeface="Bookman Old Style"/>
                <a:cs typeface="Bookman Old Style"/>
              </a:rPr>
              <a:t>ELECTROLYTE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>
              <a:latin typeface="Bookman Old Style"/>
              <a:cs typeface="Bookman Old Style"/>
            </a:endParaRPr>
          </a:p>
          <a:p>
            <a:pPr marL="4718050">
              <a:lnSpc>
                <a:spcPct val="100000"/>
              </a:lnSpc>
            </a:pPr>
            <a:r>
              <a:rPr sz="3000" b="1" spc="-5" dirty="0">
                <a:solidFill>
                  <a:srgbClr val="66FFFF"/>
                </a:solidFill>
                <a:latin typeface="Bookman Old Style"/>
                <a:cs typeface="Bookman Old Style"/>
              </a:rPr>
              <a:t>SEPARATOR</a:t>
            </a:r>
            <a:endParaRPr sz="30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50">
              <a:latin typeface="Bookman Old Style"/>
              <a:cs typeface="Bookman Old Style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000" b="1" spc="-5" dirty="0">
                <a:solidFill>
                  <a:srgbClr val="E7FFD0"/>
                </a:solidFill>
                <a:latin typeface="Bookman Old Style"/>
                <a:cs typeface="Bookman Old Style"/>
              </a:rPr>
              <a:t>CONTAI</a:t>
            </a:r>
            <a:r>
              <a:rPr sz="3000" b="1" spc="-10" dirty="0">
                <a:solidFill>
                  <a:srgbClr val="E7FFD0"/>
                </a:solidFill>
                <a:latin typeface="Bookman Old Style"/>
                <a:cs typeface="Bookman Old Style"/>
              </a:rPr>
              <a:t>N</a:t>
            </a:r>
            <a:r>
              <a:rPr sz="3000" b="1" spc="-5" dirty="0">
                <a:solidFill>
                  <a:srgbClr val="E7FFD0"/>
                </a:solidFill>
                <a:latin typeface="Bookman Old Style"/>
                <a:cs typeface="Bookman Old Style"/>
              </a:rPr>
              <a:t>ER</a:t>
            </a:r>
            <a:endParaRPr sz="30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7067" y="300127"/>
            <a:ext cx="2643324" cy="326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7357" y="305207"/>
            <a:ext cx="510994" cy="3154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369967" y="300127"/>
            <a:ext cx="2877185" cy="325755"/>
            <a:chOff x="5369967" y="300127"/>
            <a:chExt cx="2877185" cy="325755"/>
          </a:xfrm>
        </p:grpSpPr>
        <p:sp>
          <p:nvSpPr>
            <p:cNvPr id="7" name="object 7"/>
            <p:cNvSpPr/>
            <p:nvPr/>
          </p:nvSpPr>
          <p:spPr>
            <a:xfrm>
              <a:off x="5369967" y="305207"/>
              <a:ext cx="1266644" cy="31541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1717" y="300127"/>
              <a:ext cx="1575254" cy="3255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928517" y="305207"/>
            <a:ext cx="766445" cy="315595"/>
            <a:chOff x="3928517" y="305207"/>
            <a:chExt cx="766445" cy="315595"/>
          </a:xfrm>
        </p:grpSpPr>
        <p:sp>
          <p:nvSpPr>
            <p:cNvPr id="10" name="object 10"/>
            <p:cNvSpPr/>
            <p:nvPr/>
          </p:nvSpPr>
          <p:spPr>
            <a:xfrm>
              <a:off x="3945889" y="322580"/>
              <a:ext cx="161290" cy="293370"/>
            </a:xfrm>
            <a:custGeom>
              <a:avLst/>
              <a:gdLst/>
              <a:ahLst/>
              <a:cxnLst/>
              <a:rect l="l" t="t" r="r" b="b"/>
              <a:pathLst>
                <a:path w="161289" h="293370">
                  <a:moveTo>
                    <a:pt x="161289" y="0"/>
                  </a:moveTo>
                  <a:lnTo>
                    <a:pt x="88900" y="0"/>
                  </a:lnTo>
                  <a:lnTo>
                    <a:pt x="0" y="293370"/>
                  </a:lnTo>
                  <a:lnTo>
                    <a:pt x="73660" y="29337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5889" y="322580"/>
              <a:ext cx="161290" cy="293370"/>
            </a:xfrm>
            <a:custGeom>
              <a:avLst/>
              <a:gdLst/>
              <a:ahLst/>
              <a:cxnLst/>
              <a:rect l="l" t="t" r="r" b="b"/>
              <a:pathLst>
                <a:path w="161289" h="293370">
                  <a:moveTo>
                    <a:pt x="88900" y="0"/>
                  </a:moveTo>
                  <a:lnTo>
                    <a:pt x="161289" y="0"/>
                  </a:lnTo>
                  <a:lnTo>
                    <a:pt x="73660" y="293370"/>
                  </a:lnTo>
                  <a:lnTo>
                    <a:pt x="0" y="293370"/>
                  </a:lnTo>
                  <a:lnTo>
                    <a:pt x="88900" y="0"/>
                  </a:lnTo>
                  <a:close/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71619" y="322580"/>
              <a:ext cx="314960" cy="293370"/>
            </a:xfrm>
            <a:custGeom>
              <a:avLst/>
              <a:gdLst/>
              <a:ahLst/>
              <a:cxnLst/>
              <a:rect l="l" t="t" r="r" b="b"/>
              <a:pathLst>
                <a:path w="314960" h="293370">
                  <a:moveTo>
                    <a:pt x="314959" y="0"/>
                  </a:moveTo>
                  <a:lnTo>
                    <a:pt x="246379" y="0"/>
                  </a:lnTo>
                  <a:lnTo>
                    <a:pt x="196850" y="162560"/>
                  </a:lnTo>
                  <a:lnTo>
                    <a:pt x="157479" y="0"/>
                  </a:lnTo>
                  <a:lnTo>
                    <a:pt x="88900" y="0"/>
                  </a:lnTo>
                  <a:lnTo>
                    <a:pt x="0" y="293370"/>
                  </a:lnTo>
                  <a:lnTo>
                    <a:pt x="68579" y="293370"/>
                  </a:lnTo>
                  <a:lnTo>
                    <a:pt x="118109" y="132080"/>
                  </a:lnTo>
                  <a:lnTo>
                    <a:pt x="157479" y="293370"/>
                  </a:lnTo>
                  <a:lnTo>
                    <a:pt x="226059" y="293370"/>
                  </a:lnTo>
                  <a:lnTo>
                    <a:pt x="31495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1619" y="322580"/>
              <a:ext cx="314960" cy="293370"/>
            </a:xfrm>
            <a:custGeom>
              <a:avLst/>
              <a:gdLst/>
              <a:ahLst/>
              <a:cxnLst/>
              <a:rect l="l" t="t" r="r" b="b"/>
              <a:pathLst>
                <a:path w="314960" h="293370">
                  <a:moveTo>
                    <a:pt x="88900" y="0"/>
                  </a:moveTo>
                  <a:lnTo>
                    <a:pt x="157479" y="0"/>
                  </a:lnTo>
                  <a:lnTo>
                    <a:pt x="196850" y="162560"/>
                  </a:lnTo>
                  <a:lnTo>
                    <a:pt x="246379" y="0"/>
                  </a:lnTo>
                  <a:lnTo>
                    <a:pt x="314959" y="0"/>
                  </a:lnTo>
                  <a:lnTo>
                    <a:pt x="226059" y="293370"/>
                  </a:lnTo>
                  <a:lnTo>
                    <a:pt x="157479" y="293370"/>
                  </a:lnTo>
                  <a:lnTo>
                    <a:pt x="118109" y="132080"/>
                  </a:lnTo>
                  <a:lnTo>
                    <a:pt x="68579" y="293370"/>
                  </a:lnTo>
                  <a:lnTo>
                    <a:pt x="0" y="293370"/>
                  </a:lnTo>
                  <a:lnTo>
                    <a:pt x="88900" y="0"/>
                  </a:lnTo>
                  <a:close/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33569" y="322580"/>
              <a:ext cx="256540" cy="293370"/>
            </a:xfrm>
            <a:custGeom>
              <a:avLst/>
              <a:gdLst/>
              <a:ahLst/>
              <a:cxnLst/>
              <a:rect l="l" t="t" r="r" b="b"/>
              <a:pathLst>
                <a:path w="256539" h="293370">
                  <a:moveTo>
                    <a:pt x="256539" y="0"/>
                  </a:moveTo>
                  <a:lnTo>
                    <a:pt x="176529" y="0"/>
                  </a:lnTo>
                  <a:lnTo>
                    <a:pt x="0" y="293370"/>
                  </a:lnTo>
                  <a:lnTo>
                    <a:pt x="73659" y="293370"/>
                  </a:lnTo>
                  <a:lnTo>
                    <a:pt x="100329" y="245110"/>
                  </a:lnTo>
                  <a:lnTo>
                    <a:pt x="256539" y="245110"/>
                  </a:lnTo>
                  <a:lnTo>
                    <a:pt x="256539" y="181610"/>
                  </a:lnTo>
                  <a:lnTo>
                    <a:pt x="134619" y="181610"/>
                  </a:lnTo>
                  <a:lnTo>
                    <a:pt x="193039" y="76200"/>
                  </a:lnTo>
                  <a:lnTo>
                    <a:pt x="256539" y="76200"/>
                  </a:lnTo>
                  <a:lnTo>
                    <a:pt x="256539" y="0"/>
                  </a:lnTo>
                  <a:close/>
                </a:path>
                <a:path w="256539" h="293370">
                  <a:moveTo>
                    <a:pt x="256539" y="245110"/>
                  </a:moveTo>
                  <a:lnTo>
                    <a:pt x="182879" y="245110"/>
                  </a:lnTo>
                  <a:lnTo>
                    <a:pt x="180339" y="293370"/>
                  </a:lnTo>
                  <a:lnTo>
                    <a:pt x="256539" y="293370"/>
                  </a:lnTo>
                  <a:lnTo>
                    <a:pt x="256539" y="245110"/>
                  </a:lnTo>
                  <a:close/>
                </a:path>
                <a:path w="256539" h="293370">
                  <a:moveTo>
                    <a:pt x="256539" y="76200"/>
                  </a:moveTo>
                  <a:lnTo>
                    <a:pt x="193039" y="76200"/>
                  </a:lnTo>
                  <a:lnTo>
                    <a:pt x="186689" y="181610"/>
                  </a:lnTo>
                  <a:lnTo>
                    <a:pt x="256539" y="181610"/>
                  </a:lnTo>
                  <a:lnTo>
                    <a:pt x="256539" y="7620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3569" y="322580"/>
              <a:ext cx="256540" cy="293370"/>
            </a:xfrm>
            <a:custGeom>
              <a:avLst/>
              <a:gdLst/>
              <a:ahLst/>
              <a:cxnLst/>
              <a:rect l="l" t="t" r="r" b="b"/>
              <a:pathLst>
                <a:path w="256539" h="293370">
                  <a:moveTo>
                    <a:pt x="182879" y="245110"/>
                  </a:moveTo>
                  <a:lnTo>
                    <a:pt x="100329" y="245110"/>
                  </a:lnTo>
                  <a:lnTo>
                    <a:pt x="73659" y="293370"/>
                  </a:lnTo>
                  <a:lnTo>
                    <a:pt x="0" y="293370"/>
                  </a:lnTo>
                  <a:lnTo>
                    <a:pt x="176529" y="0"/>
                  </a:lnTo>
                  <a:lnTo>
                    <a:pt x="256539" y="0"/>
                  </a:lnTo>
                  <a:lnTo>
                    <a:pt x="256539" y="293370"/>
                  </a:lnTo>
                  <a:lnTo>
                    <a:pt x="180339" y="293370"/>
                  </a:lnTo>
                  <a:lnTo>
                    <a:pt x="182879" y="245110"/>
                  </a:lnTo>
                  <a:close/>
                </a:path>
                <a:path w="256539" h="293370">
                  <a:moveTo>
                    <a:pt x="186689" y="181610"/>
                  </a:moveTo>
                  <a:lnTo>
                    <a:pt x="193039" y="76200"/>
                  </a:lnTo>
                  <a:lnTo>
                    <a:pt x="134619" y="181610"/>
                  </a:lnTo>
                  <a:lnTo>
                    <a:pt x="186689" y="181610"/>
                  </a:lnTo>
                  <a:close/>
                </a:path>
              </a:pathLst>
            </a:custGeom>
            <a:ln w="934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33189" y="309880"/>
              <a:ext cx="161290" cy="293370"/>
            </a:xfrm>
            <a:custGeom>
              <a:avLst/>
              <a:gdLst/>
              <a:ahLst/>
              <a:cxnLst/>
              <a:rect l="l" t="t" r="r" b="b"/>
              <a:pathLst>
                <a:path w="161289" h="293370">
                  <a:moveTo>
                    <a:pt x="161289" y="0"/>
                  </a:moveTo>
                  <a:lnTo>
                    <a:pt x="88900" y="0"/>
                  </a:lnTo>
                  <a:lnTo>
                    <a:pt x="0" y="293370"/>
                  </a:lnTo>
                  <a:lnTo>
                    <a:pt x="73660" y="293370"/>
                  </a:lnTo>
                  <a:lnTo>
                    <a:pt x="16128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33189" y="309880"/>
              <a:ext cx="161290" cy="293370"/>
            </a:xfrm>
            <a:custGeom>
              <a:avLst/>
              <a:gdLst/>
              <a:ahLst/>
              <a:cxnLst/>
              <a:rect l="l" t="t" r="r" b="b"/>
              <a:pathLst>
                <a:path w="161289" h="293370">
                  <a:moveTo>
                    <a:pt x="88900" y="0"/>
                  </a:moveTo>
                  <a:lnTo>
                    <a:pt x="161289" y="0"/>
                  </a:lnTo>
                  <a:lnTo>
                    <a:pt x="73660" y="293370"/>
                  </a:lnTo>
                  <a:lnTo>
                    <a:pt x="0" y="293370"/>
                  </a:lnTo>
                  <a:lnTo>
                    <a:pt x="889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8919" y="309880"/>
              <a:ext cx="314960" cy="293370"/>
            </a:xfrm>
            <a:custGeom>
              <a:avLst/>
              <a:gdLst/>
              <a:ahLst/>
              <a:cxnLst/>
              <a:rect l="l" t="t" r="r" b="b"/>
              <a:pathLst>
                <a:path w="314960" h="293370">
                  <a:moveTo>
                    <a:pt x="314959" y="0"/>
                  </a:moveTo>
                  <a:lnTo>
                    <a:pt x="246379" y="0"/>
                  </a:lnTo>
                  <a:lnTo>
                    <a:pt x="196850" y="162560"/>
                  </a:lnTo>
                  <a:lnTo>
                    <a:pt x="157479" y="0"/>
                  </a:lnTo>
                  <a:lnTo>
                    <a:pt x="88900" y="0"/>
                  </a:lnTo>
                  <a:lnTo>
                    <a:pt x="0" y="293370"/>
                  </a:lnTo>
                  <a:lnTo>
                    <a:pt x="68579" y="293370"/>
                  </a:lnTo>
                  <a:lnTo>
                    <a:pt x="118109" y="132080"/>
                  </a:lnTo>
                  <a:lnTo>
                    <a:pt x="157479" y="293370"/>
                  </a:lnTo>
                  <a:lnTo>
                    <a:pt x="226059" y="293370"/>
                  </a:lnTo>
                  <a:lnTo>
                    <a:pt x="31495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8919" y="309880"/>
              <a:ext cx="314960" cy="293370"/>
            </a:xfrm>
            <a:custGeom>
              <a:avLst/>
              <a:gdLst/>
              <a:ahLst/>
              <a:cxnLst/>
              <a:rect l="l" t="t" r="r" b="b"/>
              <a:pathLst>
                <a:path w="314960" h="293370">
                  <a:moveTo>
                    <a:pt x="88900" y="0"/>
                  </a:moveTo>
                  <a:lnTo>
                    <a:pt x="157479" y="0"/>
                  </a:lnTo>
                  <a:lnTo>
                    <a:pt x="196850" y="162560"/>
                  </a:lnTo>
                  <a:lnTo>
                    <a:pt x="246379" y="0"/>
                  </a:lnTo>
                  <a:lnTo>
                    <a:pt x="314959" y="0"/>
                  </a:lnTo>
                  <a:lnTo>
                    <a:pt x="226059" y="293370"/>
                  </a:lnTo>
                  <a:lnTo>
                    <a:pt x="157479" y="293370"/>
                  </a:lnTo>
                  <a:lnTo>
                    <a:pt x="118109" y="132080"/>
                  </a:lnTo>
                  <a:lnTo>
                    <a:pt x="68579" y="293370"/>
                  </a:lnTo>
                  <a:lnTo>
                    <a:pt x="0" y="293370"/>
                  </a:lnTo>
                  <a:lnTo>
                    <a:pt x="8890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0869" y="309880"/>
              <a:ext cx="256540" cy="293370"/>
            </a:xfrm>
            <a:custGeom>
              <a:avLst/>
              <a:gdLst/>
              <a:ahLst/>
              <a:cxnLst/>
              <a:rect l="l" t="t" r="r" b="b"/>
              <a:pathLst>
                <a:path w="256539" h="293370">
                  <a:moveTo>
                    <a:pt x="256539" y="0"/>
                  </a:moveTo>
                  <a:lnTo>
                    <a:pt x="176529" y="0"/>
                  </a:lnTo>
                  <a:lnTo>
                    <a:pt x="0" y="293370"/>
                  </a:lnTo>
                  <a:lnTo>
                    <a:pt x="73659" y="293370"/>
                  </a:lnTo>
                  <a:lnTo>
                    <a:pt x="100329" y="245110"/>
                  </a:lnTo>
                  <a:lnTo>
                    <a:pt x="256539" y="245110"/>
                  </a:lnTo>
                  <a:lnTo>
                    <a:pt x="256539" y="181610"/>
                  </a:lnTo>
                  <a:lnTo>
                    <a:pt x="134619" y="181610"/>
                  </a:lnTo>
                  <a:lnTo>
                    <a:pt x="193039" y="76200"/>
                  </a:lnTo>
                  <a:lnTo>
                    <a:pt x="256539" y="76200"/>
                  </a:lnTo>
                  <a:lnTo>
                    <a:pt x="256539" y="0"/>
                  </a:lnTo>
                  <a:close/>
                </a:path>
                <a:path w="256539" h="293370">
                  <a:moveTo>
                    <a:pt x="256539" y="245110"/>
                  </a:moveTo>
                  <a:lnTo>
                    <a:pt x="182879" y="245110"/>
                  </a:lnTo>
                  <a:lnTo>
                    <a:pt x="180339" y="293370"/>
                  </a:lnTo>
                  <a:lnTo>
                    <a:pt x="256539" y="293370"/>
                  </a:lnTo>
                  <a:lnTo>
                    <a:pt x="256539" y="245110"/>
                  </a:lnTo>
                  <a:close/>
                </a:path>
                <a:path w="256539" h="293370">
                  <a:moveTo>
                    <a:pt x="256539" y="76200"/>
                  </a:moveTo>
                  <a:lnTo>
                    <a:pt x="193039" y="76200"/>
                  </a:lnTo>
                  <a:lnTo>
                    <a:pt x="186689" y="181610"/>
                  </a:lnTo>
                  <a:lnTo>
                    <a:pt x="256539" y="181610"/>
                  </a:lnTo>
                  <a:lnTo>
                    <a:pt x="256539" y="7620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0869" y="309880"/>
              <a:ext cx="256540" cy="293370"/>
            </a:xfrm>
            <a:custGeom>
              <a:avLst/>
              <a:gdLst/>
              <a:ahLst/>
              <a:cxnLst/>
              <a:rect l="l" t="t" r="r" b="b"/>
              <a:pathLst>
                <a:path w="256539" h="293370">
                  <a:moveTo>
                    <a:pt x="182879" y="245110"/>
                  </a:moveTo>
                  <a:lnTo>
                    <a:pt x="100329" y="245110"/>
                  </a:lnTo>
                  <a:lnTo>
                    <a:pt x="73659" y="293370"/>
                  </a:lnTo>
                  <a:lnTo>
                    <a:pt x="0" y="293370"/>
                  </a:lnTo>
                  <a:lnTo>
                    <a:pt x="176529" y="0"/>
                  </a:lnTo>
                  <a:lnTo>
                    <a:pt x="256539" y="0"/>
                  </a:lnTo>
                  <a:lnTo>
                    <a:pt x="256539" y="293370"/>
                  </a:lnTo>
                  <a:lnTo>
                    <a:pt x="180339" y="293370"/>
                  </a:lnTo>
                  <a:lnTo>
                    <a:pt x="182879" y="245110"/>
                  </a:lnTo>
                  <a:close/>
                </a:path>
                <a:path w="256539" h="293370">
                  <a:moveTo>
                    <a:pt x="186689" y="181610"/>
                  </a:moveTo>
                  <a:lnTo>
                    <a:pt x="193039" y="76200"/>
                  </a:lnTo>
                  <a:lnTo>
                    <a:pt x="134619" y="181610"/>
                  </a:lnTo>
                  <a:lnTo>
                    <a:pt x="186689" y="18161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750" y="520700"/>
            <a:ext cx="6898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240" dirty="0">
                <a:solidFill>
                  <a:srgbClr val="FFFFFF"/>
                </a:solidFill>
                <a:latin typeface="Arial Black"/>
                <a:cs typeface="Arial Black"/>
              </a:rPr>
              <a:t>CELL</a:t>
            </a:r>
            <a:r>
              <a:rPr sz="4000" b="0" spc="5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000" b="0" spc="295" dirty="0">
                <a:solidFill>
                  <a:srgbClr val="FFFFFF"/>
                </a:solidFill>
                <a:latin typeface="Arial Black"/>
                <a:cs typeface="Arial Black"/>
              </a:rPr>
              <a:t>CONSTRUCTION</a:t>
            </a:r>
            <a:endParaRPr sz="40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66900" y="1638300"/>
            <a:ext cx="4953000" cy="4572000"/>
            <a:chOff x="1866900" y="1638300"/>
            <a:chExt cx="4953000" cy="4572000"/>
          </a:xfrm>
        </p:grpSpPr>
        <p:sp>
          <p:nvSpPr>
            <p:cNvPr id="4" name="object 4"/>
            <p:cNvSpPr/>
            <p:nvPr/>
          </p:nvSpPr>
          <p:spPr>
            <a:xfrm>
              <a:off x="1905000" y="1638302"/>
              <a:ext cx="4876800" cy="4572000"/>
            </a:xfrm>
            <a:custGeom>
              <a:avLst/>
              <a:gdLst/>
              <a:ahLst/>
              <a:cxnLst/>
              <a:rect l="l" t="t" r="r" b="b"/>
              <a:pathLst>
                <a:path w="4876800" h="4572000">
                  <a:moveTo>
                    <a:pt x="4876800" y="38097"/>
                  </a:moveTo>
                  <a:lnTo>
                    <a:pt x="4876781" y="113866"/>
                  </a:lnTo>
                  <a:lnTo>
                    <a:pt x="4876727" y="189615"/>
                  </a:lnTo>
                  <a:lnTo>
                    <a:pt x="4876637" y="265327"/>
                  </a:lnTo>
                  <a:lnTo>
                    <a:pt x="4876511" y="340981"/>
                  </a:lnTo>
                  <a:lnTo>
                    <a:pt x="4876351" y="416558"/>
                  </a:lnTo>
                  <a:lnTo>
                    <a:pt x="4876156" y="492040"/>
                  </a:lnTo>
                  <a:lnTo>
                    <a:pt x="4875927" y="567407"/>
                  </a:lnTo>
                  <a:lnTo>
                    <a:pt x="4875665" y="642640"/>
                  </a:lnTo>
                  <a:lnTo>
                    <a:pt x="4875369" y="717720"/>
                  </a:lnTo>
                  <a:lnTo>
                    <a:pt x="4875040" y="792627"/>
                  </a:lnTo>
                  <a:lnTo>
                    <a:pt x="4874679" y="867344"/>
                  </a:lnTo>
                  <a:lnTo>
                    <a:pt x="4874286" y="941850"/>
                  </a:lnTo>
                  <a:lnTo>
                    <a:pt x="4873861" y="1016126"/>
                  </a:lnTo>
                  <a:lnTo>
                    <a:pt x="4873405" y="1090154"/>
                  </a:lnTo>
                  <a:lnTo>
                    <a:pt x="4872918" y="1163914"/>
                  </a:lnTo>
                  <a:lnTo>
                    <a:pt x="4872401" y="1237387"/>
                  </a:lnTo>
                  <a:lnTo>
                    <a:pt x="4871853" y="1310554"/>
                  </a:lnTo>
                  <a:lnTo>
                    <a:pt x="4871277" y="1383395"/>
                  </a:lnTo>
                  <a:lnTo>
                    <a:pt x="4870671" y="1455892"/>
                  </a:lnTo>
                  <a:lnTo>
                    <a:pt x="4870036" y="1528026"/>
                  </a:lnTo>
                  <a:lnTo>
                    <a:pt x="4869373" y="1599777"/>
                  </a:lnTo>
                  <a:lnTo>
                    <a:pt x="4868682" y="1671126"/>
                  </a:lnTo>
                  <a:lnTo>
                    <a:pt x="4867963" y="1742055"/>
                  </a:lnTo>
                  <a:lnTo>
                    <a:pt x="4867218" y="1812543"/>
                  </a:lnTo>
                  <a:lnTo>
                    <a:pt x="4866445" y="1882572"/>
                  </a:lnTo>
                  <a:lnTo>
                    <a:pt x="4865647" y="1952123"/>
                  </a:lnTo>
                  <a:lnTo>
                    <a:pt x="4864822" y="2021176"/>
                  </a:lnTo>
                  <a:lnTo>
                    <a:pt x="4863972" y="2089713"/>
                  </a:lnTo>
                  <a:lnTo>
                    <a:pt x="4863097" y="2157714"/>
                  </a:lnTo>
                  <a:lnTo>
                    <a:pt x="4862198" y="2225161"/>
                  </a:lnTo>
                  <a:lnTo>
                    <a:pt x="4861274" y="2292033"/>
                  </a:lnTo>
                  <a:lnTo>
                    <a:pt x="4860326" y="2358312"/>
                  </a:lnTo>
                  <a:lnTo>
                    <a:pt x="4859355" y="2423979"/>
                  </a:lnTo>
                  <a:lnTo>
                    <a:pt x="4858361" y="2489015"/>
                  </a:lnTo>
                  <a:lnTo>
                    <a:pt x="4857344" y="2553400"/>
                  </a:lnTo>
                  <a:lnTo>
                    <a:pt x="4856305" y="2617116"/>
                  </a:lnTo>
                  <a:lnTo>
                    <a:pt x="4855244" y="2680143"/>
                  </a:lnTo>
                  <a:lnTo>
                    <a:pt x="4854162" y="2742462"/>
                  </a:lnTo>
                  <a:lnTo>
                    <a:pt x="4853059" y="2804054"/>
                  </a:lnTo>
                  <a:lnTo>
                    <a:pt x="4851936" y="2864900"/>
                  </a:lnTo>
                  <a:lnTo>
                    <a:pt x="4850792" y="2924980"/>
                  </a:lnTo>
                  <a:lnTo>
                    <a:pt x="4849629" y="2984276"/>
                  </a:lnTo>
                  <a:lnTo>
                    <a:pt x="4848446" y="3042769"/>
                  </a:lnTo>
                  <a:lnTo>
                    <a:pt x="4847245" y="3100439"/>
                  </a:lnTo>
                  <a:lnTo>
                    <a:pt x="4846025" y="3157267"/>
                  </a:lnTo>
                  <a:lnTo>
                    <a:pt x="4844787" y="3213234"/>
                  </a:lnTo>
                  <a:lnTo>
                    <a:pt x="4843531" y="3268321"/>
                  </a:lnTo>
                  <a:lnTo>
                    <a:pt x="4842258" y="3322509"/>
                  </a:lnTo>
                  <a:lnTo>
                    <a:pt x="4840968" y="3375779"/>
                  </a:lnTo>
                  <a:lnTo>
                    <a:pt x="4839662" y="3428111"/>
                  </a:lnTo>
                  <a:lnTo>
                    <a:pt x="4838339" y="3479487"/>
                  </a:lnTo>
                  <a:lnTo>
                    <a:pt x="4837001" y="3529886"/>
                  </a:lnTo>
                  <a:lnTo>
                    <a:pt x="4835648" y="3579291"/>
                  </a:lnTo>
                  <a:lnTo>
                    <a:pt x="4834280" y="3627682"/>
                  </a:lnTo>
                  <a:lnTo>
                    <a:pt x="4832898" y="3675040"/>
                  </a:lnTo>
                  <a:lnTo>
                    <a:pt x="4831502" y="3721346"/>
                  </a:lnTo>
                  <a:lnTo>
                    <a:pt x="4830092" y="3766580"/>
                  </a:lnTo>
                  <a:lnTo>
                    <a:pt x="4828669" y="3810724"/>
                  </a:lnTo>
                  <a:lnTo>
                    <a:pt x="4827233" y="3853758"/>
                  </a:lnTo>
                  <a:lnTo>
                    <a:pt x="4825785" y="3895663"/>
                  </a:lnTo>
                  <a:lnTo>
                    <a:pt x="4824325" y="3936420"/>
                  </a:lnTo>
                  <a:lnTo>
                    <a:pt x="4822854" y="3976011"/>
                  </a:lnTo>
                  <a:lnTo>
                    <a:pt x="4821372" y="4014415"/>
                  </a:lnTo>
                  <a:lnTo>
                    <a:pt x="4818375" y="4087588"/>
                  </a:lnTo>
                  <a:lnTo>
                    <a:pt x="4815339" y="4155787"/>
                  </a:lnTo>
                  <a:lnTo>
                    <a:pt x="4812267" y="4218858"/>
                  </a:lnTo>
                  <a:lnTo>
                    <a:pt x="4809162" y="4276649"/>
                  </a:lnTo>
                  <a:lnTo>
                    <a:pt x="4806027" y="4329007"/>
                  </a:lnTo>
                  <a:lnTo>
                    <a:pt x="4802866" y="4375778"/>
                  </a:lnTo>
                  <a:lnTo>
                    <a:pt x="4799682" y="4416810"/>
                  </a:lnTo>
                  <a:lnTo>
                    <a:pt x="4794870" y="4467261"/>
                  </a:lnTo>
                  <a:lnTo>
                    <a:pt x="4788405" y="4513011"/>
                  </a:lnTo>
                  <a:lnTo>
                    <a:pt x="4780280" y="4533897"/>
                  </a:lnTo>
                  <a:lnTo>
                    <a:pt x="96519" y="4533897"/>
                  </a:lnTo>
                  <a:lnTo>
                    <a:pt x="85156" y="4493274"/>
                  </a:lnTo>
                  <a:lnTo>
                    <a:pt x="80321" y="4451949"/>
                  </a:lnTo>
                  <a:lnTo>
                    <a:pt x="75522" y="4397021"/>
                  </a:lnTo>
                  <a:lnTo>
                    <a:pt x="72349" y="4353100"/>
                  </a:lnTo>
                  <a:lnTo>
                    <a:pt x="69201" y="4303517"/>
                  </a:lnTo>
                  <a:lnTo>
                    <a:pt x="66081" y="4248423"/>
                  </a:lnTo>
                  <a:lnTo>
                    <a:pt x="62992" y="4187973"/>
                  </a:lnTo>
                  <a:lnTo>
                    <a:pt x="59937" y="4122319"/>
                  </a:lnTo>
                  <a:lnTo>
                    <a:pt x="56921" y="4051614"/>
                  </a:lnTo>
                  <a:lnTo>
                    <a:pt x="53945" y="3976011"/>
                  </a:lnTo>
                  <a:lnTo>
                    <a:pt x="52474" y="3936420"/>
                  </a:lnTo>
                  <a:lnTo>
                    <a:pt x="51014" y="3895663"/>
                  </a:lnTo>
                  <a:lnTo>
                    <a:pt x="49566" y="3853758"/>
                  </a:lnTo>
                  <a:lnTo>
                    <a:pt x="48130" y="3810724"/>
                  </a:lnTo>
                  <a:lnTo>
                    <a:pt x="46707" y="3766580"/>
                  </a:lnTo>
                  <a:lnTo>
                    <a:pt x="45297" y="3721346"/>
                  </a:lnTo>
                  <a:lnTo>
                    <a:pt x="43901" y="3675040"/>
                  </a:lnTo>
                  <a:lnTo>
                    <a:pt x="42519" y="3627682"/>
                  </a:lnTo>
                  <a:lnTo>
                    <a:pt x="41151" y="3579291"/>
                  </a:lnTo>
                  <a:lnTo>
                    <a:pt x="39798" y="3529886"/>
                  </a:lnTo>
                  <a:lnTo>
                    <a:pt x="38460" y="3479487"/>
                  </a:lnTo>
                  <a:lnTo>
                    <a:pt x="37137" y="3428111"/>
                  </a:lnTo>
                  <a:lnTo>
                    <a:pt x="35831" y="3375779"/>
                  </a:lnTo>
                  <a:lnTo>
                    <a:pt x="34541" y="3322509"/>
                  </a:lnTo>
                  <a:lnTo>
                    <a:pt x="33268" y="3268321"/>
                  </a:lnTo>
                  <a:lnTo>
                    <a:pt x="32012" y="3213234"/>
                  </a:lnTo>
                  <a:lnTo>
                    <a:pt x="30774" y="3157267"/>
                  </a:lnTo>
                  <a:lnTo>
                    <a:pt x="29554" y="3100439"/>
                  </a:lnTo>
                  <a:lnTo>
                    <a:pt x="28353" y="3042769"/>
                  </a:lnTo>
                  <a:lnTo>
                    <a:pt x="27170" y="2984276"/>
                  </a:lnTo>
                  <a:lnTo>
                    <a:pt x="26007" y="2924980"/>
                  </a:lnTo>
                  <a:lnTo>
                    <a:pt x="24863" y="2864900"/>
                  </a:lnTo>
                  <a:lnTo>
                    <a:pt x="23740" y="2804054"/>
                  </a:lnTo>
                  <a:lnTo>
                    <a:pt x="22637" y="2742462"/>
                  </a:lnTo>
                  <a:lnTo>
                    <a:pt x="21555" y="2680143"/>
                  </a:lnTo>
                  <a:lnTo>
                    <a:pt x="20494" y="2617116"/>
                  </a:lnTo>
                  <a:lnTo>
                    <a:pt x="19455" y="2553400"/>
                  </a:lnTo>
                  <a:lnTo>
                    <a:pt x="18438" y="2489015"/>
                  </a:lnTo>
                  <a:lnTo>
                    <a:pt x="17444" y="2423979"/>
                  </a:lnTo>
                  <a:lnTo>
                    <a:pt x="16473" y="2358312"/>
                  </a:lnTo>
                  <a:lnTo>
                    <a:pt x="15525" y="2292033"/>
                  </a:lnTo>
                  <a:lnTo>
                    <a:pt x="14601" y="2225161"/>
                  </a:lnTo>
                  <a:lnTo>
                    <a:pt x="13702" y="2157714"/>
                  </a:lnTo>
                  <a:lnTo>
                    <a:pt x="12827" y="2089713"/>
                  </a:lnTo>
                  <a:lnTo>
                    <a:pt x="11977" y="2021176"/>
                  </a:lnTo>
                  <a:lnTo>
                    <a:pt x="11152" y="1952123"/>
                  </a:lnTo>
                  <a:lnTo>
                    <a:pt x="10354" y="1882572"/>
                  </a:lnTo>
                  <a:lnTo>
                    <a:pt x="9581" y="1812543"/>
                  </a:lnTo>
                  <a:lnTo>
                    <a:pt x="8836" y="1742055"/>
                  </a:lnTo>
                  <a:lnTo>
                    <a:pt x="8117" y="1671126"/>
                  </a:lnTo>
                  <a:lnTo>
                    <a:pt x="7426" y="1599777"/>
                  </a:lnTo>
                  <a:lnTo>
                    <a:pt x="6763" y="1528026"/>
                  </a:lnTo>
                  <a:lnTo>
                    <a:pt x="6128" y="1455892"/>
                  </a:lnTo>
                  <a:lnTo>
                    <a:pt x="5522" y="1383395"/>
                  </a:lnTo>
                  <a:lnTo>
                    <a:pt x="4946" y="1310554"/>
                  </a:lnTo>
                  <a:lnTo>
                    <a:pt x="4398" y="1237387"/>
                  </a:lnTo>
                  <a:lnTo>
                    <a:pt x="3881" y="1163914"/>
                  </a:lnTo>
                  <a:lnTo>
                    <a:pt x="3394" y="1090154"/>
                  </a:lnTo>
                  <a:lnTo>
                    <a:pt x="2938" y="1016126"/>
                  </a:lnTo>
                  <a:lnTo>
                    <a:pt x="2513" y="941850"/>
                  </a:lnTo>
                  <a:lnTo>
                    <a:pt x="2120" y="867344"/>
                  </a:lnTo>
                  <a:lnTo>
                    <a:pt x="1759" y="792627"/>
                  </a:lnTo>
                  <a:lnTo>
                    <a:pt x="1430" y="717720"/>
                  </a:lnTo>
                  <a:lnTo>
                    <a:pt x="1134" y="642640"/>
                  </a:lnTo>
                  <a:lnTo>
                    <a:pt x="872" y="567407"/>
                  </a:lnTo>
                  <a:lnTo>
                    <a:pt x="643" y="492040"/>
                  </a:lnTo>
                  <a:lnTo>
                    <a:pt x="448" y="416558"/>
                  </a:lnTo>
                  <a:lnTo>
                    <a:pt x="288" y="340981"/>
                  </a:lnTo>
                  <a:lnTo>
                    <a:pt x="162" y="265327"/>
                  </a:lnTo>
                  <a:lnTo>
                    <a:pt x="72" y="189615"/>
                  </a:lnTo>
                  <a:lnTo>
                    <a:pt x="18" y="113866"/>
                  </a:lnTo>
                  <a:lnTo>
                    <a:pt x="0" y="38097"/>
                  </a:lnTo>
                </a:path>
                <a:path w="4876800" h="4572000">
                  <a:moveTo>
                    <a:pt x="4876800" y="0"/>
                  </a:moveTo>
                  <a:lnTo>
                    <a:pt x="4876800" y="76194"/>
                  </a:lnTo>
                </a:path>
                <a:path w="4876800" h="4572000">
                  <a:moveTo>
                    <a:pt x="0" y="4495800"/>
                  </a:moveTo>
                  <a:lnTo>
                    <a:pt x="0" y="4571994"/>
                  </a:lnTo>
                </a:path>
              </a:pathLst>
            </a:custGeom>
            <a:ln w="7619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6800" y="2252980"/>
              <a:ext cx="793750" cy="36131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24200" y="2405380"/>
              <a:ext cx="795020" cy="34620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670" y="2540000"/>
            <a:ext cx="155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sz="2000" b="1" spc="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2000" b="1" spc="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 Narrow"/>
                <a:cs typeface="Arial Narrow"/>
              </a:rPr>
              <a:t>RO</a:t>
            </a:r>
            <a:r>
              <a:rPr sz="2000" b="1" spc="5" dirty="0">
                <a:solidFill>
                  <a:srgbClr val="FFFFFF"/>
                </a:solidFill>
                <a:latin typeface="Arial Narrow"/>
                <a:cs typeface="Arial Narrow"/>
              </a:rPr>
              <a:t>L</a:t>
            </a:r>
            <a:r>
              <a:rPr sz="2000" b="1" spc="-5" dirty="0">
                <a:solidFill>
                  <a:srgbClr val="FFFFFF"/>
                </a:solidFill>
                <a:latin typeface="Arial Narrow"/>
                <a:cs typeface="Arial Narrow"/>
              </a:rPr>
              <a:t>Y</a:t>
            </a:r>
            <a:r>
              <a:rPr sz="2000" b="1" spc="5" dirty="0">
                <a:solidFill>
                  <a:srgbClr val="FFFFFF"/>
                </a:solidFill>
                <a:latin typeface="Arial Narrow"/>
                <a:cs typeface="Arial Narrow"/>
              </a:rPr>
              <a:t>T</a:t>
            </a:r>
            <a:r>
              <a:rPr sz="2000" b="1" dirty="0">
                <a:solidFill>
                  <a:srgbClr val="FFFFFF"/>
                </a:solidFill>
                <a:latin typeface="Arial Narrow"/>
                <a:cs typeface="Arial Narrow"/>
              </a:rPr>
              <a:t>E</a:t>
            </a:r>
            <a:endParaRPr sz="2000">
              <a:latin typeface="Arial Narrow"/>
              <a:cs typeface="Arial Narro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925" y="1695450"/>
            <a:ext cx="4346575" cy="4267200"/>
            <a:chOff x="34925" y="1695450"/>
            <a:chExt cx="4346575" cy="4267200"/>
          </a:xfrm>
        </p:grpSpPr>
        <p:sp>
          <p:nvSpPr>
            <p:cNvPr id="9" name="object 9"/>
            <p:cNvSpPr/>
            <p:nvPr/>
          </p:nvSpPr>
          <p:spPr>
            <a:xfrm>
              <a:off x="39369" y="2895600"/>
              <a:ext cx="2670810" cy="0"/>
            </a:xfrm>
            <a:custGeom>
              <a:avLst/>
              <a:gdLst/>
              <a:ahLst/>
              <a:cxnLst/>
              <a:rect l="l" t="t" r="r" b="b"/>
              <a:pathLst>
                <a:path w="2670810">
                  <a:moveTo>
                    <a:pt x="2670810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06370" y="28575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0" y="0"/>
                  </a:moveTo>
                  <a:lnTo>
                    <a:pt x="0" y="7620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1733550"/>
              <a:ext cx="0" cy="4191000"/>
            </a:xfrm>
            <a:custGeom>
              <a:avLst/>
              <a:gdLst/>
              <a:ahLst/>
              <a:cxnLst/>
              <a:rect l="l" t="t" r="r" b="b"/>
              <a:pathLst>
                <a:path h="4191000">
                  <a:moveTo>
                    <a:pt x="0" y="0"/>
                  </a:moveTo>
                  <a:lnTo>
                    <a:pt x="0" y="609600"/>
                  </a:lnTo>
                </a:path>
                <a:path h="4191000">
                  <a:moveTo>
                    <a:pt x="0" y="838200"/>
                  </a:moveTo>
                  <a:lnTo>
                    <a:pt x="0" y="1447800"/>
                  </a:lnTo>
                </a:path>
                <a:path h="4191000">
                  <a:moveTo>
                    <a:pt x="0" y="1676400"/>
                  </a:moveTo>
                  <a:lnTo>
                    <a:pt x="0" y="2286000"/>
                  </a:lnTo>
                </a:path>
                <a:path h="4191000">
                  <a:moveTo>
                    <a:pt x="0" y="2514600"/>
                  </a:moveTo>
                  <a:lnTo>
                    <a:pt x="0" y="3124200"/>
                  </a:lnTo>
                </a:path>
                <a:path h="4191000">
                  <a:moveTo>
                    <a:pt x="0" y="3352800"/>
                  </a:moveTo>
                  <a:lnTo>
                    <a:pt x="0" y="3961129"/>
                  </a:lnTo>
                </a:path>
                <a:path h="4191000">
                  <a:moveTo>
                    <a:pt x="0" y="4189729"/>
                  </a:moveTo>
                  <a:lnTo>
                    <a:pt x="0" y="419100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92669" y="1520190"/>
            <a:ext cx="1334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 Narrow"/>
                <a:cs typeface="Arial Narrow"/>
              </a:rPr>
              <a:t>SEPARATOR</a:t>
            </a:r>
            <a:endParaRPr sz="2000">
              <a:latin typeface="Arial Narrow"/>
              <a:cs typeface="Arial Narro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828800"/>
            <a:ext cx="9144000" cy="3771900"/>
            <a:chOff x="0" y="1828800"/>
            <a:chExt cx="9144000" cy="3771900"/>
          </a:xfrm>
        </p:grpSpPr>
        <p:sp>
          <p:nvSpPr>
            <p:cNvPr id="14" name="object 14"/>
            <p:cNvSpPr/>
            <p:nvPr/>
          </p:nvSpPr>
          <p:spPr>
            <a:xfrm>
              <a:off x="4565650" y="1866900"/>
              <a:ext cx="4500880" cy="0"/>
            </a:xfrm>
            <a:custGeom>
              <a:avLst/>
              <a:gdLst/>
              <a:ahLst/>
              <a:cxnLst/>
              <a:rect l="l" t="t" r="r" b="b"/>
              <a:pathLst>
                <a:path w="4500880">
                  <a:moveTo>
                    <a:pt x="4500880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5800" y="18288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38100"/>
                  </a:lnTo>
                  <a:lnTo>
                    <a:pt x="74929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0069" y="5556250"/>
              <a:ext cx="2233930" cy="12700"/>
            </a:xfrm>
            <a:custGeom>
              <a:avLst/>
              <a:gdLst/>
              <a:ahLst/>
              <a:cxnLst/>
              <a:rect l="l" t="t" r="r" b="b"/>
              <a:pathLst>
                <a:path w="2233929" h="12700">
                  <a:moveTo>
                    <a:pt x="0" y="12700"/>
                  </a:moveTo>
                  <a:lnTo>
                    <a:pt x="2233929" y="12700"/>
                  </a:lnTo>
                  <a:lnTo>
                    <a:pt x="223392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8950" y="5524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419600"/>
              <a:ext cx="3312160" cy="0"/>
            </a:xfrm>
            <a:custGeom>
              <a:avLst/>
              <a:gdLst/>
              <a:ahLst/>
              <a:cxnLst/>
              <a:rect l="l" t="t" r="r" b="b"/>
              <a:pathLst>
                <a:path w="3312160">
                  <a:moveTo>
                    <a:pt x="0" y="0"/>
                  </a:moveTo>
                  <a:lnTo>
                    <a:pt x="3312160" y="0"/>
                  </a:lnTo>
                </a:path>
              </a:pathLst>
            </a:custGeom>
            <a:ln w="12700">
              <a:solidFill>
                <a:srgbClr val="FFCC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07079" y="4381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04790" y="4114800"/>
              <a:ext cx="3839210" cy="0"/>
            </a:xfrm>
            <a:custGeom>
              <a:avLst/>
              <a:gdLst/>
              <a:ahLst/>
              <a:cxnLst/>
              <a:rect l="l" t="t" r="r" b="b"/>
              <a:pathLst>
                <a:path w="3839209">
                  <a:moveTo>
                    <a:pt x="383921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7800" y="4089400"/>
              <a:ext cx="49530" cy="50800"/>
            </a:xfrm>
            <a:custGeom>
              <a:avLst/>
              <a:gdLst/>
              <a:ahLst/>
              <a:cxnLst/>
              <a:rect l="l" t="t" r="r" b="b"/>
              <a:pathLst>
                <a:path w="49529" h="50800">
                  <a:moveTo>
                    <a:pt x="49529" y="0"/>
                  </a:moveTo>
                  <a:lnTo>
                    <a:pt x="0" y="25400"/>
                  </a:lnTo>
                  <a:lnTo>
                    <a:pt x="49529" y="50800"/>
                  </a:lnTo>
                  <a:lnTo>
                    <a:pt x="4952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92669" y="5152390"/>
            <a:ext cx="12655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FF00"/>
                </a:solidFill>
                <a:latin typeface="Arial Narrow"/>
                <a:cs typeface="Arial Narrow"/>
              </a:rPr>
              <a:t>CONTAINER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450" y="3949700"/>
            <a:ext cx="1028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CC66"/>
                </a:solidFill>
                <a:latin typeface="Arial Black"/>
                <a:cs typeface="Arial Black"/>
              </a:rPr>
              <a:t>ANODE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6469" y="3691890"/>
            <a:ext cx="1057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FFFF"/>
                </a:solidFill>
                <a:latin typeface="Arial Narrow"/>
                <a:cs typeface="Arial Narrow"/>
              </a:rPr>
              <a:t>C</a:t>
            </a:r>
            <a:r>
              <a:rPr sz="2000" b="1" spc="-5" dirty="0">
                <a:solidFill>
                  <a:srgbClr val="00FFFF"/>
                </a:solidFill>
                <a:latin typeface="Arial Narrow"/>
                <a:cs typeface="Arial Narrow"/>
              </a:rPr>
              <a:t>A</a:t>
            </a:r>
            <a:r>
              <a:rPr sz="2000" b="1" spc="5" dirty="0">
                <a:solidFill>
                  <a:srgbClr val="00FFFF"/>
                </a:solidFill>
                <a:latin typeface="Arial Narrow"/>
                <a:cs typeface="Arial Narrow"/>
              </a:rPr>
              <a:t>T</a:t>
            </a:r>
            <a:r>
              <a:rPr sz="2000" b="1" dirty="0">
                <a:solidFill>
                  <a:srgbClr val="00FFFF"/>
                </a:solidFill>
                <a:latin typeface="Arial Narrow"/>
                <a:cs typeface="Arial Narrow"/>
              </a:rPr>
              <a:t>HODE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9110" y="205740"/>
            <a:ext cx="587057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>
              <a:lnSpc>
                <a:spcPts val="3835"/>
              </a:lnSpc>
              <a:spcBef>
                <a:spcPts val="100"/>
              </a:spcBef>
            </a:pPr>
            <a:r>
              <a:rPr b="0" spc="195" dirty="0">
                <a:solidFill>
                  <a:srgbClr val="CCCCFF"/>
                </a:solidFill>
                <a:latin typeface="Arial Black"/>
                <a:cs typeface="Arial Black"/>
              </a:rPr>
              <a:t>CELL</a:t>
            </a:r>
            <a:r>
              <a:rPr b="0" spc="505" dirty="0">
                <a:solidFill>
                  <a:srgbClr val="CCCCFF"/>
                </a:solidFill>
                <a:latin typeface="Arial Black"/>
                <a:cs typeface="Arial Black"/>
              </a:rPr>
              <a:t> </a:t>
            </a:r>
            <a:r>
              <a:rPr b="0" spc="229" dirty="0">
                <a:solidFill>
                  <a:srgbClr val="CCCCFF"/>
                </a:solidFill>
                <a:latin typeface="Arial Black"/>
                <a:cs typeface="Arial Black"/>
              </a:rPr>
              <a:t>REACTIONS</a:t>
            </a:r>
          </a:p>
          <a:p>
            <a:pPr marL="12700">
              <a:lnSpc>
                <a:spcPts val="3835"/>
              </a:lnSpc>
            </a:pPr>
            <a:r>
              <a:rPr b="0" spc="130" dirty="0">
                <a:solidFill>
                  <a:srgbClr val="CCCCFF"/>
                </a:solidFill>
                <a:latin typeface="Arial Black"/>
                <a:cs typeface="Arial Black"/>
              </a:rPr>
              <a:t>IN </a:t>
            </a:r>
            <a:r>
              <a:rPr b="0" dirty="0">
                <a:solidFill>
                  <a:srgbClr val="CCCCFF"/>
                </a:solidFill>
                <a:latin typeface="Arial Black"/>
                <a:cs typeface="Arial Black"/>
              </a:rPr>
              <a:t>A </a:t>
            </a:r>
            <a:r>
              <a:rPr b="0" spc="225" dirty="0">
                <a:solidFill>
                  <a:srgbClr val="CCCCFF"/>
                </a:solidFill>
                <a:latin typeface="Arial Black"/>
                <a:cs typeface="Arial Black"/>
              </a:rPr>
              <a:t>BATTERY</a:t>
            </a:r>
            <a:r>
              <a:rPr b="0" spc="300" dirty="0">
                <a:solidFill>
                  <a:srgbClr val="CCCCFF"/>
                </a:solidFill>
                <a:latin typeface="Arial Black"/>
                <a:cs typeface="Arial Black"/>
              </a:rPr>
              <a:t> </a:t>
            </a:r>
            <a:r>
              <a:rPr b="0" spc="220" dirty="0">
                <a:solidFill>
                  <a:srgbClr val="CCCCFF"/>
                </a:solidFill>
                <a:latin typeface="Arial Black"/>
                <a:cs typeface="Arial Black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9069" y="1596390"/>
            <a:ext cx="6459855" cy="494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307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6600"/>
                </a:solidFill>
                <a:latin typeface="Arial Black"/>
                <a:cs typeface="Arial Black"/>
              </a:rPr>
              <a:t>ANODE </a:t>
            </a:r>
            <a:r>
              <a:rPr sz="2400" spc="-5" dirty="0">
                <a:solidFill>
                  <a:srgbClr val="FF6600"/>
                </a:solidFill>
                <a:latin typeface="Arial Black"/>
                <a:cs typeface="Arial Black"/>
              </a:rPr>
              <a:t>REACTION: </a:t>
            </a:r>
            <a:r>
              <a:rPr sz="2400" dirty="0">
                <a:solidFill>
                  <a:srgbClr val="CCCCFF"/>
                </a:solidFill>
                <a:latin typeface="Arial Black"/>
                <a:cs typeface="Arial Black"/>
              </a:rPr>
              <a:t>is </a:t>
            </a:r>
            <a:r>
              <a:rPr sz="2400" spc="-5" dirty="0">
                <a:solidFill>
                  <a:srgbClr val="CCCCFF"/>
                </a:solidFill>
                <a:latin typeface="Arial Black"/>
                <a:cs typeface="Arial Black"/>
              </a:rPr>
              <a:t>an oxidation  reaction which releases electrons  </a:t>
            </a:r>
            <a:r>
              <a:rPr sz="2400" b="1" spc="-5" dirty="0">
                <a:solidFill>
                  <a:srgbClr val="FF6600"/>
                </a:solidFill>
                <a:latin typeface="Bookman Old Style"/>
                <a:cs typeface="Bookman Old Style"/>
              </a:rPr>
              <a:t>(Anode is the </a:t>
            </a:r>
            <a:r>
              <a:rPr sz="2400" b="1" dirty="0">
                <a:solidFill>
                  <a:srgbClr val="FF6600"/>
                </a:solidFill>
                <a:latin typeface="Bookman Old Style"/>
                <a:cs typeface="Bookman Old Style"/>
              </a:rPr>
              <a:t>–ve </a:t>
            </a:r>
            <a:r>
              <a:rPr sz="2400" b="1" spc="-5" dirty="0">
                <a:solidFill>
                  <a:srgbClr val="FF6600"/>
                </a:solidFill>
                <a:latin typeface="Bookman Old Style"/>
                <a:cs typeface="Bookman Old Style"/>
              </a:rPr>
              <a:t>electrode </a:t>
            </a:r>
            <a:r>
              <a:rPr sz="2400" b="1" dirty="0">
                <a:solidFill>
                  <a:srgbClr val="FF6600"/>
                </a:solidFill>
                <a:latin typeface="Bookman Old Style"/>
                <a:cs typeface="Bookman Old Style"/>
              </a:rPr>
              <a:t>in </a:t>
            </a:r>
            <a:r>
              <a:rPr sz="2400" b="1" spc="-5" dirty="0">
                <a:solidFill>
                  <a:srgbClr val="FF6600"/>
                </a:solidFill>
                <a:latin typeface="Bookman Old Style"/>
                <a:cs typeface="Bookman Old Style"/>
              </a:rPr>
              <a:t>EC</a:t>
            </a:r>
            <a:r>
              <a:rPr sz="2400" b="1" spc="-45" dirty="0">
                <a:solidFill>
                  <a:srgbClr val="FF6600"/>
                </a:solidFill>
                <a:latin typeface="Bookman Old Style"/>
                <a:cs typeface="Bookman Old Style"/>
              </a:rPr>
              <a:t> </a:t>
            </a:r>
            <a:r>
              <a:rPr sz="2400" b="1" spc="-5" dirty="0">
                <a:solidFill>
                  <a:srgbClr val="FF6600"/>
                </a:solidFill>
                <a:latin typeface="Bookman Old Style"/>
                <a:cs typeface="Bookman Old Style"/>
              </a:rPr>
              <a:t>cell)</a:t>
            </a:r>
            <a:endParaRPr sz="2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</a:pPr>
            <a:endParaRPr sz="2800">
              <a:latin typeface="Bookman Old Style"/>
              <a:cs typeface="Bookman Old Style"/>
            </a:endParaRPr>
          </a:p>
          <a:p>
            <a:pPr marL="88900" marR="5080">
              <a:lnSpc>
                <a:spcPct val="100000"/>
              </a:lnSpc>
              <a:spcBef>
                <a:spcPts val="1789"/>
              </a:spcBef>
            </a:pP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CATHODE </a:t>
            </a:r>
            <a:r>
              <a:rPr sz="2400" spc="-5" dirty="0">
                <a:solidFill>
                  <a:srgbClr val="FFFFFF"/>
                </a:solidFill>
                <a:latin typeface="Arial Black"/>
                <a:cs typeface="Arial Black"/>
              </a:rPr>
              <a:t>REACTION: </a:t>
            </a:r>
            <a:r>
              <a:rPr sz="2400" dirty="0">
                <a:solidFill>
                  <a:srgbClr val="CCCCFF"/>
                </a:solidFill>
                <a:latin typeface="Arial Black"/>
                <a:cs typeface="Arial Black"/>
              </a:rPr>
              <a:t>is a </a:t>
            </a:r>
            <a:r>
              <a:rPr sz="2400" spc="-5" dirty="0">
                <a:solidFill>
                  <a:srgbClr val="CCCCFF"/>
                </a:solidFill>
                <a:latin typeface="Arial Black"/>
                <a:cs typeface="Arial Black"/>
              </a:rPr>
              <a:t>reduction  reaction which consumes </a:t>
            </a:r>
            <a:r>
              <a:rPr sz="2400" spc="-10" dirty="0">
                <a:solidFill>
                  <a:srgbClr val="CCCCFF"/>
                </a:solidFill>
                <a:latin typeface="Arial Black"/>
                <a:cs typeface="Arial Black"/>
              </a:rPr>
              <a:t>electrons  </a:t>
            </a:r>
            <a:r>
              <a:rPr sz="2400" b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(Cathode is the +ve electrode </a:t>
            </a:r>
            <a:r>
              <a:rPr sz="2400" b="1" dirty="0">
                <a:solidFill>
                  <a:srgbClr val="FFFFFF"/>
                </a:solidFill>
                <a:latin typeface="Bookman Old Style"/>
                <a:cs typeface="Bookman Old Style"/>
              </a:rPr>
              <a:t>in </a:t>
            </a:r>
            <a:r>
              <a:rPr sz="2400" b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EC</a:t>
            </a:r>
            <a:r>
              <a:rPr sz="2400" b="1" spc="-50" dirty="0">
                <a:solidFill>
                  <a:srgbClr val="FFFFFF"/>
                </a:solidFill>
                <a:latin typeface="Bookman Old Style"/>
                <a:cs typeface="Bookman Old Style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Bookman Old Style"/>
                <a:cs typeface="Bookman Old Style"/>
              </a:rPr>
              <a:t>cell)</a:t>
            </a:r>
            <a:endParaRPr sz="240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00">
              <a:latin typeface="Bookman Old Style"/>
              <a:cs typeface="Bookman Old Style"/>
            </a:endParaRPr>
          </a:p>
          <a:p>
            <a:pPr marL="88900" marR="426084">
              <a:lnSpc>
                <a:spcPct val="100000"/>
              </a:lnSpc>
            </a:pPr>
            <a:r>
              <a:rPr sz="2400" spc="-5" dirty="0">
                <a:solidFill>
                  <a:srgbClr val="00FF00"/>
                </a:solidFill>
                <a:latin typeface="Arial Black"/>
                <a:cs typeface="Arial Black"/>
              </a:rPr>
              <a:t>ELECTROLYTE </a:t>
            </a:r>
            <a:r>
              <a:rPr sz="2400" dirty="0">
                <a:solidFill>
                  <a:srgbClr val="CCCCFF"/>
                </a:solidFill>
                <a:latin typeface="Arial Black"/>
                <a:cs typeface="Arial Black"/>
              </a:rPr>
              <a:t>is </a:t>
            </a:r>
            <a:r>
              <a:rPr sz="2400" spc="-10" dirty="0">
                <a:solidFill>
                  <a:srgbClr val="CCCCFF"/>
                </a:solidFill>
                <a:latin typeface="Arial Black"/>
                <a:cs typeface="Arial Black"/>
              </a:rPr>
              <a:t>an </a:t>
            </a:r>
            <a:r>
              <a:rPr sz="2400" spc="-5" dirty="0">
                <a:solidFill>
                  <a:srgbClr val="CCCCFF"/>
                </a:solidFill>
                <a:latin typeface="Arial Black"/>
                <a:cs typeface="Arial Black"/>
              </a:rPr>
              <a:t>ion-conducting  medium which </a:t>
            </a:r>
            <a:r>
              <a:rPr sz="2400" spc="-10" dirty="0">
                <a:solidFill>
                  <a:srgbClr val="CCCCFF"/>
                </a:solidFill>
                <a:latin typeface="Arial Black"/>
                <a:cs typeface="Arial Black"/>
              </a:rPr>
              <a:t>conducts </a:t>
            </a:r>
            <a:r>
              <a:rPr sz="2400" spc="-5" dirty="0">
                <a:solidFill>
                  <a:srgbClr val="CCCCFF"/>
                </a:solidFill>
                <a:latin typeface="Arial Black"/>
                <a:cs typeface="Arial Black"/>
              </a:rPr>
              <a:t>ions  </a:t>
            </a:r>
            <a:r>
              <a:rPr sz="2400" spc="-10" dirty="0">
                <a:solidFill>
                  <a:srgbClr val="CCCCFF"/>
                </a:solidFill>
                <a:latin typeface="Arial Black"/>
                <a:cs typeface="Arial Black"/>
              </a:rPr>
              <a:t>between </a:t>
            </a:r>
            <a:r>
              <a:rPr sz="2400" spc="-5" dirty="0">
                <a:solidFill>
                  <a:srgbClr val="CCCCFF"/>
                </a:solidFill>
                <a:latin typeface="Arial Black"/>
                <a:cs typeface="Arial Black"/>
              </a:rPr>
              <a:t>the electrodes so that the  </a:t>
            </a:r>
            <a:r>
              <a:rPr sz="2400" spc="-10" dirty="0">
                <a:solidFill>
                  <a:srgbClr val="CCCCFF"/>
                </a:solidFill>
                <a:latin typeface="Arial Black"/>
                <a:cs typeface="Arial Black"/>
              </a:rPr>
              <a:t>above </a:t>
            </a:r>
            <a:r>
              <a:rPr sz="2400" spc="-5" dirty="0">
                <a:solidFill>
                  <a:srgbClr val="CCCCFF"/>
                </a:solidFill>
                <a:latin typeface="Arial Black"/>
                <a:cs typeface="Arial Black"/>
              </a:rPr>
              <a:t>reactions </a:t>
            </a:r>
            <a:r>
              <a:rPr sz="2400" spc="-10" dirty="0">
                <a:solidFill>
                  <a:srgbClr val="CCCCFF"/>
                </a:solidFill>
                <a:latin typeface="Arial Black"/>
                <a:cs typeface="Arial Black"/>
              </a:rPr>
              <a:t>can </a:t>
            </a:r>
            <a:r>
              <a:rPr sz="2400" spc="-5" dirty="0">
                <a:solidFill>
                  <a:srgbClr val="CCCCFF"/>
                </a:solidFill>
                <a:latin typeface="Arial Black"/>
                <a:cs typeface="Arial Black"/>
              </a:rPr>
              <a:t>take</a:t>
            </a:r>
            <a:r>
              <a:rPr sz="2400" spc="-25" dirty="0">
                <a:solidFill>
                  <a:srgbClr val="CCCC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CCCCFF"/>
                </a:solidFill>
                <a:latin typeface="Arial Black"/>
                <a:cs typeface="Arial Black"/>
              </a:rPr>
              <a:t>place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AB9BA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33551" y="1837689"/>
            <a:ext cx="5505450" cy="4753610"/>
            <a:chOff x="1733551" y="1837689"/>
            <a:chExt cx="5505450" cy="4753610"/>
          </a:xfrm>
        </p:grpSpPr>
        <p:sp>
          <p:nvSpPr>
            <p:cNvPr id="4" name="object 4"/>
            <p:cNvSpPr/>
            <p:nvPr/>
          </p:nvSpPr>
          <p:spPr>
            <a:xfrm>
              <a:off x="2514600" y="3277869"/>
              <a:ext cx="3825240" cy="1193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14600" y="332105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14600" y="339725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14600" y="347345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4600" y="354965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600" y="362585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600" y="370205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4600" y="377825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4600" y="3854450"/>
              <a:ext cx="3825240" cy="153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4600" y="39319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4600" y="40081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4600" y="40843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4600" y="41605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14600" y="42367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4600" y="43129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14600" y="43891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14600" y="44653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14600" y="45415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4600" y="461771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4600" y="4693919"/>
              <a:ext cx="3825240" cy="153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4600" y="47713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4600" y="48475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4600" y="49237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14600" y="49999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4600" y="50761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14600" y="51523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52285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53047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5380989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5457189"/>
              <a:ext cx="3825240" cy="1536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4600" y="55346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4600" y="56108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14600" y="56870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4600" y="57632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58394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59156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14600" y="59918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4600" y="60680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61442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6220460"/>
              <a:ext cx="3825240" cy="152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4600" y="6296660"/>
              <a:ext cx="3825240" cy="1536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4600" y="6374130"/>
              <a:ext cx="3825240" cy="1206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4600" y="3276600"/>
              <a:ext cx="3825240" cy="3218180"/>
            </a:xfrm>
            <a:custGeom>
              <a:avLst/>
              <a:gdLst/>
              <a:ahLst/>
              <a:cxnLst/>
              <a:rect l="l" t="t" r="r" b="b"/>
              <a:pathLst>
                <a:path w="3825240" h="3218179">
                  <a:moveTo>
                    <a:pt x="1912620" y="3218180"/>
                  </a:moveTo>
                  <a:lnTo>
                    <a:pt x="0" y="3218180"/>
                  </a:lnTo>
                  <a:lnTo>
                    <a:pt x="0" y="0"/>
                  </a:lnTo>
                  <a:lnTo>
                    <a:pt x="3825240" y="0"/>
                  </a:lnTo>
                  <a:lnTo>
                    <a:pt x="3825240" y="3218180"/>
                  </a:lnTo>
                  <a:lnTo>
                    <a:pt x="1912620" y="3218180"/>
                  </a:lnTo>
                  <a:close/>
                </a:path>
              </a:pathLst>
            </a:custGeom>
            <a:ln w="93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13330" y="3009902"/>
              <a:ext cx="3887470" cy="3581400"/>
            </a:xfrm>
            <a:custGeom>
              <a:avLst/>
              <a:gdLst/>
              <a:ahLst/>
              <a:cxnLst/>
              <a:rect l="l" t="t" r="r" b="b"/>
              <a:pathLst>
                <a:path w="3887470" h="3581400">
                  <a:moveTo>
                    <a:pt x="3887470" y="38097"/>
                  </a:moveTo>
                  <a:lnTo>
                    <a:pt x="3887446" y="113203"/>
                  </a:lnTo>
                  <a:lnTo>
                    <a:pt x="3887377" y="188279"/>
                  </a:lnTo>
                  <a:lnTo>
                    <a:pt x="3887262" y="263293"/>
                  </a:lnTo>
                  <a:lnTo>
                    <a:pt x="3887103" y="338216"/>
                  </a:lnTo>
                  <a:lnTo>
                    <a:pt x="3886900" y="413015"/>
                  </a:lnTo>
                  <a:lnTo>
                    <a:pt x="3886653" y="487662"/>
                  </a:lnTo>
                  <a:lnTo>
                    <a:pt x="3886363" y="562124"/>
                  </a:lnTo>
                  <a:lnTo>
                    <a:pt x="3886032" y="636372"/>
                  </a:lnTo>
                  <a:lnTo>
                    <a:pt x="3885658" y="710375"/>
                  </a:lnTo>
                  <a:lnTo>
                    <a:pt x="3885244" y="784102"/>
                  </a:lnTo>
                  <a:lnTo>
                    <a:pt x="3884790" y="857522"/>
                  </a:lnTo>
                  <a:lnTo>
                    <a:pt x="3884296" y="930605"/>
                  </a:lnTo>
                  <a:lnTo>
                    <a:pt x="3883763" y="1003320"/>
                  </a:lnTo>
                  <a:lnTo>
                    <a:pt x="3883192" y="1075636"/>
                  </a:lnTo>
                  <a:lnTo>
                    <a:pt x="3882583" y="1147523"/>
                  </a:lnTo>
                  <a:lnTo>
                    <a:pt x="3881938" y="1218951"/>
                  </a:lnTo>
                  <a:lnTo>
                    <a:pt x="3881256" y="1289888"/>
                  </a:lnTo>
                  <a:lnTo>
                    <a:pt x="3880538" y="1360303"/>
                  </a:lnTo>
                  <a:lnTo>
                    <a:pt x="3879785" y="1430167"/>
                  </a:lnTo>
                  <a:lnTo>
                    <a:pt x="3878998" y="1499449"/>
                  </a:lnTo>
                  <a:lnTo>
                    <a:pt x="3878177" y="1568117"/>
                  </a:lnTo>
                  <a:lnTo>
                    <a:pt x="3877323" y="1636141"/>
                  </a:lnTo>
                  <a:lnTo>
                    <a:pt x="3876436" y="1703491"/>
                  </a:lnTo>
                  <a:lnTo>
                    <a:pt x="3875518" y="1770136"/>
                  </a:lnTo>
                  <a:lnTo>
                    <a:pt x="3874568" y="1836045"/>
                  </a:lnTo>
                  <a:lnTo>
                    <a:pt x="3873588" y="1901187"/>
                  </a:lnTo>
                  <a:lnTo>
                    <a:pt x="3872578" y="1965533"/>
                  </a:lnTo>
                  <a:lnTo>
                    <a:pt x="3871539" y="2029051"/>
                  </a:lnTo>
                  <a:lnTo>
                    <a:pt x="3870471" y="2091710"/>
                  </a:lnTo>
                  <a:lnTo>
                    <a:pt x="3869375" y="2153480"/>
                  </a:lnTo>
                  <a:lnTo>
                    <a:pt x="3868252" y="2214331"/>
                  </a:lnTo>
                  <a:lnTo>
                    <a:pt x="3867102" y="2274231"/>
                  </a:lnTo>
                  <a:lnTo>
                    <a:pt x="3865926" y="2333150"/>
                  </a:lnTo>
                  <a:lnTo>
                    <a:pt x="3864724" y="2391057"/>
                  </a:lnTo>
                  <a:lnTo>
                    <a:pt x="3863498" y="2447922"/>
                  </a:lnTo>
                  <a:lnTo>
                    <a:pt x="3862248" y="2503714"/>
                  </a:lnTo>
                  <a:lnTo>
                    <a:pt x="3860974" y="2558402"/>
                  </a:lnTo>
                  <a:lnTo>
                    <a:pt x="3859678" y="2611956"/>
                  </a:lnTo>
                  <a:lnTo>
                    <a:pt x="3858359" y="2664345"/>
                  </a:lnTo>
                  <a:lnTo>
                    <a:pt x="3857019" y="2715538"/>
                  </a:lnTo>
                  <a:lnTo>
                    <a:pt x="3855658" y="2765505"/>
                  </a:lnTo>
                  <a:lnTo>
                    <a:pt x="3854277" y="2814215"/>
                  </a:lnTo>
                  <a:lnTo>
                    <a:pt x="3852876" y="2861638"/>
                  </a:lnTo>
                  <a:lnTo>
                    <a:pt x="3851456" y="2907742"/>
                  </a:lnTo>
                  <a:lnTo>
                    <a:pt x="3850018" y="2952497"/>
                  </a:lnTo>
                  <a:lnTo>
                    <a:pt x="3848562" y="2995873"/>
                  </a:lnTo>
                  <a:lnTo>
                    <a:pt x="3847089" y="3037838"/>
                  </a:lnTo>
                  <a:lnTo>
                    <a:pt x="3845600" y="3078362"/>
                  </a:lnTo>
                  <a:lnTo>
                    <a:pt x="3844095" y="3117415"/>
                  </a:lnTo>
                  <a:lnTo>
                    <a:pt x="3841041" y="3190983"/>
                  </a:lnTo>
                  <a:lnTo>
                    <a:pt x="3837931" y="3258298"/>
                  </a:lnTo>
                  <a:lnTo>
                    <a:pt x="3834771" y="3319112"/>
                  </a:lnTo>
                  <a:lnTo>
                    <a:pt x="3831567" y="3373182"/>
                  </a:lnTo>
                  <a:lnTo>
                    <a:pt x="3828323" y="3420262"/>
                  </a:lnTo>
                  <a:lnTo>
                    <a:pt x="3825044" y="3460107"/>
                  </a:lnTo>
                  <a:lnTo>
                    <a:pt x="3820072" y="3505772"/>
                  </a:lnTo>
                  <a:lnTo>
                    <a:pt x="3810000" y="3543297"/>
                  </a:lnTo>
                  <a:lnTo>
                    <a:pt x="77469" y="3543297"/>
                  </a:lnTo>
                  <a:lnTo>
                    <a:pt x="67670" y="3505772"/>
                  </a:lnTo>
                  <a:lnTo>
                    <a:pt x="62797" y="3460107"/>
                  </a:lnTo>
                  <a:lnTo>
                    <a:pt x="59572" y="3420262"/>
                  </a:lnTo>
                  <a:lnTo>
                    <a:pt x="56371" y="3373182"/>
                  </a:lnTo>
                  <a:lnTo>
                    <a:pt x="53202" y="3319112"/>
                  </a:lnTo>
                  <a:lnTo>
                    <a:pt x="50068" y="3258298"/>
                  </a:lnTo>
                  <a:lnTo>
                    <a:pt x="46977" y="3190983"/>
                  </a:lnTo>
                  <a:lnTo>
                    <a:pt x="43934" y="3117415"/>
                  </a:lnTo>
                  <a:lnTo>
                    <a:pt x="42432" y="3078362"/>
                  </a:lnTo>
                  <a:lnTo>
                    <a:pt x="40944" y="3037838"/>
                  </a:lnTo>
                  <a:lnTo>
                    <a:pt x="39471" y="2995873"/>
                  </a:lnTo>
                  <a:lnTo>
                    <a:pt x="38013" y="2952497"/>
                  </a:lnTo>
                  <a:lnTo>
                    <a:pt x="36572" y="2907742"/>
                  </a:lnTo>
                  <a:lnTo>
                    <a:pt x="35148" y="2861638"/>
                  </a:lnTo>
                  <a:lnTo>
                    <a:pt x="33741" y="2814215"/>
                  </a:lnTo>
                  <a:lnTo>
                    <a:pt x="32352" y="2765505"/>
                  </a:lnTo>
                  <a:lnTo>
                    <a:pt x="30983" y="2715538"/>
                  </a:lnTo>
                  <a:lnTo>
                    <a:pt x="29633" y="2664345"/>
                  </a:lnTo>
                  <a:lnTo>
                    <a:pt x="28304" y="2611956"/>
                  </a:lnTo>
                  <a:lnTo>
                    <a:pt x="26996" y="2558402"/>
                  </a:lnTo>
                  <a:lnTo>
                    <a:pt x="25710" y="2503714"/>
                  </a:lnTo>
                  <a:lnTo>
                    <a:pt x="24447" y="2447922"/>
                  </a:lnTo>
                  <a:lnTo>
                    <a:pt x="23207" y="2391057"/>
                  </a:lnTo>
                  <a:lnTo>
                    <a:pt x="21991" y="2333150"/>
                  </a:lnTo>
                  <a:lnTo>
                    <a:pt x="20800" y="2274231"/>
                  </a:lnTo>
                  <a:lnTo>
                    <a:pt x="19634" y="2214331"/>
                  </a:lnTo>
                  <a:lnTo>
                    <a:pt x="18494" y="2153480"/>
                  </a:lnTo>
                  <a:lnTo>
                    <a:pt x="17381" y="2091710"/>
                  </a:lnTo>
                  <a:lnTo>
                    <a:pt x="16296" y="2029051"/>
                  </a:lnTo>
                  <a:lnTo>
                    <a:pt x="15239" y="1965533"/>
                  </a:lnTo>
                  <a:lnTo>
                    <a:pt x="14211" y="1901187"/>
                  </a:lnTo>
                  <a:lnTo>
                    <a:pt x="13213" y="1836045"/>
                  </a:lnTo>
                  <a:lnTo>
                    <a:pt x="12246" y="1770136"/>
                  </a:lnTo>
                  <a:lnTo>
                    <a:pt x="11309" y="1703491"/>
                  </a:lnTo>
                  <a:lnTo>
                    <a:pt x="10404" y="1636141"/>
                  </a:lnTo>
                  <a:lnTo>
                    <a:pt x="9532" y="1568117"/>
                  </a:lnTo>
                  <a:lnTo>
                    <a:pt x="8693" y="1499449"/>
                  </a:lnTo>
                  <a:lnTo>
                    <a:pt x="7888" y="1430167"/>
                  </a:lnTo>
                  <a:lnTo>
                    <a:pt x="7118" y="1360303"/>
                  </a:lnTo>
                  <a:lnTo>
                    <a:pt x="6383" y="1289888"/>
                  </a:lnTo>
                  <a:lnTo>
                    <a:pt x="5685" y="1218951"/>
                  </a:lnTo>
                  <a:lnTo>
                    <a:pt x="5023" y="1147523"/>
                  </a:lnTo>
                  <a:lnTo>
                    <a:pt x="4399" y="1075636"/>
                  </a:lnTo>
                  <a:lnTo>
                    <a:pt x="3813" y="1003320"/>
                  </a:lnTo>
                  <a:lnTo>
                    <a:pt x="3266" y="930605"/>
                  </a:lnTo>
                  <a:lnTo>
                    <a:pt x="2758" y="857522"/>
                  </a:lnTo>
                  <a:lnTo>
                    <a:pt x="2291" y="784102"/>
                  </a:lnTo>
                  <a:lnTo>
                    <a:pt x="1866" y="710375"/>
                  </a:lnTo>
                  <a:lnTo>
                    <a:pt x="1481" y="636372"/>
                  </a:lnTo>
                  <a:lnTo>
                    <a:pt x="1140" y="562124"/>
                  </a:lnTo>
                  <a:lnTo>
                    <a:pt x="842" y="487662"/>
                  </a:lnTo>
                  <a:lnTo>
                    <a:pt x="587" y="413015"/>
                  </a:lnTo>
                  <a:lnTo>
                    <a:pt x="378" y="338216"/>
                  </a:lnTo>
                  <a:lnTo>
                    <a:pt x="213" y="263293"/>
                  </a:lnTo>
                  <a:lnTo>
                    <a:pt x="95" y="188279"/>
                  </a:lnTo>
                  <a:lnTo>
                    <a:pt x="23" y="113203"/>
                  </a:lnTo>
                  <a:lnTo>
                    <a:pt x="0" y="38097"/>
                  </a:lnTo>
                </a:path>
                <a:path w="3887470" h="3581400">
                  <a:moveTo>
                    <a:pt x="3887470" y="0"/>
                  </a:moveTo>
                  <a:lnTo>
                    <a:pt x="3887470" y="76194"/>
                  </a:lnTo>
                </a:path>
                <a:path w="3887470" h="3581400">
                  <a:moveTo>
                    <a:pt x="0" y="3505200"/>
                  </a:moveTo>
                  <a:lnTo>
                    <a:pt x="0" y="3581394"/>
                  </a:lnTo>
                </a:path>
              </a:pathLst>
            </a:custGeom>
            <a:ln w="7619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44439" y="3338829"/>
              <a:ext cx="778510" cy="29756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00400" y="3458209"/>
              <a:ext cx="778510" cy="285622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57700" y="3225800"/>
              <a:ext cx="0" cy="3124200"/>
            </a:xfrm>
            <a:custGeom>
              <a:avLst/>
              <a:gdLst/>
              <a:ahLst/>
              <a:cxnLst/>
              <a:rect l="l" t="t" r="r" b="b"/>
              <a:pathLst>
                <a:path h="3124200">
                  <a:moveTo>
                    <a:pt x="0" y="0"/>
                  </a:moveTo>
                  <a:lnTo>
                    <a:pt x="0" y="609600"/>
                  </a:lnTo>
                </a:path>
                <a:path h="3124200">
                  <a:moveTo>
                    <a:pt x="0" y="838200"/>
                  </a:moveTo>
                  <a:lnTo>
                    <a:pt x="0" y="1447800"/>
                  </a:lnTo>
                </a:path>
                <a:path h="3124200">
                  <a:moveTo>
                    <a:pt x="0" y="1676400"/>
                  </a:moveTo>
                  <a:lnTo>
                    <a:pt x="0" y="2286000"/>
                  </a:lnTo>
                </a:path>
                <a:path h="3124200">
                  <a:moveTo>
                    <a:pt x="0" y="2514600"/>
                  </a:moveTo>
                  <a:lnTo>
                    <a:pt x="0" y="312420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52600" y="1837689"/>
              <a:ext cx="5486400" cy="2048510"/>
            </a:xfrm>
            <a:custGeom>
              <a:avLst/>
              <a:gdLst/>
              <a:ahLst/>
              <a:cxnLst/>
              <a:rect l="l" t="t" r="r" b="b"/>
              <a:pathLst>
                <a:path w="5486400" h="2048510">
                  <a:moveTo>
                    <a:pt x="1828800" y="2048510"/>
                  </a:moveTo>
                  <a:lnTo>
                    <a:pt x="1828800" y="829310"/>
                  </a:lnTo>
                </a:path>
                <a:path w="5486400" h="2048510">
                  <a:moveTo>
                    <a:pt x="3657600" y="2048510"/>
                  </a:moveTo>
                  <a:lnTo>
                    <a:pt x="3657600" y="829310"/>
                  </a:lnTo>
                </a:path>
                <a:path w="5486400" h="2048510">
                  <a:moveTo>
                    <a:pt x="1828800" y="820420"/>
                  </a:moveTo>
                  <a:lnTo>
                    <a:pt x="0" y="820420"/>
                  </a:lnTo>
                </a:path>
                <a:path w="5486400" h="2048510">
                  <a:moveTo>
                    <a:pt x="5486400" y="820420"/>
                  </a:moveTo>
                  <a:lnTo>
                    <a:pt x="3657600" y="820420"/>
                  </a:lnTo>
                </a:path>
                <a:path w="5486400" h="2048510">
                  <a:moveTo>
                    <a:pt x="0" y="838200"/>
                  </a:moveTo>
                  <a:lnTo>
                    <a:pt x="0" y="0"/>
                  </a:lnTo>
                </a:path>
                <a:path w="5486400" h="2048510">
                  <a:moveTo>
                    <a:pt x="1371600" y="19050"/>
                  </a:moveTo>
                  <a:lnTo>
                    <a:pt x="0" y="1905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4191000" y="106680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24200" y="152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323850"/>
                </a:moveTo>
                <a:lnTo>
                  <a:pt x="152400" y="19050"/>
                </a:lnTo>
              </a:path>
              <a:path w="457200" h="457200">
                <a:moveTo>
                  <a:pt x="152400" y="0"/>
                </a:moveTo>
                <a:lnTo>
                  <a:pt x="304800" y="457200"/>
                </a:lnTo>
              </a:path>
              <a:path w="457200" h="457200">
                <a:moveTo>
                  <a:pt x="304800" y="457200"/>
                </a:moveTo>
                <a:lnTo>
                  <a:pt x="45720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338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482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86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434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15240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5814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152400" y="45720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1910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152400" y="45720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862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152400" y="45720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95800" y="1524000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0"/>
                </a:moveTo>
                <a:lnTo>
                  <a:pt x="152400" y="45720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4133850" y="1066800"/>
            <a:ext cx="114300" cy="457200"/>
            <a:chOff x="4133850" y="1066800"/>
            <a:chExt cx="114300" cy="457200"/>
          </a:xfrm>
        </p:grpSpPr>
        <p:sp>
          <p:nvSpPr>
            <p:cNvPr id="63" name="object 63"/>
            <p:cNvSpPr/>
            <p:nvPr/>
          </p:nvSpPr>
          <p:spPr>
            <a:xfrm>
              <a:off x="4191000" y="1066800"/>
              <a:ext cx="0" cy="350520"/>
            </a:xfrm>
            <a:custGeom>
              <a:avLst/>
              <a:gdLst/>
              <a:ahLst/>
              <a:cxnLst/>
              <a:rect l="l" t="t" r="r" b="b"/>
              <a:pathLst>
                <a:path h="350519">
                  <a:moveTo>
                    <a:pt x="0" y="35052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33850" y="140970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0"/>
                  </a:moveTo>
                  <a:lnTo>
                    <a:pt x="0" y="0"/>
                  </a:lnTo>
                  <a:lnTo>
                    <a:pt x="57150" y="1143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239000" y="106680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160020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66"/>
          <p:cNvGrpSpPr/>
          <p:nvPr/>
        </p:nvGrpSpPr>
        <p:grpSpPr>
          <a:xfrm>
            <a:off x="3505200" y="2279710"/>
            <a:ext cx="1905000" cy="774700"/>
            <a:chOff x="3505200" y="2279710"/>
            <a:chExt cx="1905000" cy="774700"/>
          </a:xfrm>
        </p:grpSpPr>
        <p:sp>
          <p:nvSpPr>
            <p:cNvPr id="67" name="object 67"/>
            <p:cNvSpPr/>
            <p:nvPr/>
          </p:nvSpPr>
          <p:spPr>
            <a:xfrm>
              <a:off x="3505200" y="2658109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1905000" y="0"/>
                  </a:moveTo>
                  <a:lnTo>
                    <a:pt x="0" y="0"/>
                  </a:lnTo>
                </a:path>
              </a:pathLst>
            </a:custGeom>
            <a:ln w="380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72000" y="2285999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342900" y="0"/>
                  </a:moveTo>
                  <a:lnTo>
                    <a:pt x="295334" y="3373"/>
                  </a:lnTo>
                  <a:lnTo>
                    <a:pt x="250031" y="13229"/>
                  </a:lnTo>
                  <a:lnTo>
                    <a:pt x="207347" y="29170"/>
                  </a:lnTo>
                  <a:lnTo>
                    <a:pt x="167639" y="50800"/>
                  </a:lnTo>
                  <a:lnTo>
                    <a:pt x="131266" y="77721"/>
                  </a:lnTo>
                  <a:lnTo>
                    <a:pt x="98583" y="109537"/>
                  </a:lnTo>
                  <a:lnTo>
                    <a:pt x="69949" y="145851"/>
                  </a:lnTo>
                  <a:lnTo>
                    <a:pt x="45719" y="186266"/>
                  </a:lnTo>
                  <a:lnTo>
                    <a:pt x="26253" y="230385"/>
                  </a:lnTo>
                  <a:lnTo>
                    <a:pt x="11906" y="277812"/>
                  </a:lnTo>
                  <a:lnTo>
                    <a:pt x="3036" y="328149"/>
                  </a:lnTo>
                  <a:lnTo>
                    <a:pt x="0" y="381000"/>
                  </a:lnTo>
                  <a:lnTo>
                    <a:pt x="3036" y="433850"/>
                  </a:lnTo>
                  <a:lnTo>
                    <a:pt x="11906" y="484187"/>
                  </a:lnTo>
                  <a:lnTo>
                    <a:pt x="26253" y="531614"/>
                  </a:lnTo>
                  <a:lnTo>
                    <a:pt x="45720" y="575733"/>
                  </a:lnTo>
                  <a:lnTo>
                    <a:pt x="69949" y="616148"/>
                  </a:lnTo>
                  <a:lnTo>
                    <a:pt x="98583" y="652462"/>
                  </a:lnTo>
                  <a:lnTo>
                    <a:pt x="131266" y="684278"/>
                  </a:lnTo>
                  <a:lnTo>
                    <a:pt x="167640" y="711200"/>
                  </a:lnTo>
                  <a:lnTo>
                    <a:pt x="207347" y="732829"/>
                  </a:lnTo>
                  <a:lnTo>
                    <a:pt x="250031" y="748770"/>
                  </a:lnTo>
                  <a:lnTo>
                    <a:pt x="295334" y="758626"/>
                  </a:lnTo>
                  <a:lnTo>
                    <a:pt x="342900" y="762000"/>
                  </a:lnTo>
                  <a:lnTo>
                    <a:pt x="390465" y="758626"/>
                  </a:lnTo>
                  <a:lnTo>
                    <a:pt x="435768" y="748770"/>
                  </a:lnTo>
                  <a:lnTo>
                    <a:pt x="478452" y="732829"/>
                  </a:lnTo>
                  <a:lnTo>
                    <a:pt x="518160" y="711200"/>
                  </a:lnTo>
                  <a:lnTo>
                    <a:pt x="554533" y="684278"/>
                  </a:lnTo>
                  <a:lnTo>
                    <a:pt x="587216" y="652462"/>
                  </a:lnTo>
                  <a:lnTo>
                    <a:pt x="615850" y="616148"/>
                  </a:lnTo>
                  <a:lnTo>
                    <a:pt x="640080" y="575733"/>
                  </a:lnTo>
                  <a:lnTo>
                    <a:pt x="659546" y="531614"/>
                  </a:lnTo>
                  <a:lnTo>
                    <a:pt x="673893" y="484187"/>
                  </a:lnTo>
                  <a:lnTo>
                    <a:pt x="682763" y="433850"/>
                  </a:lnTo>
                  <a:lnTo>
                    <a:pt x="685800" y="381000"/>
                  </a:lnTo>
                  <a:lnTo>
                    <a:pt x="682763" y="328149"/>
                  </a:lnTo>
                  <a:lnTo>
                    <a:pt x="673893" y="277812"/>
                  </a:lnTo>
                  <a:lnTo>
                    <a:pt x="659546" y="230385"/>
                  </a:lnTo>
                  <a:lnTo>
                    <a:pt x="640079" y="186266"/>
                  </a:lnTo>
                  <a:lnTo>
                    <a:pt x="615850" y="145851"/>
                  </a:lnTo>
                  <a:lnTo>
                    <a:pt x="587216" y="109537"/>
                  </a:lnTo>
                  <a:lnTo>
                    <a:pt x="554533" y="77721"/>
                  </a:lnTo>
                  <a:lnTo>
                    <a:pt x="518159" y="50800"/>
                  </a:lnTo>
                  <a:lnTo>
                    <a:pt x="478452" y="29170"/>
                  </a:lnTo>
                  <a:lnTo>
                    <a:pt x="435768" y="13229"/>
                  </a:lnTo>
                  <a:lnTo>
                    <a:pt x="390465" y="3373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2000" y="2285999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342900" y="0"/>
                  </a:moveTo>
                  <a:lnTo>
                    <a:pt x="390465" y="3373"/>
                  </a:lnTo>
                  <a:lnTo>
                    <a:pt x="435768" y="13229"/>
                  </a:lnTo>
                  <a:lnTo>
                    <a:pt x="478452" y="29170"/>
                  </a:lnTo>
                  <a:lnTo>
                    <a:pt x="518159" y="50800"/>
                  </a:lnTo>
                  <a:lnTo>
                    <a:pt x="554533" y="77721"/>
                  </a:lnTo>
                  <a:lnTo>
                    <a:pt x="587216" y="109537"/>
                  </a:lnTo>
                  <a:lnTo>
                    <a:pt x="615850" y="145851"/>
                  </a:lnTo>
                  <a:lnTo>
                    <a:pt x="640079" y="186266"/>
                  </a:lnTo>
                  <a:lnTo>
                    <a:pt x="659546" y="230385"/>
                  </a:lnTo>
                  <a:lnTo>
                    <a:pt x="673893" y="277812"/>
                  </a:lnTo>
                  <a:lnTo>
                    <a:pt x="682763" y="328149"/>
                  </a:lnTo>
                  <a:lnTo>
                    <a:pt x="685800" y="381000"/>
                  </a:lnTo>
                  <a:lnTo>
                    <a:pt x="682763" y="433850"/>
                  </a:lnTo>
                  <a:lnTo>
                    <a:pt x="673893" y="484187"/>
                  </a:lnTo>
                  <a:lnTo>
                    <a:pt x="659546" y="531614"/>
                  </a:lnTo>
                  <a:lnTo>
                    <a:pt x="640080" y="575733"/>
                  </a:lnTo>
                  <a:lnTo>
                    <a:pt x="615850" y="616148"/>
                  </a:lnTo>
                  <a:lnTo>
                    <a:pt x="587216" y="652462"/>
                  </a:lnTo>
                  <a:lnTo>
                    <a:pt x="554533" y="684278"/>
                  </a:lnTo>
                  <a:lnTo>
                    <a:pt x="518160" y="711200"/>
                  </a:lnTo>
                  <a:lnTo>
                    <a:pt x="478452" y="732829"/>
                  </a:lnTo>
                  <a:lnTo>
                    <a:pt x="435768" y="748770"/>
                  </a:lnTo>
                  <a:lnTo>
                    <a:pt x="390465" y="758626"/>
                  </a:lnTo>
                  <a:lnTo>
                    <a:pt x="342900" y="762000"/>
                  </a:lnTo>
                  <a:lnTo>
                    <a:pt x="295334" y="758626"/>
                  </a:lnTo>
                  <a:lnTo>
                    <a:pt x="250031" y="748770"/>
                  </a:lnTo>
                  <a:lnTo>
                    <a:pt x="207347" y="732829"/>
                  </a:lnTo>
                  <a:lnTo>
                    <a:pt x="167640" y="711200"/>
                  </a:lnTo>
                  <a:lnTo>
                    <a:pt x="131266" y="684278"/>
                  </a:lnTo>
                  <a:lnTo>
                    <a:pt x="98583" y="652462"/>
                  </a:lnTo>
                  <a:lnTo>
                    <a:pt x="69949" y="616148"/>
                  </a:lnTo>
                  <a:lnTo>
                    <a:pt x="45720" y="575733"/>
                  </a:lnTo>
                  <a:lnTo>
                    <a:pt x="26253" y="531614"/>
                  </a:lnTo>
                  <a:lnTo>
                    <a:pt x="11906" y="484187"/>
                  </a:lnTo>
                  <a:lnTo>
                    <a:pt x="3036" y="433850"/>
                  </a:lnTo>
                  <a:lnTo>
                    <a:pt x="0" y="381000"/>
                  </a:lnTo>
                  <a:lnTo>
                    <a:pt x="3036" y="328149"/>
                  </a:lnTo>
                  <a:lnTo>
                    <a:pt x="11906" y="277812"/>
                  </a:lnTo>
                  <a:lnTo>
                    <a:pt x="26253" y="230385"/>
                  </a:lnTo>
                  <a:lnTo>
                    <a:pt x="45719" y="186266"/>
                  </a:lnTo>
                  <a:lnTo>
                    <a:pt x="69949" y="145851"/>
                  </a:lnTo>
                  <a:lnTo>
                    <a:pt x="98583" y="109537"/>
                  </a:lnTo>
                  <a:lnTo>
                    <a:pt x="131266" y="77721"/>
                  </a:lnTo>
                  <a:lnTo>
                    <a:pt x="167639" y="50800"/>
                  </a:lnTo>
                  <a:lnTo>
                    <a:pt x="207347" y="29170"/>
                  </a:lnTo>
                  <a:lnTo>
                    <a:pt x="250031" y="13229"/>
                  </a:lnTo>
                  <a:lnTo>
                    <a:pt x="295334" y="3373"/>
                  </a:lnTo>
                  <a:lnTo>
                    <a:pt x="342900" y="0"/>
                  </a:lnTo>
                  <a:close/>
                </a:path>
                <a:path w="685800" h="762000">
                  <a:moveTo>
                    <a:pt x="0" y="0"/>
                  </a:moveTo>
                  <a:lnTo>
                    <a:pt x="0" y="0"/>
                  </a:lnTo>
                </a:path>
                <a:path w="685800" h="762000">
                  <a:moveTo>
                    <a:pt x="685800" y="762000"/>
                  </a:moveTo>
                  <a:lnTo>
                    <a:pt x="685800" y="76200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600448" y="2410459"/>
            <a:ext cx="1790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13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851710" y="1517710"/>
            <a:ext cx="698500" cy="774700"/>
            <a:chOff x="6851710" y="1517710"/>
            <a:chExt cx="698500" cy="774700"/>
          </a:xfrm>
        </p:grpSpPr>
        <p:sp>
          <p:nvSpPr>
            <p:cNvPr id="72" name="object 72"/>
            <p:cNvSpPr/>
            <p:nvPr/>
          </p:nvSpPr>
          <p:spPr>
            <a:xfrm>
              <a:off x="6858000" y="15240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342900" y="0"/>
                  </a:moveTo>
                  <a:lnTo>
                    <a:pt x="295334" y="3349"/>
                  </a:lnTo>
                  <a:lnTo>
                    <a:pt x="250031" y="13140"/>
                  </a:lnTo>
                  <a:lnTo>
                    <a:pt x="207347" y="28991"/>
                  </a:lnTo>
                  <a:lnTo>
                    <a:pt x="167640" y="50517"/>
                  </a:lnTo>
                  <a:lnTo>
                    <a:pt x="131266" y="77335"/>
                  </a:lnTo>
                  <a:lnTo>
                    <a:pt x="98583" y="109061"/>
                  </a:lnTo>
                  <a:lnTo>
                    <a:pt x="69949" y="145311"/>
                  </a:lnTo>
                  <a:lnTo>
                    <a:pt x="45720" y="185702"/>
                  </a:lnTo>
                  <a:lnTo>
                    <a:pt x="26253" y="229850"/>
                  </a:lnTo>
                  <a:lnTo>
                    <a:pt x="11906" y="277371"/>
                  </a:lnTo>
                  <a:lnTo>
                    <a:pt x="3036" y="327882"/>
                  </a:lnTo>
                  <a:lnTo>
                    <a:pt x="0" y="381000"/>
                  </a:lnTo>
                  <a:lnTo>
                    <a:pt x="3036" y="433850"/>
                  </a:lnTo>
                  <a:lnTo>
                    <a:pt x="11906" y="484187"/>
                  </a:lnTo>
                  <a:lnTo>
                    <a:pt x="26253" y="531614"/>
                  </a:lnTo>
                  <a:lnTo>
                    <a:pt x="45720" y="575733"/>
                  </a:lnTo>
                  <a:lnTo>
                    <a:pt x="69949" y="616148"/>
                  </a:lnTo>
                  <a:lnTo>
                    <a:pt x="98583" y="652462"/>
                  </a:lnTo>
                  <a:lnTo>
                    <a:pt x="131266" y="684278"/>
                  </a:lnTo>
                  <a:lnTo>
                    <a:pt x="167640" y="711200"/>
                  </a:lnTo>
                  <a:lnTo>
                    <a:pt x="207347" y="732829"/>
                  </a:lnTo>
                  <a:lnTo>
                    <a:pt x="250031" y="748770"/>
                  </a:lnTo>
                  <a:lnTo>
                    <a:pt x="295334" y="758626"/>
                  </a:lnTo>
                  <a:lnTo>
                    <a:pt x="342900" y="762000"/>
                  </a:lnTo>
                  <a:lnTo>
                    <a:pt x="390465" y="758626"/>
                  </a:lnTo>
                  <a:lnTo>
                    <a:pt x="435768" y="748770"/>
                  </a:lnTo>
                  <a:lnTo>
                    <a:pt x="478452" y="732829"/>
                  </a:lnTo>
                  <a:lnTo>
                    <a:pt x="518159" y="711200"/>
                  </a:lnTo>
                  <a:lnTo>
                    <a:pt x="554533" y="684278"/>
                  </a:lnTo>
                  <a:lnTo>
                    <a:pt x="587216" y="652462"/>
                  </a:lnTo>
                  <a:lnTo>
                    <a:pt x="615850" y="616148"/>
                  </a:lnTo>
                  <a:lnTo>
                    <a:pt x="640079" y="575733"/>
                  </a:lnTo>
                  <a:lnTo>
                    <a:pt x="659546" y="531614"/>
                  </a:lnTo>
                  <a:lnTo>
                    <a:pt x="673893" y="484187"/>
                  </a:lnTo>
                  <a:lnTo>
                    <a:pt x="682763" y="433850"/>
                  </a:lnTo>
                  <a:lnTo>
                    <a:pt x="685800" y="381000"/>
                  </a:lnTo>
                  <a:lnTo>
                    <a:pt x="682763" y="327882"/>
                  </a:lnTo>
                  <a:lnTo>
                    <a:pt x="673893" y="277371"/>
                  </a:lnTo>
                  <a:lnTo>
                    <a:pt x="659546" y="229850"/>
                  </a:lnTo>
                  <a:lnTo>
                    <a:pt x="640079" y="185702"/>
                  </a:lnTo>
                  <a:lnTo>
                    <a:pt x="615850" y="145311"/>
                  </a:lnTo>
                  <a:lnTo>
                    <a:pt x="587216" y="109061"/>
                  </a:lnTo>
                  <a:lnTo>
                    <a:pt x="554533" y="77335"/>
                  </a:lnTo>
                  <a:lnTo>
                    <a:pt x="518159" y="50517"/>
                  </a:lnTo>
                  <a:lnTo>
                    <a:pt x="478452" y="28991"/>
                  </a:lnTo>
                  <a:lnTo>
                    <a:pt x="435768" y="13140"/>
                  </a:lnTo>
                  <a:lnTo>
                    <a:pt x="390465" y="334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58000" y="1524000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342900" y="0"/>
                  </a:moveTo>
                  <a:lnTo>
                    <a:pt x="390465" y="3349"/>
                  </a:lnTo>
                  <a:lnTo>
                    <a:pt x="435768" y="13140"/>
                  </a:lnTo>
                  <a:lnTo>
                    <a:pt x="478452" y="28991"/>
                  </a:lnTo>
                  <a:lnTo>
                    <a:pt x="518159" y="50517"/>
                  </a:lnTo>
                  <a:lnTo>
                    <a:pt x="554533" y="77335"/>
                  </a:lnTo>
                  <a:lnTo>
                    <a:pt x="587216" y="109061"/>
                  </a:lnTo>
                  <a:lnTo>
                    <a:pt x="615850" y="145311"/>
                  </a:lnTo>
                  <a:lnTo>
                    <a:pt x="640079" y="185702"/>
                  </a:lnTo>
                  <a:lnTo>
                    <a:pt x="659546" y="229850"/>
                  </a:lnTo>
                  <a:lnTo>
                    <a:pt x="673893" y="277371"/>
                  </a:lnTo>
                  <a:lnTo>
                    <a:pt x="682763" y="327882"/>
                  </a:lnTo>
                  <a:lnTo>
                    <a:pt x="685800" y="381000"/>
                  </a:lnTo>
                  <a:lnTo>
                    <a:pt x="682763" y="433850"/>
                  </a:lnTo>
                  <a:lnTo>
                    <a:pt x="673893" y="484187"/>
                  </a:lnTo>
                  <a:lnTo>
                    <a:pt x="659546" y="531614"/>
                  </a:lnTo>
                  <a:lnTo>
                    <a:pt x="640079" y="575733"/>
                  </a:lnTo>
                  <a:lnTo>
                    <a:pt x="615850" y="616148"/>
                  </a:lnTo>
                  <a:lnTo>
                    <a:pt x="587216" y="652462"/>
                  </a:lnTo>
                  <a:lnTo>
                    <a:pt x="554533" y="684278"/>
                  </a:lnTo>
                  <a:lnTo>
                    <a:pt x="518159" y="711200"/>
                  </a:lnTo>
                  <a:lnTo>
                    <a:pt x="478452" y="732829"/>
                  </a:lnTo>
                  <a:lnTo>
                    <a:pt x="435768" y="748770"/>
                  </a:lnTo>
                  <a:lnTo>
                    <a:pt x="390465" y="758626"/>
                  </a:lnTo>
                  <a:lnTo>
                    <a:pt x="342900" y="762000"/>
                  </a:lnTo>
                  <a:lnTo>
                    <a:pt x="295334" y="758626"/>
                  </a:lnTo>
                  <a:lnTo>
                    <a:pt x="250031" y="748770"/>
                  </a:lnTo>
                  <a:lnTo>
                    <a:pt x="207347" y="732829"/>
                  </a:lnTo>
                  <a:lnTo>
                    <a:pt x="167640" y="711200"/>
                  </a:lnTo>
                  <a:lnTo>
                    <a:pt x="131266" y="684278"/>
                  </a:lnTo>
                  <a:lnTo>
                    <a:pt x="98583" y="652462"/>
                  </a:lnTo>
                  <a:lnTo>
                    <a:pt x="69949" y="616148"/>
                  </a:lnTo>
                  <a:lnTo>
                    <a:pt x="45720" y="575733"/>
                  </a:lnTo>
                  <a:lnTo>
                    <a:pt x="26253" y="531614"/>
                  </a:lnTo>
                  <a:lnTo>
                    <a:pt x="11906" y="484187"/>
                  </a:lnTo>
                  <a:lnTo>
                    <a:pt x="3036" y="433850"/>
                  </a:lnTo>
                  <a:lnTo>
                    <a:pt x="0" y="381000"/>
                  </a:lnTo>
                  <a:lnTo>
                    <a:pt x="3036" y="327882"/>
                  </a:lnTo>
                  <a:lnTo>
                    <a:pt x="11906" y="277371"/>
                  </a:lnTo>
                  <a:lnTo>
                    <a:pt x="26253" y="229850"/>
                  </a:lnTo>
                  <a:lnTo>
                    <a:pt x="45720" y="185702"/>
                  </a:lnTo>
                  <a:lnTo>
                    <a:pt x="69949" y="145311"/>
                  </a:lnTo>
                  <a:lnTo>
                    <a:pt x="98583" y="109061"/>
                  </a:lnTo>
                  <a:lnTo>
                    <a:pt x="131266" y="77335"/>
                  </a:lnTo>
                  <a:lnTo>
                    <a:pt x="167640" y="50517"/>
                  </a:lnTo>
                  <a:lnTo>
                    <a:pt x="207347" y="28991"/>
                  </a:lnTo>
                  <a:lnTo>
                    <a:pt x="250031" y="13140"/>
                  </a:lnTo>
                  <a:lnTo>
                    <a:pt x="295334" y="3349"/>
                  </a:lnTo>
                  <a:lnTo>
                    <a:pt x="342900" y="0"/>
                  </a:lnTo>
                  <a:close/>
                </a:path>
                <a:path w="685800" h="762000">
                  <a:moveTo>
                    <a:pt x="0" y="0"/>
                  </a:moveTo>
                  <a:lnTo>
                    <a:pt x="0" y="0"/>
                  </a:lnTo>
                </a:path>
                <a:path w="685800" h="762000">
                  <a:moveTo>
                    <a:pt x="685800" y="762000"/>
                  </a:moveTo>
                  <a:lnTo>
                    <a:pt x="685800" y="76200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040880" y="1648459"/>
            <a:ext cx="319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923340" y="2023170"/>
            <a:ext cx="469900" cy="469900"/>
            <a:chOff x="5923340" y="2023170"/>
            <a:chExt cx="469900" cy="469900"/>
          </a:xfrm>
        </p:grpSpPr>
        <p:sp>
          <p:nvSpPr>
            <p:cNvPr id="76" name="object 76"/>
            <p:cNvSpPr/>
            <p:nvPr/>
          </p:nvSpPr>
          <p:spPr>
            <a:xfrm>
              <a:off x="5929630" y="20294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29630" y="20294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990590" y="1879600"/>
            <a:ext cx="3352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="1" spc="-7" baseline="-16493" dirty="0">
                <a:latin typeface="Times New Roman"/>
                <a:cs typeface="Times New Roman"/>
              </a:rPr>
              <a:t>e</a:t>
            </a:r>
            <a:r>
              <a:rPr sz="1850" b="1" spc="-5" dirty="0">
                <a:latin typeface="Times New Roman"/>
                <a:cs typeface="Times New Roman"/>
              </a:rPr>
              <a:t>-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088440" y="2555300"/>
            <a:ext cx="318770" cy="194310"/>
            <a:chOff x="6088440" y="2555300"/>
            <a:chExt cx="318770" cy="194310"/>
          </a:xfrm>
        </p:grpSpPr>
        <p:sp>
          <p:nvSpPr>
            <p:cNvPr id="80" name="object 80"/>
            <p:cNvSpPr/>
            <p:nvPr/>
          </p:nvSpPr>
          <p:spPr>
            <a:xfrm>
              <a:off x="6094730" y="2561589"/>
              <a:ext cx="306070" cy="181610"/>
            </a:xfrm>
            <a:custGeom>
              <a:avLst/>
              <a:gdLst/>
              <a:ahLst/>
              <a:cxnLst/>
              <a:rect l="l" t="t" r="r" b="b"/>
              <a:pathLst>
                <a:path w="306070" h="181610">
                  <a:moveTo>
                    <a:pt x="0" y="0"/>
                  </a:moveTo>
                  <a:lnTo>
                    <a:pt x="0" y="181610"/>
                  </a:lnTo>
                  <a:lnTo>
                    <a:pt x="306070" y="91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94730" y="2561589"/>
              <a:ext cx="306070" cy="181610"/>
            </a:xfrm>
            <a:custGeom>
              <a:avLst/>
              <a:gdLst/>
              <a:ahLst/>
              <a:cxnLst/>
              <a:rect l="l" t="t" r="r" b="b"/>
              <a:pathLst>
                <a:path w="306070" h="181610">
                  <a:moveTo>
                    <a:pt x="306070" y="91439"/>
                  </a:moveTo>
                  <a:lnTo>
                    <a:pt x="0" y="181610"/>
                  </a:lnTo>
                  <a:lnTo>
                    <a:pt x="0" y="0"/>
                  </a:lnTo>
                  <a:lnTo>
                    <a:pt x="306070" y="91439"/>
                  </a:lnTo>
                  <a:close/>
                </a:path>
                <a:path w="306070" h="181610">
                  <a:moveTo>
                    <a:pt x="306070" y="0"/>
                  </a:moveTo>
                  <a:lnTo>
                    <a:pt x="306070" y="0"/>
                  </a:lnTo>
                </a:path>
                <a:path w="306070" h="181610">
                  <a:moveTo>
                    <a:pt x="0" y="181610"/>
                  </a:moveTo>
                  <a:lnTo>
                    <a:pt x="0" y="181610"/>
                  </a:lnTo>
                </a:path>
              </a:pathLst>
            </a:custGeom>
            <a:ln w="125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335270" y="4225290"/>
            <a:ext cx="27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imes New Roman"/>
                <a:cs typeface="Times New Roman"/>
              </a:rPr>
              <a:t>_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30270" y="4606290"/>
            <a:ext cx="286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+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1211580" y="34290"/>
            <a:ext cx="66389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FFFFFF"/>
                </a:solidFill>
                <a:latin typeface="Arial Black"/>
                <a:cs typeface="Arial Black"/>
              </a:rPr>
              <a:t>WORKING</a:t>
            </a:r>
            <a:r>
              <a:rPr sz="4400" b="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400" b="0" spc="-5" dirty="0">
                <a:solidFill>
                  <a:srgbClr val="FFFFFF"/>
                </a:solidFill>
                <a:latin typeface="Arial Black"/>
                <a:cs typeface="Arial Black"/>
              </a:rPr>
              <a:t>PRINCIPLE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469" y="596012"/>
            <a:ext cx="5782945" cy="11423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370"/>
              </a:spcBef>
            </a:pPr>
            <a:r>
              <a:rPr sz="3700" b="0" i="1" spc="204" dirty="0">
                <a:solidFill>
                  <a:srgbClr val="474F49"/>
                </a:solidFill>
                <a:latin typeface="Arial Black"/>
                <a:cs typeface="Arial Black"/>
              </a:rPr>
              <a:t>CLASSIFICATION </a:t>
            </a:r>
            <a:r>
              <a:rPr sz="3700" b="0" i="1" spc="65" dirty="0">
                <a:solidFill>
                  <a:srgbClr val="474F49"/>
                </a:solidFill>
                <a:latin typeface="Arial Black"/>
                <a:cs typeface="Arial Black"/>
              </a:rPr>
              <a:t>OF  </a:t>
            </a:r>
            <a:r>
              <a:rPr sz="3700" b="0" i="1" spc="190" dirty="0">
                <a:solidFill>
                  <a:srgbClr val="474F49"/>
                </a:solidFill>
                <a:latin typeface="Arial Black"/>
                <a:cs typeface="Arial Black"/>
              </a:rPr>
              <a:t>BATTERIES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69" y="1939290"/>
            <a:ext cx="7583170" cy="384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5755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0033"/>
                </a:solidFill>
                <a:latin typeface="Times New Roman"/>
                <a:cs typeface="Times New Roman"/>
              </a:rPr>
              <a:t>1.PRIMARY</a:t>
            </a:r>
            <a:r>
              <a:rPr sz="4800" b="1" spc="-2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FF0033"/>
                </a:solidFill>
                <a:latin typeface="Times New Roman"/>
                <a:cs typeface="Times New Roman"/>
              </a:rPr>
              <a:t>BATTERY</a:t>
            </a:r>
            <a:endParaRPr sz="4800">
              <a:latin typeface="Times New Roman"/>
              <a:cs typeface="Times New Roman"/>
            </a:endParaRPr>
          </a:p>
          <a:p>
            <a:pPr marL="545465">
              <a:lnSpc>
                <a:spcPts val="5755"/>
              </a:lnSpc>
            </a:pPr>
            <a:r>
              <a:rPr sz="4800" b="1" dirty="0">
                <a:solidFill>
                  <a:srgbClr val="FF0033"/>
                </a:solidFill>
                <a:latin typeface="Times New Roman"/>
                <a:cs typeface="Times New Roman"/>
              </a:rPr>
              <a:t>- for </a:t>
            </a:r>
            <a:r>
              <a:rPr sz="4800" b="1" spc="-5" dirty="0">
                <a:solidFill>
                  <a:srgbClr val="FF0033"/>
                </a:solidFill>
                <a:latin typeface="Times New Roman"/>
                <a:cs typeface="Times New Roman"/>
              </a:rPr>
              <a:t>single </a:t>
            </a:r>
            <a:r>
              <a:rPr sz="4800" b="1" spc="-10" dirty="0">
                <a:solidFill>
                  <a:srgbClr val="FF0033"/>
                </a:solidFill>
                <a:latin typeface="Times New Roman"/>
                <a:cs typeface="Times New Roman"/>
              </a:rPr>
              <a:t>use</a:t>
            </a:r>
            <a:r>
              <a:rPr sz="4800" b="1" spc="-15" dirty="0">
                <a:solidFill>
                  <a:srgbClr val="FF0033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FF0033"/>
                </a:solidFill>
                <a:latin typeface="Times New Roman"/>
                <a:cs typeface="Times New Roman"/>
              </a:rPr>
              <a:t>only</a:t>
            </a: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21665" algn="l"/>
              </a:tabLst>
            </a:pPr>
            <a:r>
              <a:rPr sz="4800" b="1" dirty="0">
                <a:solidFill>
                  <a:srgbClr val="000099"/>
                </a:solidFill>
                <a:latin typeface="Times New Roman"/>
                <a:cs typeface="Times New Roman"/>
              </a:rPr>
              <a:t>2.	</a:t>
            </a:r>
            <a:r>
              <a:rPr sz="4800" b="1" spc="-10" dirty="0">
                <a:solidFill>
                  <a:srgbClr val="000099"/>
                </a:solidFill>
                <a:latin typeface="Times New Roman"/>
                <a:cs typeface="Times New Roman"/>
              </a:rPr>
              <a:t>SECONDARY</a:t>
            </a:r>
            <a:r>
              <a:rPr sz="4800" b="1" spc="-9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BATTERY</a:t>
            </a:r>
            <a:endParaRPr sz="4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4800" b="1" dirty="0">
                <a:solidFill>
                  <a:srgbClr val="000099"/>
                </a:solidFill>
                <a:latin typeface="Times New Roman"/>
                <a:cs typeface="Times New Roman"/>
              </a:rPr>
              <a:t>- for </a:t>
            </a:r>
            <a:r>
              <a:rPr sz="4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repeated</a:t>
            </a:r>
            <a:r>
              <a:rPr sz="4800" b="1" spc="-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4800" b="1" spc="-5" dirty="0">
                <a:solidFill>
                  <a:srgbClr val="000099"/>
                </a:solidFill>
                <a:latin typeface="Times New Roman"/>
                <a:cs typeface="Times New Roman"/>
              </a:rPr>
              <a:t>use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1073505F530E42A726341DFB464AE7" ma:contentTypeVersion="7" ma:contentTypeDescription="Create a new document." ma:contentTypeScope="" ma:versionID="3c385c11d5ca126c223c404fbe4b5621">
  <xsd:schema xmlns:xsd="http://www.w3.org/2001/XMLSchema" xmlns:xs="http://www.w3.org/2001/XMLSchema" xmlns:p="http://schemas.microsoft.com/office/2006/metadata/properties" xmlns:ns2="f6670fb2-e32d-46fa-8f9f-92f1dacbb3e3" targetNamespace="http://schemas.microsoft.com/office/2006/metadata/properties" ma:root="true" ma:fieldsID="cac3b5514624f41a3f765ec127888328" ns2:_="">
    <xsd:import namespace="f6670fb2-e32d-46fa-8f9f-92f1dacbb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70fb2-e32d-46fa-8f9f-92f1dacbb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C91AC7-A405-4104-974B-8875748B1A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670fb2-e32d-46fa-8f9f-92f1dacbb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2C9642-FA5F-46AE-ADE8-9496E3B956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11D676-4A9A-4FE4-8522-E641AE872E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1557</Words>
  <Application>Microsoft Office PowerPoint</Application>
  <PresentationFormat>On-screen Show (4:3)</PresentationFormat>
  <Paragraphs>235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Arial Black</vt:lpstr>
      <vt:lpstr>Arial Narrow</vt:lpstr>
      <vt:lpstr>Bookman Old Style</vt:lpstr>
      <vt:lpstr>Calibri</vt:lpstr>
      <vt:lpstr>Symbol</vt:lpstr>
      <vt:lpstr>Times New Roman</vt:lpstr>
      <vt:lpstr>Office Theme</vt:lpstr>
      <vt:lpstr>BATTERIES AND TYPES</vt:lpstr>
      <vt:lpstr>PowerPoint Presentation</vt:lpstr>
      <vt:lpstr>BATTERY - cell - power packs - power sources</vt:lpstr>
      <vt:lpstr>Hype on Batteries…?</vt:lpstr>
      <vt:lpstr>PowerPoint Presentation</vt:lpstr>
      <vt:lpstr>CELL CONSTRUCTION</vt:lpstr>
      <vt:lpstr>CELL REACTIONS IN A BATTERY SYSTEM</vt:lpstr>
      <vt:lpstr>WORKING PRINCIPLE</vt:lpstr>
      <vt:lpstr>CLASSIFICATION OF  BATTERIES</vt:lpstr>
      <vt:lpstr>1. PRIMARY BATTERY</vt:lpstr>
      <vt:lpstr>RESERVE BATTERY</vt:lpstr>
      <vt:lpstr>2. SECONDARY BATTERY</vt:lpstr>
      <vt:lpstr>LEAD-ACID BATTERY</vt:lpstr>
      <vt:lpstr>LITHIUM SECONDARY BATTERY</vt:lpstr>
      <vt:lpstr>LITHIUM-ION BATTERY</vt:lpstr>
      <vt:lpstr>LITHIUM-POLYMER BATTERY</vt:lpstr>
      <vt:lpstr>LITHIUM-ION POLYMER  BATTERY</vt:lpstr>
      <vt:lpstr>LEAD-ACID BATTERY</vt:lpstr>
      <vt:lpstr>At positive plate:</vt:lpstr>
      <vt:lpstr>The success of Pb/H+ battery is due to:</vt:lpstr>
      <vt:lpstr>BATTERY TESTING METHODS FOR Pb/H+ BATTERIES</vt:lpstr>
      <vt:lpstr>CHARGING PROCEDURES</vt:lpstr>
      <vt:lpstr>PowerPoint Presentation</vt:lpstr>
      <vt:lpstr>Failure of Pb/H+ batteries due to:</vt:lpstr>
      <vt:lpstr>PROBABLE TYPES OF DEFECTS  IN Pb/H+ BATTERIES</vt:lpstr>
      <vt:lpstr>MAINTENACE AND HEALTH MONITORING  PROCEDURES FOR Pb/H+ BATTERIES</vt:lpstr>
      <vt:lpstr>LITHIUM BATTERY – SALIENT FEATURES</vt:lpstr>
      <vt:lpstr>CATHODE MATERIALS FOR  RECHARGEABLE LITHIUM/LITHIUM-ION  BATTERIES</vt:lpstr>
      <vt:lpstr>INTERCALATION</vt:lpstr>
      <vt:lpstr>SOLID POLYMER ELECTROLYTES  FOR Li-ION CELLS</vt:lpstr>
      <vt:lpstr>GLOVE BOX</vt:lpstr>
      <vt:lpstr>PowerPoint Presentation</vt:lpstr>
      <vt:lpstr>NEED FOR BATTERY OPERATED VEHICLES (Electric Vehicles - EV)</vt:lpstr>
      <vt:lpstr>CRITERIA OF BATTERY SYSTEMS FOR EV APPLICATIONS</vt:lpstr>
      <vt:lpstr>EV PARAMETERS DECIDING THE BATTERY  SPECIFICATIONS AND POWER REQUIREMENTS</vt:lpstr>
      <vt:lpstr>RECENT TRIALS WITH Ni-MH BATTERY UNDER APPROPRIATE DRIVING CONDITIONS</vt:lpstr>
      <vt:lpstr>ELECTRIC VEHICLE</vt:lpstr>
      <vt:lpstr>PowerPoint Presentation</vt:lpstr>
      <vt:lpstr>THANK YOU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BATTERIES AND TYPES</dc:title>
  <dc:creator>User</dc:creator>
  <cp:lastModifiedBy>Andal V</cp:lastModifiedBy>
  <cp:revision>3</cp:revision>
  <dcterms:created xsi:type="dcterms:W3CDTF">2020-12-16T16:11:00Z</dcterms:created>
  <dcterms:modified xsi:type="dcterms:W3CDTF">2023-12-01T13:55:12Z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2020-12-16T00:00:00Z</vt:filetime>
  </property>
  <property fmtid="{D5CDD505-2E9C-101B-9397-08002B2CF9AE}" pid="5" name="ContentTypeId">
    <vt:lpwstr>0x0101002F1073505F530E42A726341DFB464AE7</vt:lpwstr>
  </property>
</Properties>
</file>