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C56A7-180F-494B-BEE9-F0A4C43966A7}" v="556" dt="2022-01-23T13:15:21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23.01.2022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46E8F-6D1A-47CC-81B7-9DE4D1437403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Надпись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04E42-E1F0-4ABF-81FA-2D08735A420F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Прямоугольник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адпись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D71F4-E56B-4453-B3AB-8AE592891B35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4D0FE-6D2B-4DC7-A0CC-9FF891E05D71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Надпись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Прямоугольник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Надпись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9CCD6-64D2-4FA5-A656-55DE639CAC33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Прямоугольник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448B8-6692-4D07-9098-C78C63BDA98A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Надпись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Прямоугольник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Надпись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B3DD9-E7B3-4B36-BCEC-E09C93F51B5D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Прямоугольник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02BC5-7232-4797-AA90-9C1B039E22D2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Надпись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760E4-D975-4F4B-9E1C-02D323BD6A43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Прямоугольник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Надпись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5569E-0E40-40F8-9D8A-6E3A4007C12D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ru-R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ru-R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523CC-99C0-480A-99CC-C598CC6AAE13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Шестой уровень</a:t>
            </a:r>
          </a:p>
          <a:p>
            <a:pPr lvl="6" rtl="0"/>
            <a:r>
              <a:rPr lang="ru-RU" noProof="0"/>
              <a:t>Седьмой уровень</a:t>
            </a:r>
          </a:p>
          <a:p>
            <a:pPr lvl="7" rtl="0"/>
            <a:r>
              <a:rPr lang="ru-RU" noProof="0"/>
              <a:t>Восьмой уровень</a:t>
            </a:r>
          </a:p>
          <a:p>
            <a:pPr lvl="8" rtl="0"/>
            <a:r>
              <a:rPr lang="ru-RU" noProof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B4856709-537A-49EA-8F81-2847F8567E45}" type="datetime1">
              <a:rPr lang="ru-RU" noProof="0" smtClean="0"/>
              <a:t>23.01.2022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7" name="Прямоугольник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err="1">
                <a:cs typeface="Arial"/>
              </a:rPr>
              <a:t>Шайкин</a:t>
            </a:r>
            <a:r>
              <a:rPr lang="ru-RU" dirty="0">
                <a:cs typeface="Arial"/>
              </a:rPr>
              <a:t> Ашот, </a:t>
            </a:r>
            <a:r>
              <a:rPr lang="ru-RU" dirty="0" err="1">
                <a:cs typeface="Arial"/>
              </a:rPr>
              <a:t>Шилков</a:t>
            </a:r>
            <a:r>
              <a:rPr lang="ru-RU" dirty="0">
                <a:cs typeface="Arial"/>
              </a:rPr>
              <a:t> Никита, Бошко Александр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>
                <a:ea typeface="+mn-lt"/>
                <a:cs typeface="+mn-lt"/>
              </a:rPr>
              <a:t>Проект на </a:t>
            </a:r>
            <a:r>
              <a:rPr lang="ru-RU" dirty="0" err="1">
                <a:ea typeface="+mn-lt"/>
                <a:cs typeface="+mn-lt"/>
              </a:rPr>
              <a:t>pygame.Raven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fantasy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grean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dungeon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4D503-3471-44DD-B345-3D90B3C5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Этапы создания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11795-059C-4EF4-A05E-F73AF692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/>
              </a:rPr>
              <a:t>1- Создание всех изображений, стартового фона, фона во время игры, платформ и персонажа.</a:t>
            </a:r>
          </a:p>
        </p:txBody>
      </p:sp>
      <p:pic>
        <p:nvPicPr>
          <p:cNvPr id="4" name="Рисунок 4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AEAE161A-3EBB-4763-B251-22BB89E7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3857625"/>
            <a:ext cx="1619250" cy="219075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81797FF-269C-41DB-839F-0AB84FE8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8" y="4953000"/>
            <a:ext cx="1133475" cy="32385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стена, здание, кирпич&#10;&#10;Автоматически созданное описание">
            <a:extLst>
              <a:ext uri="{FF2B5EF4-FFF2-40B4-BE49-F238E27FC236}">
                <a16:creationId xmlns:a16="http://schemas.microsoft.com/office/drawing/2014/main" id="{1489C059-E265-4685-BD5E-E96584813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1123950"/>
            <a:ext cx="274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633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9D843-E57B-491A-B65E-C9EC9D2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Этапы создания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FA004-C614-4436-8E61-2BCBF7FB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/>
              </a:rPr>
              <a:t>2 - написание основных функций программы, старта игры.</a:t>
            </a:r>
          </a:p>
          <a:p>
            <a:pPr marL="344170" indent="-344170"/>
            <a:r>
              <a:rPr lang="ru-RU" dirty="0">
                <a:cs typeface="Arial"/>
              </a:rPr>
              <a:t>3 - Создание кнопок на старте игры.</a:t>
            </a:r>
          </a:p>
          <a:p>
            <a:pPr marL="344170" indent="-344170"/>
            <a:r>
              <a:rPr lang="ru-RU" dirty="0">
                <a:cs typeface="Arial"/>
              </a:rPr>
              <a:t>4 - Добавление возможности вводить имя и </a:t>
            </a:r>
            <a:r>
              <a:rPr lang="ru-RU" dirty="0">
                <a:ea typeface="+mn-lt"/>
                <a:cs typeface="+mn-lt"/>
              </a:rPr>
              <a:t>сохранять рекорд в случае </a:t>
            </a:r>
            <a:r>
              <a:rPr lang="ru-RU" dirty="0" err="1">
                <a:ea typeface="+mn-lt"/>
                <a:cs typeface="+mn-lt"/>
              </a:rPr>
              <a:t>попадения</a:t>
            </a:r>
            <a:r>
              <a:rPr lang="ru-RU" dirty="0">
                <a:ea typeface="+mn-lt"/>
                <a:cs typeface="+mn-lt"/>
              </a:rPr>
              <a:t> в топ 5.</a:t>
            </a:r>
          </a:p>
        </p:txBody>
      </p:sp>
    </p:spTree>
    <p:extLst>
      <p:ext uri="{BB962C8B-B14F-4D97-AF65-F5344CB8AC3E}">
        <p14:creationId xmlns:p14="http://schemas.microsoft.com/office/powerpoint/2010/main" val="27118930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22B80-FA89-4F03-8255-48FD7FF7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Этапы создания программы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CD30F-F9B1-4941-BA61-EF55ADB5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/>
              </a:rPr>
              <a:t>5 - Создание мелодии для игры, обработка звука прыжка в </a:t>
            </a:r>
            <a:r>
              <a:rPr lang="ru-RU" dirty="0" err="1">
                <a:cs typeface="Arial"/>
              </a:rPr>
              <a:t>Fl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studio</a:t>
            </a:r>
          </a:p>
        </p:txBody>
      </p:sp>
      <p:pic>
        <p:nvPicPr>
          <p:cNvPr id="4" name="Рисунок 4" descr="Изображение выглядит как текст, табло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C086AD29-C4B9-4681-8647-AE3ACA46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348797"/>
            <a:ext cx="2362200" cy="23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549F9-F3A4-4C2D-A519-E9EE0A87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Этапы создания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164AC-77F9-49CA-867E-AFFC3D38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/>
              </a:rPr>
              <a:t>6 - Мелкие правки кода, чтобы довести игру до красивого состояния.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29752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6F8A4-C517-4052-9807-ADE14E62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Этапы создания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8D7B2-4225-440E-A879-0CD41E1B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>
                <a:cs typeface="Arial"/>
              </a:rPr>
              <a:t>7 - создание файлов </a:t>
            </a:r>
            <a:r>
              <a:rPr lang="ru-RU" dirty="0" err="1">
                <a:ea typeface="+mn-lt"/>
                <a:cs typeface="+mn-lt"/>
              </a:rPr>
              <a:t>requirements</a:t>
            </a:r>
            <a:r>
              <a:rPr lang="ru-RU" dirty="0">
                <a:cs typeface="Arial"/>
              </a:rPr>
              <a:t>, </a:t>
            </a:r>
            <a:r>
              <a:rPr lang="ru-RU" dirty="0" err="1">
                <a:cs typeface="Arial"/>
              </a:rPr>
              <a:t>read</a:t>
            </a:r>
            <a:r>
              <a:rPr lang="ru-RU" dirty="0">
                <a:cs typeface="Arial"/>
              </a:rPr>
              <a:t> </a:t>
            </a:r>
            <a:r>
              <a:rPr lang="ru-RU" dirty="0" err="1">
                <a:cs typeface="Arial"/>
              </a:rPr>
              <a:t>me</a:t>
            </a:r>
            <a:r>
              <a:rPr lang="ru-RU" dirty="0">
                <a:cs typeface="Arial"/>
              </a:rPr>
              <a:t>, и создание </a:t>
            </a:r>
            <a:r>
              <a:rPr lang="ru-RU" dirty="0" err="1">
                <a:cs typeface="Arial"/>
              </a:rPr>
              <a:t>exe</a:t>
            </a:r>
            <a:r>
              <a:rPr lang="ru-RU" dirty="0">
                <a:cs typeface="Arial"/>
              </a:rPr>
              <a:t> файла игры.</a:t>
            </a:r>
          </a:p>
        </p:txBody>
      </p:sp>
    </p:spTree>
    <p:extLst>
      <p:ext uri="{BB962C8B-B14F-4D97-AF65-F5344CB8AC3E}">
        <p14:creationId xmlns:p14="http://schemas.microsoft.com/office/powerpoint/2010/main" val="281529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3568E-BB46-4750-A70D-9AD00C1B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/>
              </a:rPr>
              <a:t>Спасибо за внимание)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B716CB7-6644-4816-89C7-11334F0BA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456" y="1636442"/>
            <a:ext cx="3914775" cy="3457575"/>
          </a:xfrm>
        </p:spPr>
      </p:pic>
      <p:pic>
        <p:nvPicPr>
          <p:cNvPr id="5" name="Рисунок 5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73F3CDBB-3C69-4656-B3F5-75A341EF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25" y="4743450"/>
            <a:ext cx="1619250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5903C-B9B6-43FC-A394-B62365E51B4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CF87B-721C-4013-AD1B-4B5F5C542EBE}"/>
              </a:ext>
            </a:extLst>
          </p:cNvPr>
          <p:cNvSpPr txBox="1"/>
          <p:nvPr/>
        </p:nvSpPr>
        <p:spPr>
          <a:xfrm>
            <a:off x="2895600" y="5343525"/>
            <a:ext cx="58007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P.S. Посмотрите, какой наш персонаж грустный, сделайте его веселее, дайте его создателям больше баллов и тогда откроется секретный персонаж ;)</a:t>
            </a:r>
          </a:p>
        </p:txBody>
      </p:sp>
    </p:spTree>
    <p:extLst>
      <p:ext uri="{BB962C8B-B14F-4D97-AF65-F5344CB8AC3E}">
        <p14:creationId xmlns:p14="http://schemas.microsoft.com/office/powerpoint/2010/main" val="87555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Мэдисон</vt:lpstr>
      <vt:lpstr>Шайкин Ашот, Шилков Никита, Бошко Александр</vt:lpstr>
      <vt:lpstr>Этапы создания игры</vt:lpstr>
      <vt:lpstr>Этапы создания игры</vt:lpstr>
      <vt:lpstr>Этапы создания программы</vt:lpstr>
      <vt:lpstr>Этапы создания игры</vt:lpstr>
      <vt:lpstr>Этапы создания игры</vt:lpstr>
      <vt:lpstr>Спасибо за внимание)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87</cp:revision>
  <dcterms:created xsi:type="dcterms:W3CDTF">2022-01-23T13:02:45Z</dcterms:created>
  <dcterms:modified xsi:type="dcterms:W3CDTF">2022-01-23T13:16:34Z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