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1D0C-5B6F-4765-9474-5DA8C75A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1D32A-0A16-43E2-81F8-FFCAC7CC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F45-776D-4F2F-BAC2-6C2DA7CA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C7E5-CFCE-4717-8038-C0F5E3A8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D80B-3EE8-4A57-A799-939498FD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B21A-6BC8-496E-B7FD-5E25E88C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F3A5C-8E9F-4620-A4D3-035EB968D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3138-BB0A-4B6D-8B43-4B7F9ABF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A661-596B-426B-A385-D447891F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D50D-6218-4C94-B761-41553C5D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576D-1294-45F0-BBD3-24111018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A4F2A-D1EC-4E25-A508-EBF4EC364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2468-47D3-4B95-83B3-7887AF26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86A91-8A86-4BF4-ABEA-AA28E7A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E5CF-3997-40FF-9AF8-21E99B37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6E72-FB54-408E-9674-61996A64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1DA-E647-4D43-935C-4B5182BD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BA29-F610-4B97-A02E-B43FDEEA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1F4B-D196-4DC8-9173-F8ADA7AA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D072-7F2F-4320-93D6-A02CE871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C9F0-4DD8-4D40-A710-B3CF5243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D00C-6888-463C-AC7A-CD9EB415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F65F-8D5E-4510-9EA6-6CB9BBB0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645D-6FF0-40F9-BD88-3BDC8C87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94F8-7245-4FBA-B579-82DAD6AE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E3C8-40F4-4291-BFF2-D50D4D0D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423C-DAF2-4046-A731-ACDEB0544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29BE4-70E1-4004-A6C5-6ED9392A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6BC0-E8F1-457F-B18C-8AD18F0D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C1B70-DDA6-48B0-B094-CC4B8EDE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58329-EF93-48C0-BDA4-69BDA00C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B70E-73B4-4A2E-8C3D-EDF31DB7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B9EBC-F800-4D6C-A597-213B4D20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51C8B-9296-4E65-AB3B-119A1EAEF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0D54C-B7BF-4418-8805-789F2765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A481-0B92-44C7-97B8-9E462BA18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1030F-6D11-4937-B8B5-AE461B94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A9161-AFED-4282-A1EF-A61F2E93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982C5-329D-4992-8712-8C223190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8CD2-4E41-4144-A8FA-7D120100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4DA02-B63D-41B2-8292-0673A0F3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A6ED4-9666-461B-B9AB-53CAB5F1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76311-1ED5-421B-98C5-755D926C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32E83-195E-4118-9227-C8E112F8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3CC2-AB06-4076-BC0A-F29184B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1AB4-B533-4C7C-816E-B5230D0D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218A-B919-443F-AEB7-8988723F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BFA4-A60B-469C-AE85-D9E5EEFF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E3787-5A52-4FC7-9765-B223D671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B1E95-5891-4915-80BF-8441AF09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E0DB-B046-4E88-AD57-992CD4A4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C88F7-8EC2-44FE-A591-838D66B1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88AC-D888-4D11-B733-37E9E5EF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0A524-9635-4281-8003-ED608B469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69C7-34B5-4E5D-93F0-CD7984FA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3638-085C-447D-B6B6-DDC6B6D3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A899-DE67-4E2B-B5F5-D2132F47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8379-7706-4BCB-894C-4EDEA2EB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F8203-2629-46DA-BD35-D012CD9E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CA66-C09E-4247-A3C9-B633F94A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8373-C3F3-4309-8163-61244BF96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50A1-5E31-4963-B0E8-5B6A2ED817F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378C-CE55-41D5-B202-C2FB30F5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5A9B-9C4E-404E-BA0A-68F3CF456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73F0-163B-4380-9A69-8F0635784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DBF72-F8D0-4732-B778-86429DA59401}"/>
              </a:ext>
            </a:extLst>
          </p:cNvPr>
          <p:cNvSpPr/>
          <p:nvPr/>
        </p:nvSpPr>
        <p:spPr>
          <a:xfrm>
            <a:off x="2171699" y="2936631"/>
            <a:ext cx="3112477" cy="145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7A72B-F4E2-4E54-BB81-23441DD175E2}"/>
              </a:ext>
            </a:extLst>
          </p:cNvPr>
          <p:cNvSpPr/>
          <p:nvPr/>
        </p:nvSpPr>
        <p:spPr>
          <a:xfrm>
            <a:off x="6157545" y="2936630"/>
            <a:ext cx="3112477" cy="145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xlsxwriter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5507A-0A2D-49D6-8076-3A189FE89A81}"/>
              </a:ext>
            </a:extLst>
          </p:cNvPr>
          <p:cNvSpPr/>
          <p:nvPr/>
        </p:nvSpPr>
        <p:spPr>
          <a:xfrm>
            <a:off x="4103075" y="641838"/>
            <a:ext cx="3112477" cy="145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pyxlformatter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182E6-4B48-4F35-98B1-3B776E65A8EE}"/>
              </a:ext>
            </a:extLst>
          </p:cNvPr>
          <p:cNvCxnSpPr/>
          <p:nvPr/>
        </p:nvCxnSpPr>
        <p:spPr>
          <a:xfrm flipV="1">
            <a:off x="4906107" y="2092569"/>
            <a:ext cx="0" cy="84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3C3D3-0028-4E08-BA28-891FC116514E}"/>
              </a:ext>
            </a:extLst>
          </p:cNvPr>
          <p:cNvCxnSpPr/>
          <p:nvPr/>
        </p:nvCxnSpPr>
        <p:spPr>
          <a:xfrm flipV="1">
            <a:off x="6456484" y="2092568"/>
            <a:ext cx="0" cy="84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5D5577-ADFB-4501-B4FE-AB6DC24ABDA1}"/>
              </a:ext>
            </a:extLst>
          </p:cNvPr>
          <p:cNvSpPr txBox="1"/>
          <p:nvPr/>
        </p:nvSpPr>
        <p:spPr>
          <a:xfrm>
            <a:off x="5315684" y="2252989"/>
            <a:ext cx="1109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Wrapper</a:t>
            </a:r>
          </a:p>
        </p:txBody>
      </p:sp>
    </p:spTree>
    <p:extLst>
      <p:ext uri="{BB962C8B-B14F-4D97-AF65-F5344CB8AC3E}">
        <p14:creationId xmlns:p14="http://schemas.microsoft.com/office/powerpoint/2010/main" val="67243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74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Momin, Atif</dc:creator>
  <cp:lastModifiedBy>Momin, Atif</cp:lastModifiedBy>
  <cp:revision>3</cp:revision>
  <dcterms:created xsi:type="dcterms:W3CDTF">2019-04-25T13:00:47Z</dcterms:created>
  <dcterms:modified xsi:type="dcterms:W3CDTF">2019-04-25T13:26:53Z</dcterms:modified>
</cp:coreProperties>
</file>