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89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04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5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4A90E2"/>
                </a:solidFill>
              </a:defRPr>
            </a:pPr>
            <a:r>
              <a:t>ATS Resume Matcher Logic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33333"/>
                </a:solidFill>
              </a:defRPr>
            </a:pPr>
            <a:r>
              <a:t>How Our Smart Screening System 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1324303"/>
            <a:ext cx="8913078" cy="5202621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  <a:defRPr sz="1800"/>
            </a:pPr>
            <a:r>
              <a:rPr dirty="0"/>
              <a:t>Input: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• Job description text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• Resume file (PDF/DOCX)</a:t>
            </a:r>
          </a:p>
          <a:p>
            <a:pPr>
              <a:spcAft>
                <a:spcPts val="600"/>
              </a:spcAft>
              <a:defRPr sz="1800"/>
            </a:pPr>
            <a:endParaRPr dirty="0"/>
          </a:p>
          <a:p>
            <a:pPr>
              <a:spcAft>
                <a:spcPts val="600"/>
              </a:spcAft>
              <a:defRPr sz="1800"/>
            </a:pPr>
            <a:r>
              <a:rPr dirty="0"/>
              <a:t>Process: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1. Extract required skills from job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2. Find those skills in resume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3. Weight by importance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4. Calculate match percentage</a:t>
            </a:r>
          </a:p>
          <a:p>
            <a:pPr>
              <a:spcAft>
                <a:spcPts val="600"/>
              </a:spcAft>
              <a:defRPr sz="1800"/>
            </a:pPr>
            <a:endParaRPr dirty="0"/>
          </a:p>
          <a:p>
            <a:pPr>
              <a:spcAft>
                <a:spcPts val="600"/>
              </a:spcAft>
              <a:defRPr sz="1800"/>
            </a:pPr>
            <a:r>
              <a:rPr dirty="0"/>
              <a:t>Output: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• Overall match score (0-100%)</a:t>
            </a:r>
          </a:p>
          <a:p>
            <a:pPr marL="0" indent="0">
              <a:spcAft>
                <a:spcPts val="600"/>
              </a:spcAft>
              <a:buNone/>
              <a:defRPr sz="1800"/>
            </a:pPr>
            <a:r>
              <a:rPr dirty="0"/>
              <a:t>• List of missing skills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Synonym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Job says 'cross-functional teams', resume says 'multidisciplinary collaboration'</a:t>
            </a:r>
          </a:p>
          <a:p>
            <a:endParaRPr/>
          </a:p>
          <a:p>
            <a:r>
              <a:t>Solution: System recognizes these mean the same thing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66534"/>
              </p:ext>
            </p:extLst>
          </p:nvPr>
        </p:nvGraphicFramePr>
        <p:xfrm>
          <a:off x="2921875" y="3699641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Job Term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Resume Terms (Matched)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JS, 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ML,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Cross-functional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Multidisciplinary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CPP, C plus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Skills mentioned in different sections get different scores: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50339"/>
              </p:ext>
            </p:extLst>
          </p:nvPr>
        </p:nvGraphicFramePr>
        <p:xfrm>
          <a:off x="2357616" y="2948152"/>
          <a:ext cx="9144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Section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Why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Experience bullets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Proves they used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Shows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Skills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Just a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Academic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7-Component Scoring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26882"/>
              </p:ext>
            </p:extLst>
          </p:nvPr>
        </p:nvGraphicFramePr>
        <p:xfrm>
          <a:off x="2091558" y="2133600"/>
          <a:ext cx="9532884" cy="377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203"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What it measures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03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rPr dirty="0"/>
                        <a:t>Required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Must-have technical 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203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Job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Can they do the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03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Preferred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Nice-to-have 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203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Degree relevance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203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Track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Quantified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203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Overall term overlap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203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Resume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rPr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rPr dirty="0"/>
                        <a:t>Professional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1" y="612648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DC3545"/>
                </a:solidFill>
              </a:defRPr>
            </a:pPr>
            <a:r>
              <a:rPr dirty="0"/>
              <a:t>Rule: Missing required skills caps score at 80%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Example: AMD Software Engineer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rPr dirty="0"/>
              <a:t>Job Requirements:</a:t>
            </a:r>
          </a:p>
          <a:p>
            <a:r>
              <a:rPr dirty="0"/>
              <a:t>Required: C++, Algorithms, FPGA expertise</a:t>
            </a:r>
          </a:p>
          <a:p>
            <a:r>
              <a:rPr dirty="0"/>
              <a:t>Preferred: Machine Learning, Cloud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0058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>
                    <a:solidFill>
                      <a:srgbClr val="D4ED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Skills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>
                    <a:solidFill>
                      <a:srgbClr val="D4ED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Coursework + ML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FPGA/EDA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>
                    <a:solidFill>
                      <a:srgbClr val="F8D7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Not mentioned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>
                    <a:solidFill>
                      <a:srgbClr val="D4ED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 years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Cloud/DevOps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>
                    <a:solidFill>
                      <a:srgbClr val="D4ED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AWS, Docker, 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137160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Result: 72%</a:t>
            </a:r>
          </a:p>
          <a:p>
            <a:r>
              <a:t>Missing: FPGA/EDA Domain (Required)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45920"/>
          <a:ext cx="10058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Score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80-100%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Definitely interview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60-79%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 with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Interview if trainable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40-59%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 roles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Below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Poor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Skip unless exceptional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38912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Decision Rules:</a:t>
            </a:r>
          </a:p>
          <a:p>
            <a:r>
              <a:rPr dirty="0"/>
              <a:t>• Required skills missing = Usually disqualifying</a:t>
            </a:r>
          </a:p>
          <a:p>
            <a:r>
              <a:rPr dirty="0"/>
              <a:t>• Preferred skills missing = Can be trained</a:t>
            </a:r>
          </a:p>
          <a:p>
            <a:r>
              <a:rPr dirty="0"/>
              <a:t>• High experience + missing domain = Worth considering</a:t>
            </a:r>
          </a:p>
          <a:p>
            <a:r>
              <a:rPr dirty="0"/>
              <a:t>• All skills but no projects = Questionable</a:t>
            </a:r>
          </a:p>
          <a:p>
            <a:endParaRPr dirty="0"/>
          </a:p>
          <a:p>
            <a:r>
              <a:rPr dirty="0"/>
              <a:t>Bottom Line: Use as screening tool, not final decision maker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374</Words>
  <Application>Microsoft Macintosh PowerPoint</Application>
  <PresentationFormat>Custom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Core Function</vt:lpstr>
      <vt:lpstr>Smart Synonym Detection</vt:lpstr>
      <vt:lpstr>Evidence Weighting</vt:lpstr>
      <vt:lpstr>7-Component Scoring System</vt:lpstr>
      <vt:lpstr>Real Example: AMD Software Engineer</vt:lpstr>
      <vt:lpstr>How to Use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Kashish Hetal Shah</cp:lastModifiedBy>
  <cp:revision>2</cp:revision>
  <dcterms:created xsi:type="dcterms:W3CDTF">2013-01-27T09:14:16Z</dcterms:created>
  <dcterms:modified xsi:type="dcterms:W3CDTF">2025-09-15T18:53:06Z</dcterms:modified>
  <cp:category/>
</cp:coreProperties>
</file>