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566C-2096-47C7-8936-54D8C5FDB257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E7D2-D79E-4AD0-B176-78D0E5E9D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38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566C-2096-47C7-8936-54D8C5FDB257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E7D2-D79E-4AD0-B176-78D0E5E9D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62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566C-2096-47C7-8936-54D8C5FDB257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E7D2-D79E-4AD0-B176-78D0E5E9D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9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566C-2096-47C7-8936-54D8C5FDB257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E7D2-D79E-4AD0-B176-78D0E5E9D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1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566C-2096-47C7-8936-54D8C5FDB257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E7D2-D79E-4AD0-B176-78D0E5E9D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34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566C-2096-47C7-8936-54D8C5FDB257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E7D2-D79E-4AD0-B176-78D0E5E9D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2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566C-2096-47C7-8936-54D8C5FDB257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E7D2-D79E-4AD0-B176-78D0E5E9D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16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566C-2096-47C7-8936-54D8C5FDB257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E7D2-D79E-4AD0-B176-78D0E5E9D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8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566C-2096-47C7-8936-54D8C5FDB257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E7D2-D79E-4AD0-B176-78D0E5E9D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5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566C-2096-47C7-8936-54D8C5FDB257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E7D2-D79E-4AD0-B176-78D0E5E9D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52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566C-2096-47C7-8936-54D8C5FDB257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E7D2-D79E-4AD0-B176-78D0E5E9D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96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566C-2096-47C7-8936-54D8C5FDB257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0E7D2-D79E-4AD0-B176-78D0E5E9D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99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940499"/>
          </a:xfrm>
        </p:spPr>
        <p:txBody>
          <a:bodyPr/>
          <a:lstStyle/>
          <a:p>
            <a:r>
              <a:rPr lang="en-US" dirty="0" smtClean="0"/>
              <a:t>Mario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Над проектом работали:</a:t>
            </a:r>
          </a:p>
          <a:p>
            <a:pPr algn="r"/>
            <a:r>
              <a:rPr lang="ru-RU" dirty="0" smtClean="0"/>
              <a:t>Трефилов Яков,</a:t>
            </a:r>
          </a:p>
          <a:p>
            <a:pPr algn="r"/>
            <a:r>
              <a:rPr lang="ru-RU" dirty="0" err="1" smtClean="0"/>
              <a:t>Хузиева</a:t>
            </a:r>
            <a:r>
              <a:rPr lang="ru-RU" dirty="0" smtClean="0"/>
              <a:t> Рината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82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Идея: сделать </a:t>
            </a:r>
            <a:r>
              <a:rPr lang="ru-RU" dirty="0" err="1" smtClean="0"/>
              <a:t>марио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 </a:t>
            </a:r>
            <a:r>
              <a:rPr lang="ru-RU" dirty="0" err="1" smtClean="0"/>
              <a:t>фану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66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Марио,</a:t>
            </a:r>
          </a:p>
          <a:p>
            <a:r>
              <a:rPr lang="ru-RU" dirty="0" smtClean="0"/>
              <a:t>Блоки,</a:t>
            </a:r>
          </a:p>
          <a:p>
            <a:r>
              <a:rPr lang="ru-RU" dirty="0" smtClean="0"/>
              <a:t>Враги,</a:t>
            </a:r>
          </a:p>
          <a:p>
            <a:r>
              <a:rPr lang="ru-RU" dirty="0" smtClean="0"/>
              <a:t>Другие предметы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45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будущем </a:t>
            </a:r>
            <a:r>
              <a:rPr lang="ru-RU" smtClean="0"/>
              <a:t>можно добавить </a:t>
            </a:r>
            <a:r>
              <a:rPr lang="ru-RU" dirty="0" smtClean="0"/>
              <a:t>очки и звук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205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Mario</vt:lpstr>
      <vt:lpstr>Идея: сделать марио</vt:lpstr>
      <vt:lpstr>Классы:</vt:lpstr>
      <vt:lpstr>Доработки</vt:lpstr>
    </vt:vector>
  </TitlesOfParts>
  <Company>RCIiOKO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</dc:title>
  <dc:creator>student</dc:creator>
  <cp:lastModifiedBy>student</cp:lastModifiedBy>
  <cp:revision>3</cp:revision>
  <dcterms:created xsi:type="dcterms:W3CDTF">2020-02-26T14:22:40Z</dcterms:created>
  <dcterms:modified xsi:type="dcterms:W3CDTF">2020-02-26T14:44:11Z</dcterms:modified>
</cp:coreProperties>
</file>