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E340A-7A92-C169-E39E-545398C3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38CA6F-3BC0-21C7-33FA-980C3B42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52176-411C-A94B-C8C7-3165FB24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ACEF4-87FF-3238-A407-A7300491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62268-7001-A944-DE19-D670FFF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6206B-DCC2-CE6C-F98F-725235C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EA5DEE-92C6-9F97-8A9E-37C9EAD5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62D4B-413B-9CDD-5374-40536715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DEF6A-9BE3-182B-882A-B073344A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EBD04-0B46-6458-3DC7-8F8C297E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8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39F978-B836-CF89-4D97-442FD363F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D9DDCD-0D15-71BE-64F9-BB2C9C83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C4BE7-0E02-9830-E0BE-DD596C6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FD694-A887-D804-5493-8C6F10AC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0E914-39BE-8BD3-75BB-E4B3917E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0707F-4908-2C10-34D6-3D43698B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714A5-066D-5C47-7668-EEA1B75B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1AC4C-8324-E869-ABCC-0D04C64A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23549-4F32-DE0E-1A4F-2169155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A4507-5E1E-B883-1C25-5D5E7B6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ED491-B8AC-D0E1-4514-992276F6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A5BA0E-3536-321B-6B55-99821C00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EAF8C-8C33-A59F-62B7-068A03B5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DD087-51D0-89E0-D18C-43DDEB52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4AFF1-DB75-7F21-A1BE-04789BCB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2E3F-C7A2-A75A-0984-3343D101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28566-7098-DBF8-5EB4-475829B2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0CF6AC-1515-48ED-F267-B6AEF39D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DA1D01-A0D0-83B8-D369-71AE417B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EF0DB-3FC6-EA61-7D4B-B67B691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64F1C-C167-7CAB-2FE5-AED517E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12A8-6949-959F-D591-1ACF08C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BD46D-6D6B-BF87-2B89-738EC205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C6BC4-E256-7CB8-869A-A5E6CB99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7D993F-4239-32D3-8A51-D5A1A607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C754A4-66BC-F535-106D-8E947374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1B5584-EBD3-0408-91A4-0B88BE65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5A497B-B041-9C22-BD4A-BC248D60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6DE7E-148E-5AEB-BCA4-E3195F3C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74764-74DE-A4CD-4C86-E7AF4A7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609FCB-1B12-6BC6-1F54-1AFEB323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A95DC5-56E5-1713-8C7A-B5E649A5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7574A5-E8DF-711D-0E84-B0142034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1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C13C2-F6C2-1AEE-3118-6B3F500E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C7E57-6943-46F0-979D-0C115E2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FE2517-9263-2BE9-448F-AF092296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E82B3-00CA-2F67-45E5-CE317974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10E89-29FE-06DD-9D2F-892E24E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77EDBE-C2BB-6E5A-B157-FA45153C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9C635-BF28-103F-870F-7DA06E0A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D351A-143D-0CB3-DD3C-92A57704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43115-CF9E-08FB-96E2-DE4880D1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1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9C243-5D01-F363-57CB-CC621C5B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D99DCC-63A9-8610-9323-7C221329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B87A1-58FF-9018-D423-857C508D6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031641-0260-D1C6-4FC7-54AF422F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90952-890F-0F6E-B430-2C9D2594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D74A3-8C08-0A6F-B4D8-0EDBB40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3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31F3-C97E-0A2E-D93C-74F336A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42036-63A6-FB51-7936-D5968756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0F5CE-7100-F194-F7FB-D6EB9C5EC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0E32D-6289-4E28-9DE1-F92EDE26905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8448C-A474-3EC0-F879-B90F2ADC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E9A81-8BC9-0D68-AE13-3F64B7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05F21-F156-631F-FE4A-449768BB6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ru-RU" sz="4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Курсовой проект</a:t>
            </a:r>
            <a:b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 тему «Разработка модуля отправки отзывов для рекомендательной системы </a:t>
            </a:r>
            <a:r>
              <a:rPr lang="en-US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</a:t>
            </a:r>
            <a: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» </a:t>
            </a:r>
            <a:b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sz="4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07263F-F8DD-6624-EE09-93C3113C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Выполнил студент группы АУБП-21-2 Лаврентьев Руслан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C8BF74-38B2-B774-C746-3DBCB40A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812"/>
            <a:ext cx="12192000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6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FB2229-AE13-CEF1-8CC6-EA05BB77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681037"/>
            <a:ext cx="9077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030FE-DFF3-BFB8-400F-413BCEAF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581150"/>
            <a:ext cx="10106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F2B37-6D96-1454-EE0E-5CBF967A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686"/>
            <a:ext cx="12192000" cy="31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8DE4C-FF6D-8042-2EC5-B028CEFC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92"/>
            <a:ext cx="12192000" cy="50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текст, электроник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CB9B72E-9370-B9E1-4CBD-E4F3FA6B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3" y="440213"/>
            <a:ext cx="11811853" cy="59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программное обеспечение, Значок на компьютере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6A9D6F-D125-433A-E593-DC43B341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5" y="454818"/>
            <a:ext cx="11927329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1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ADD85-B0FD-8806-727F-F665618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 dirty="0"/>
              <a:t>Постановка задачи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A7BFA-8708-EAC0-7D99-993E03AA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разработки модуля в рамках системы "Рекомендательная система для игроков CS2" является создание функционала, обеспечивающего сбор, хранение и отображение пользовательских отзывов о работе системы. Это позволит учитывать обратную связь для дальнейшего улучшения качества рекомендаций и удобства системы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Объектом автоматизации является процесс сбора и отображения пользовательских отзывов о работе рекомендательной системы для игроков CS2.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074" name="Picture 2" descr="Как торговые сети мотивируют клиентов оставлять отзывы">
            <a:extLst>
              <a:ext uri="{FF2B5EF4-FFF2-40B4-BE49-F238E27FC236}">
                <a16:creationId xmlns:a16="http://schemas.microsoft.com/office/drawing/2014/main" id="{7DEE243B-679E-F53F-5E42-7B53A58A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70"/>
            <a:ext cx="5458968" cy="36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0848A-6643-672A-1BEC-F14EB796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600"/>
              <a:t>Существующие решения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36CA0-6211-74CC-5007-DB7D9A91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текущий момент аналогичные системы обратной связи могут быть реализованы через сторонние платформы (например, форумы, социальные сети или сторонние виджеты отзывов). Однако такие подходы не интегрированы непосредственно в систему и не позволяют использовать данные отзывов для улучшения работы алгоритмов.</a:t>
            </a:r>
            <a:endParaRPr lang="ru-RU" sz="2000" kern="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Социальная сеть: что это такое">
            <a:extLst>
              <a:ext uri="{FF2B5EF4-FFF2-40B4-BE49-F238E27FC236}">
                <a16:creationId xmlns:a16="http://schemas.microsoft.com/office/drawing/2014/main" id="{A6254B63-1C28-F6A3-30F3-F7EC7327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8" r="25024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5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3F87-43FC-52E8-0AEC-5D67A242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3800"/>
              <a:t>Цель автоматизации</a:t>
            </a: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4038F-A129-B3E1-86DC-F1EE07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Основной целью автоматизации является разработка модуля сбора и отображения пользовательских отзывов о работе рекомендательной системы для игроков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ru-RU" sz="2200" dirty="0"/>
          </a:p>
        </p:txBody>
      </p:sp>
      <p:pic>
        <p:nvPicPr>
          <p:cNvPr id="2050" name="Picture 2" descr="TWIN - Статьи - Этапы и цели внедрения автоматизации бизнес-процессов">
            <a:extLst>
              <a:ext uri="{FF2B5EF4-FFF2-40B4-BE49-F238E27FC236}">
                <a16:creationId xmlns:a16="http://schemas.microsoft.com/office/drawing/2014/main" id="{B5756206-9049-B1A5-4FC5-62C3C502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5176" y="1358265"/>
            <a:ext cx="6212840" cy="465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3811-55EE-3050-EC92-7D508E9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ru-RU" sz="3700"/>
              <a:t>Выбор средства разработки</a:t>
            </a:r>
          </a:p>
        </p:txBody>
      </p:sp>
      <p:grpSp>
        <p:nvGrpSpPr>
          <p:cNvPr id="4112" name="Group 4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6BF5A-DBC0-0D2F-B588-78844206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системы был выбран язык программирования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использованием фреймворка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Spring Boot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вспомогательных библиотек (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Spring Data JPA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Thymleaf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Hibernate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ru-RU" sz="200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xploring Spring Boot :Beginners Level - NashTech Insights">
            <a:extLst>
              <a:ext uri="{FF2B5EF4-FFF2-40B4-BE49-F238E27FC236}">
                <a16:creationId xmlns:a16="http://schemas.microsoft.com/office/drawing/2014/main" id="{B2F746A8-39C3-3C12-4557-2915A031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86944"/>
            <a:ext cx="4397433" cy="23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Java и JavaScript: в чем разница">
            <a:extLst>
              <a:ext uri="{FF2B5EF4-FFF2-40B4-BE49-F238E27FC236}">
                <a16:creationId xmlns:a16="http://schemas.microsoft.com/office/drawing/2014/main" id="{61E2BAF3-3B94-B396-96BF-140FFA74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736513"/>
            <a:ext cx="4395569" cy="24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EE785-343E-7914-5CB1-41558638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Дерево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881B95F-AA8F-456A-084F-872DD97D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1" y="1017509"/>
            <a:ext cx="3383280" cy="4957186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143345B-433E-E7C2-9000-ED9A1CEF4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7" y="1079474"/>
            <a:ext cx="338328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76D5CFD-2D0E-4169-A2E1-05603C02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43" y="441801"/>
            <a:ext cx="8672513" cy="5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снимок экрана, текст, 3D-моделирование, Цифровая сборка&#10;&#10;Автоматически созданное описание">
            <a:extLst>
              <a:ext uri="{FF2B5EF4-FFF2-40B4-BE49-F238E27FC236}">
                <a16:creationId xmlns:a16="http://schemas.microsoft.com/office/drawing/2014/main" id="{3C9756AD-B6D9-634B-D8CD-8758521C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07" y="-19473"/>
            <a:ext cx="8596843" cy="68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CDC93-6AA2-8730-5950-6BC9039A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Листинг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CF1FD4-9083-89DC-7250-EB9B82EF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905000"/>
            <a:ext cx="11058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182</Words>
  <Application>Microsoft Office PowerPoint</Application>
  <PresentationFormat>Широкоэкранный</PresentationFormat>
  <Paragraphs>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Тема Office</vt:lpstr>
      <vt:lpstr>Курсовой проект На тему «Разработка модуля отправки отзывов для рекомендательной системы CS»  </vt:lpstr>
      <vt:lpstr>Постановка задачи</vt:lpstr>
      <vt:lpstr>Существующие решения</vt:lpstr>
      <vt:lpstr>Цель автоматизации</vt:lpstr>
      <vt:lpstr>Выбор средства разработки</vt:lpstr>
      <vt:lpstr>Дерево проекта</vt:lpstr>
      <vt:lpstr>Презентация PowerPoint</vt:lpstr>
      <vt:lpstr>Презентация PowerPoint</vt:lpstr>
      <vt:lpstr>Листинг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Руслaн Лaврентьев</dc:creator>
  <cp:lastModifiedBy>Руслaн Лaврентьев</cp:lastModifiedBy>
  <cp:revision>1</cp:revision>
  <dcterms:created xsi:type="dcterms:W3CDTF">2024-12-24T03:46:57Z</dcterms:created>
  <dcterms:modified xsi:type="dcterms:W3CDTF">2024-12-24T04:00:42Z</dcterms:modified>
</cp:coreProperties>
</file>