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notesMasterIdLst>
    <p:notesMasterId r:id="rId35"/>
  </p:notesMasterIdLst>
  <p:sldIdLst>
    <p:sldId id="256" r:id="rId2"/>
    <p:sldId id="257" r:id="rId3"/>
    <p:sldId id="283" r:id="rId4"/>
    <p:sldId id="258" r:id="rId5"/>
    <p:sldId id="264" r:id="rId6"/>
    <p:sldId id="265" r:id="rId7"/>
    <p:sldId id="266" r:id="rId8"/>
    <p:sldId id="267" r:id="rId9"/>
    <p:sldId id="268" r:id="rId10"/>
    <p:sldId id="284" r:id="rId11"/>
    <p:sldId id="269" r:id="rId12"/>
    <p:sldId id="270" r:id="rId13"/>
    <p:sldId id="271" r:id="rId14"/>
    <p:sldId id="272" r:id="rId15"/>
    <p:sldId id="285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4" r:id="rId26"/>
    <p:sldId id="286" r:id="rId27"/>
    <p:sldId id="287" r:id="rId28"/>
    <p:sldId id="289" r:id="rId29"/>
    <p:sldId id="288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147CF1-1B37-4B95-84D9-888C85991E22}">
          <p14:sldIdLst>
            <p14:sldId id="256"/>
            <p14:sldId id="257"/>
            <p14:sldId id="283"/>
            <p14:sldId id="258"/>
            <p14:sldId id="264"/>
            <p14:sldId id="265"/>
            <p14:sldId id="266"/>
            <p14:sldId id="267"/>
            <p14:sldId id="268"/>
            <p14:sldId id="284"/>
            <p14:sldId id="269"/>
            <p14:sldId id="270"/>
            <p14:sldId id="271"/>
            <p14:sldId id="272"/>
            <p14:sldId id="285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74"/>
            <p14:sldId id="286"/>
            <p14:sldId id="287"/>
            <p14:sldId id="289"/>
            <p14:sldId id="288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89928" autoAdjust="0"/>
  </p:normalViewPr>
  <p:slideViewPr>
    <p:cSldViewPr snapToGrid="0">
      <p:cViewPr varScale="1">
        <p:scale>
          <a:sx n="63" d="100"/>
          <a:sy n="63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E7383-3AAF-4F09-8A21-7F4952EFFA8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5F664-FD0C-4F79-85B1-55EDC5379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3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5F664-FD0C-4F79-85B1-55EDC53799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1822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8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58757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2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6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2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52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A32EB-AFDD-3678-0D80-D69EA614A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Тернарное дерево</a:t>
            </a:r>
            <a:br>
              <a:rPr lang="ru-RU" dirty="0"/>
            </a:br>
            <a:r>
              <a:rPr lang="ru-RU" dirty="0"/>
              <a:t>поиска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EF3AF7-068B-F0B2-FEF0-145351EBA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956279"/>
            <a:ext cx="7596451" cy="1086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Презентацию подготовил</a:t>
            </a:r>
            <a:r>
              <a:rPr lang="en-US" dirty="0"/>
              <a:t>:</a:t>
            </a:r>
          </a:p>
          <a:p>
            <a:pPr algn="l"/>
            <a:r>
              <a:rPr lang="ru-RU" dirty="0"/>
              <a:t>студент группы ИС241</a:t>
            </a:r>
            <a:br>
              <a:rPr lang="ru-RU" dirty="0"/>
            </a:br>
            <a:r>
              <a:rPr lang="ru-RU" dirty="0"/>
              <a:t>Кулик П.Е.</a:t>
            </a:r>
          </a:p>
        </p:txBody>
      </p:sp>
    </p:spTree>
    <p:extLst>
      <p:ext uri="{BB962C8B-B14F-4D97-AF65-F5344CB8AC3E}">
        <p14:creationId xmlns:p14="http://schemas.microsoft.com/office/powerpoint/2010/main" val="385771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КЛЮЧЕЙ</a:t>
            </a:r>
          </a:p>
        </p:txBody>
      </p:sp>
    </p:spTree>
    <p:extLst>
      <p:ext uri="{BB962C8B-B14F-4D97-AF65-F5344CB8AC3E}">
        <p14:creationId xmlns:p14="http://schemas.microsoft.com/office/powerpoint/2010/main" val="5538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742171" y="6163927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УДАЛЯЕМ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A61D17-9068-C604-F588-DFEDB2B4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3" y="786406"/>
            <a:ext cx="3362775" cy="45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742171" y="6163927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УДАЛЯЕМ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3501AC-B1E3-D827-02D8-DBC7971B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2" y="786406"/>
            <a:ext cx="3362776" cy="45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742171" y="6163927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УДАЛЯЕМ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207780-B999-220F-45AF-7B91AD83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2" y="786406"/>
            <a:ext cx="3362776" cy="4563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8A637-B2A5-361A-A2BD-7A5014EE6763}"/>
              </a:ext>
            </a:extLst>
          </p:cNvPr>
          <p:cNvSpPr txBox="1"/>
          <p:nvPr/>
        </p:nvSpPr>
        <p:spPr>
          <a:xfrm>
            <a:off x="3617119" y="5350173"/>
            <a:ext cx="495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Массив </a:t>
            </a:r>
            <a:r>
              <a:rPr lang="en-US" dirty="0" err="1"/>
              <a:t>key_trace</a:t>
            </a:r>
            <a:r>
              <a:rPr lang="en-US" dirty="0"/>
              <a:t> = {‘L’, ‘O’, ‘W’, ‘U’, ‘N’, ‘G’, ‘E’}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25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742171" y="6163927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УДАЛЯЕМ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E603D8-59B3-A4DF-F9F9-F0D62D96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13" y="786406"/>
            <a:ext cx="2763745" cy="33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КЛЮЧЕЙ</a:t>
            </a:r>
          </a:p>
        </p:txBody>
      </p:sp>
    </p:spTree>
    <p:extLst>
      <p:ext uri="{BB962C8B-B14F-4D97-AF65-F5344CB8AC3E}">
        <p14:creationId xmlns:p14="http://schemas.microsoft.com/office/powerpoint/2010/main" val="7551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D2311D-2608-7925-E6E2-AEDD8181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4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1B445A-85C7-8856-FDB2-16C7A6A7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2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50EF51-BD33-0204-78EB-8AB5E041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9D19C5-0F37-13E9-0339-49194932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ПРИМЕР ТЕРНАРНОГО ДЕРЕВА ПОИСКА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B0D581-8326-6BF0-DFE8-19EA4945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59" y="786406"/>
            <a:ext cx="3377482" cy="57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2C362-D8A2-BDBC-918A-F1B1A18D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61D5C4-783F-9C16-64B2-718FF288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93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D11A3B-3C5B-0D60-E4A1-972295AA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24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C4CE4D-9170-D0CF-EBE8-171F84A2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5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0D9BCC-D2AC-6CCB-3804-718E188E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9296" y="6163927"/>
            <a:ext cx="24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LOUNGA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6D5379-88B5-6D93-5AAC-F9B19BB0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3" y="786405"/>
            <a:ext cx="3963896" cy="51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2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54435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49758B-7420-1A7D-3761-AC37E1B3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890" y="1234434"/>
            <a:ext cx="4958086" cy="37185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D72830-A760-539E-1872-0B2C8C59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14" y="1234434"/>
            <a:ext cx="4958086" cy="3718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43472-9F85-629A-6C51-F5B3347B3655}"/>
              </a:ext>
            </a:extLst>
          </p:cNvPr>
          <p:cNvSpPr txBox="1"/>
          <p:nvPr/>
        </p:nvSpPr>
        <p:spPr>
          <a:xfrm>
            <a:off x="2119014" y="5254234"/>
            <a:ext cx="29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Амортизированное </a:t>
            </a:r>
            <a:r>
              <a:rPr lang="en-US" dirty="0"/>
              <a:t>O(N + K)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AD92F-6C5F-EE94-A5FC-1FBDEBFEF75C}"/>
              </a:ext>
            </a:extLst>
          </p:cNvPr>
          <p:cNvSpPr txBox="1"/>
          <p:nvPr/>
        </p:nvSpPr>
        <p:spPr>
          <a:xfrm>
            <a:off x="7267196" y="5254234"/>
            <a:ext cx="34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Амортизированное </a:t>
            </a:r>
            <a:r>
              <a:rPr lang="en-US" dirty="0"/>
              <a:t>O(log(N) + K)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DEBA5-5465-93BC-BA9E-380878F295EB}"/>
              </a:ext>
            </a:extLst>
          </p:cNvPr>
          <p:cNvSpPr txBox="1"/>
          <p:nvPr/>
        </p:nvSpPr>
        <p:spPr>
          <a:xfrm>
            <a:off x="8093448" y="5623566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 случай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B4FEA-663B-D59B-3942-4B33B39F9219}"/>
              </a:ext>
            </a:extLst>
          </p:cNvPr>
          <p:cNvSpPr txBox="1"/>
          <p:nvPr/>
        </p:nvSpPr>
        <p:spPr>
          <a:xfrm>
            <a:off x="2792692" y="5623566"/>
            <a:ext cx="164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Худший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44543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07F43A-192C-39A1-921F-F2635F53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888" y="1234438"/>
            <a:ext cx="4958088" cy="37185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6B5521-572E-5FE7-0CCF-16FDFCD8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14" y="1234434"/>
            <a:ext cx="4958087" cy="3718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ВСТАВКА КЛЮЧЕЙ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43472-9F85-629A-6C51-F5B3347B3655}"/>
              </a:ext>
            </a:extLst>
          </p:cNvPr>
          <p:cNvSpPr txBox="1"/>
          <p:nvPr/>
        </p:nvSpPr>
        <p:spPr>
          <a:xfrm>
            <a:off x="1935470" y="5254234"/>
            <a:ext cx="33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Амортизированное </a:t>
            </a:r>
            <a:r>
              <a:rPr lang="en-US" dirty="0"/>
              <a:t>O(N + P + S)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AD92F-6C5F-EE94-A5FC-1FBDEBFEF75C}"/>
              </a:ext>
            </a:extLst>
          </p:cNvPr>
          <p:cNvSpPr txBox="1"/>
          <p:nvPr/>
        </p:nvSpPr>
        <p:spPr>
          <a:xfrm>
            <a:off x="7083651" y="5254234"/>
            <a:ext cx="378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Амортизированное </a:t>
            </a:r>
            <a:r>
              <a:rPr lang="en-US" dirty="0"/>
              <a:t>O(log(N) + P + S)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DEBA5-5465-93BC-BA9E-380878F295EB}"/>
              </a:ext>
            </a:extLst>
          </p:cNvPr>
          <p:cNvSpPr txBox="1"/>
          <p:nvPr/>
        </p:nvSpPr>
        <p:spPr>
          <a:xfrm>
            <a:off x="8093448" y="5623566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 случай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B4FEA-663B-D59B-3942-4B33B39F9219}"/>
              </a:ext>
            </a:extLst>
          </p:cNvPr>
          <p:cNvSpPr txBox="1"/>
          <p:nvPr/>
        </p:nvSpPr>
        <p:spPr>
          <a:xfrm>
            <a:off x="2792692" y="5623566"/>
            <a:ext cx="164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Худший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1690509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DFBBE41-3267-7F4C-40B7-B0974EF7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14" y="1234434"/>
            <a:ext cx="4958083" cy="37185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352ACE-DEC6-ADF3-0D30-219409D6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892" y="1234438"/>
            <a:ext cx="4958083" cy="3718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УДАЛЕНИЕ КЛЮЧЕЙ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43472-9F85-629A-6C51-F5B3347B3655}"/>
              </a:ext>
            </a:extLst>
          </p:cNvPr>
          <p:cNvSpPr txBox="1"/>
          <p:nvPr/>
        </p:nvSpPr>
        <p:spPr>
          <a:xfrm>
            <a:off x="1925850" y="5254234"/>
            <a:ext cx="338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Амортизированное </a:t>
            </a:r>
            <a:r>
              <a:rPr lang="en-US" dirty="0"/>
              <a:t>O(N + S + D)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AD92F-6C5F-EE94-A5FC-1FBDEBFEF75C}"/>
              </a:ext>
            </a:extLst>
          </p:cNvPr>
          <p:cNvSpPr txBox="1"/>
          <p:nvPr/>
        </p:nvSpPr>
        <p:spPr>
          <a:xfrm>
            <a:off x="6861759" y="5254234"/>
            <a:ext cx="42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Амортизированное </a:t>
            </a:r>
            <a:r>
              <a:rPr lang="en-US" dirty="0"/>
              <a:t>O(log(N) + S + log(D))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DEBA5-5465-93BC-BA9E-380878F295EB}"/>
              </a:ext>
            </a:extLst>
          </p:cNvPr>
          <p:cNvSpPr txBox="1"/>
          <p:nvPr/>
        </p:nvSpPr>
        <p:spPr>
          <a:xfrm>
            <a:off x="8093448" y="5623566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 случай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B4FEA-663B-D59B-3942-4B33B39F9219}"/>
              </a:ext>
            </a:extLst>
          </p:cNvPr>
          <p:cNvSpPr txBox="1"/>
          <p:nvPr/>
        </p:nvSpPr>
        <p:spPr>
          <a:xfrm>
            <a:off x="2792692" y="5623566"/>
            <a:ext cx="164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Худший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42388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КЛЮЧЕЙ</a:t>
            </a:r>
          </a:p>
        </p:txBody>
      </p:sp>
    </p:spTree>
    <p:extLst>
      <p:ext uri="{BB962C8B-B14F-4D97-AF65-F5344CB8AC3E}">
        <p14:creationId xmlns:p14="http://schemas.microsoft.com/office/powerpoint/2010/main" val="3675414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303D3-119F-D576-8C08-AFBEF782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</a:t>
            </a:r>
          </a:p>
        </p:txBody>
      </p:sp>
    </p:spTree>
    <p:extLst>
      <p:ext uri="{BB962C8B-B14F-4D97-AF65-F5344CB8AC3E}">
        <p14:creationId xmlns:p14="http://schemas.microsoft.com/office/powerpoint/2010/main" val="2019019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ПРАКТИЧЕСКОЕ ПРИМЕНЕНИЕ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7A903-46CA-F67C-C173-996A0619D56B}"/>
              </a:ext>
            </a:extLst>
          </p:cNvPr>
          <p:cNvSpPr txBox="1"/>
          <p:nvPr/>
        </p:nvSpPr>
        <p:spPr>
          <a:xfrm>
            <a:off x="1708150" y="983971"/>
            <a:ext cx="8775699" cy="489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Тернарное дерево поиска может иметь следующие применения: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ource Han Sans CN Regular"/>
              </a:rPr>
              <a:t>Автозавершение и поиск по словарям: TST может быть использовано для реализации функциональности автозавершения в текстовых редакторах, поиске по словарям или поиске слов в больших наборах данных.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ource Han Sans CN Regular"/>
              </a:rPr>
              <a:t>Индексация текста: тернарные деревья поиска могут быть применены для построения индекса текста, что ускоряет операции поиска подстрок в текстовых данных.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ource Han Sans CN Regular"/>
              </a:rPr>
              <a:t>Словари и поиск слов: тернарные деревья поиска могут быть применены для хранения словарей и эффективного поиска слов в них.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ource Han Sans CN Regular"/>
              </a:rPr>
              <a:t>Реализация ассоциативных массивов: TST может служить основой для реализации структур данных, подобных ассоциативным массивам, где ключами являются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88112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303D3-119F-D576-8C08-AFBEF782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83578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БОНУС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B0D581-8326-6BF0-DFE8-19EA4945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15" y="1398112"/>
            <a:ext cx="2369369" cy="40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545087-DBBA-ADAD-F033-18BC5EBB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81" y="786406"/>
            <a:ext cx="2762278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9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62A09C-6E97-B5B2-765A-CBAB9B52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81" y="786406"/>
            <a:ext cx="2762278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4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F047A6-863D-0E92-7CBA-FE6B1E34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82" y="786406"/>
            <a:ext cx="2762278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9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CE8068-A3DC-9A25-CB37-87633CC6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82" y="786406"/>
            <a:ext cx="2762278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0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EA7102-9F38-B338-C892-142172D8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6" y="786406"/>
            <a:ext cx="3362773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D2311D-2608-7925-E6E2-AEDD8181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2563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4561C4-0319-4CA2-AB51-787D0FE9E666}">
  <we:reference id="wa200005566" version="1.0.0.0" store="ru-RU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165</TotalTime>
  <Words>345</Words>
  <Application>Microsoft Office PowerPoint</Application>
  <PresentationFormat>Широкоэкранный</PresentationFormat>
  <Paragraphs>74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Calibri</vt:lpstr>
      <vt:lpstr>Franklin Gothic Book</vt:lpstr>
      <vt:lpstr>Times New Roman</vt:lpstr>
      <vt:lpstr>Уголки</vt:lpstr>
      <vt:lpstr>Тернарное дерево поиска</vt:lpstr>
      <vt:lpstr>Презентация PowerPoint</vt:lpstr>
      <vt:lpstr>ДОБАВЛЕНИЕ КЛЮЧЕЙ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 КЛЮЧЕЙ</vt:lpstr>
      <vt:lpstr>Презентация PowerPoint</vt:lpstr>
      <vt:lpstr>Презентация PowerPoint</vt:lpstr>
      <vt:lpstr>Презентация PowerPoint</vt:lpstr>
      <vt:lpstr>Презентация PowerPoint</vt:lpstr>
      <vt:lpstr>ПОИСК КЛЮЧЕЙ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АНАЛИЗ АЛГОРИТМОВ</vt:lpstr>
      <vt:lpstr>Презентация PowerPoint</vt:lpstr>
      <vt:lpstr>Презентация PowerPoint</vt:lpstr>
      <vt:lpstr>Презентация PowerPoint</vt:lpstr>
      <vt:lpstr>ПРАКТИЧЕСКОЕ ПРИМЕНЕНИЕ</vt:lpstr>
      <vt:lpstr>Презентация PowerPoint</vt:lpstr>
      <vt:lpstr>Спасибо за внимание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Тернарное дерево поиска</dc:title>
  <dc:creator>pahansan</dc:creator>
  <cp:lastModifiedBy>pavel kulik</cp:lastModifiedBy>
  <cp:revision>4</cp:revision>
  <dcterms:created xsi:type="dcterms:W3CDTF">2023-11-22T16:07:59Z</dcterms:created>
  <dcterms:modified xsi:type="dcterms:W3CDTF">2023-11-24T08:04:49Z</dcterms:modified>
</cp:coreProperties>
</file>