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3" r:id="rId1"/>
  </p:sldMasterIdLst>
  <p:notesMasterIdLst>
    <p:notesMasterId r:id="rId35"/>
  </p:notesMasterIdLst>
  <p:sldIdLst>
    <p:sldId id="256" r:id="rId2"/>
    <p:sldId id="257" r:id="rId3"/>
    <p:sldId id="283" r:id="rId4"/>
    <p:sldId id="258" r:id="rId5"/>
    <p:sldId id="264" r:id="rId6"/>
    <p:sldId id="265" r:id="rId7"/>
    <p:sldId id="266" r:id="rId8"/>
    <p:sldId id="267" r:id="rId9"/>
    <p:sldId id="268" r:id="rId10"/>
    <p:sldId id="284" r:id="rId11"/>
    <p:sldId id="269" r:id="rId12"/>
    <p:sldId id="270" r:id="rId13"/>
    <p:sldId id="271" r:id="rId14"/>
    <p:sldId id="272" r:id="rId15"/>
    <p:sldId id="285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74" r:id="rId26"/>
    <p:sldId id="286" r:id="rId27"/>
    <p:sldId id="287" r:id="rId28"/>
    <p:sldId id="289" r:id="rId29"/>
    <p:sldId id="288" r:id="rId30"/>
    <p:sldId id="290" r:id="rId31"/>
    <p:sldId id="291" r:id="rId32"/>
    <p:sldId id="292" r:id="rId33"/>
    <p:sldId id="29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0147CF1-1B37-4B95-84D9-888C85991E22}">
          <p14:sldIdLst>
            <p14:sldId id="256"/>
            <p14:sldId id="257"/>
            <p14:sldId id="283"/>
            <p14:sldId id="258"/>
            <p14:sldId id="264"/>
            <p14:sldId id="265"/>
            <p14:sldId id="266"/>
            <p14:sldId id="267"/>
            <p14:sldId id="268"/>
            <p14:sldId id="284"/>
            <p14:sldId id="269"/>
            <p14:sldId id="270"/>
            <p14:sldId id="271"/>
            <p14:sldId id="272"/>
            <p14:sldId id="285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74"/>
            <p14:sldId id="286"/>
            <p14:sldId id="287"/>
            <p14:sldId id="289"/>
            <p14:sldId id="288"/>
            <p14:sldId id="290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3" autoAdjust="0"/>
    <p:restoredTop sz="89928" autoAdjust="0"/>
  </p:normalViewPr>
  <p:slideViewPr>
    <p:cSldViewPr snapToGrid="0">
      <p:cViewPr varScale="1">
        <p:scale>
          <a:sx n="100" d="100"/>
          <a:sy n="100" d="100"/>
        </p:scale>
        <p:origin x="6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E7383-3AAF-4F09-8A21-7F4952EFFA81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5F664-FD0C-4F79-85B1-55EDC53799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534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5F664-FD0C-4F79-85B1-55EDC537993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256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71822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2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88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8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58757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75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1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32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56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228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452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04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0A32EB-AFDD-3678-0D80-D69EA614AB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Тернарное дерево</a:t>
            </a:r>
            <a:br>
              <a:rPr lang="ru-RU" dirty="0"/>
            </a:br>
            <a:r>
              <a:rPr lang="ru-RU" dirty="0"/>
              <a:t>поиска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4EF3AF7-068B-F0B2-FEF0-145351EBA1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Презентацию подготовил студент группы ИС241</a:t>
            </a:r>
            <a:br>
              <a:rPr lang="ru-RU" dirty="0"/>
            </a:br>
            <a:r>
              <a:rPr lang="ru-RU" dirty="0"/>
              <a:t>Кулик П.Е.</a:t>
            </a:r>
          </a:p>
        </p:txBody>
      </p:sp>
    </p:spTree>
    <p:extLst>
      <p:ext uri="{BB962C8B-B14F-4D97-AF65-F5344CB8AC3E}">
        <p14:creationId xmlns:p14="http://schemas.microsoft.com/office/powerpoint/2010/main" val="385771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2FF29-0ADC-3407-8752-414AC760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КЛЮЧЕЙ</a:t>
            </a:r>
          </a:p>
        </p:txBody>
      </p:sp>
    </p:spTree>
    <p:extLst>
      <p:ext uri="{BB962C8B-B14F-4D97-AF65-F5344CB8AC3E}">
        <p14:creationId xmlns:p14="http://schemas.microsoft.com/office/powerpoint/2010/main" val="553812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УДАЛЕНИЕ КЛЮЧЕЙ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44FF5-5C7C-22D5-9C7F-7BD345845282}"/>
              </a:ext>
            </a:extLst>
          </p:cNvPr>
          <p:cNvSpPr txBox="1"/>
          <p:nvPr/>
        </p:nvSpPr>
        <p:spPr>
          <a:xfrm>
            <a:off x="4742171" y="6163927"/>
            <a:ext cx="270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УДАЛЯЕМ КЛЮЧ </a:t>
            </a:r>
            <a:r>
              <a:rPr lang="en-US" dirty="0"/>
              <a:t>LOUNGE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CA61D17-9068-C604-F588-DFEDB2B42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883" y="786406"/>
            <a:ext cx="3362775" cy="456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02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УДАЛЕНИЕ КЛЮЧЕЙ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44FF5-5C7C-22D5-9C7F-7BD345845282}"/>
              </a:ext>
            </a:extLst>
          </p:cNvPr>
          <p:cNvSpPr txBox="1"/>
          <p:nvPr/>
        </p:nvSpPr>
        <p:spPr>
          <a:xfrm>
            <a:off x="4742171" y="6163927"/>
            <a:ext cx="270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УДАЛЯЕМ КЛЮЧ </a:t>
            </a:r>
            <a:r>
              <a:rPr lang="en-US" dirty="0"/>
              <a:t>LOUNGE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D3501AC-B1E3-D827-02D8-DBC7971B3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882" y="786406"/>
            <a:ext cx="3362776" cy="456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54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УДАЛЕНИЕ КЛЮЧЕЙ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44FF5-5C7C-22D5-9C7F-7BD345845282}"/>
              </a:ext>
            </a:extLst>
          </p:cNvPr>
          <p:cNvSpPr txBox="1"/>
          <p:nvPr/>
        </p:nvSpPr>
        <p:spPr>
          <a:xfrm>
            <a:off x="4742171" y="6163927"/>
            <a:ext cx="270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УДАЛЯЕМ КЛЮЧ </a:t>
            </a:r>
            <a:r>
              <a:rPr lang="en-US" dirty="0"/>
              <a:t>LOUNGE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7207780-B999-220F-45AF-7B91AD830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882" y="786406"/>
            <a:ext cx="3362776" cy="4563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B8A637-B2A5-361A-A2BD-7A5014EE6763}"/>
              </a:ext>
            </a:extLst>
          </p:cNvPr>
          <p:cNvSpPr txBox="1"/>
          <p:nvPr/>
        </p:nvSpPr>
        <p:spPr>
          <a:xfrm>
            <a:off x="3617119" y="5350173"/>
            <a:ext cx="495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Массив </a:t>
            </a:r>
            <a:r>
              <a:rPr lang="en-US" dirty="0" err="1"/>
              <a:t>key_trace</a:t>
            </a:r>
            <a:r>
              <a:rPr lang="en-US" dirty="0"/>
              <a:t> = {‘L’, ‘O’, ‘W’, ‘U’, ‘N’, ‘G’, ‘E’}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6257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УДАЛЕНИЕ КЛЮЧЕЙ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44FF5-5C7C-22D5-9C7F-7BD345845282}"/>
              </a:ext>
            </a:extLst>
          </p:cNvPr>
          <p:cNvSpPr txBox="1"/>
          <p:nvPr/>
        </p:nvSpPr>
        <p:spPr>
          <a:xfrm>
            <a:off x="4742171" y="6163927"/>
            <a:ext cx="270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УДАЛЯЕМ КЛЮЧ </a:t>
            </a:r>
            <a:r>
              <a:rPr lang="en-US" dirty="0"/>
              <a:t>LOUNGE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E603D8-59B3-A4DF-F9F9-F0D62D96A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913" y="786406"/>
            <a:ext cx="2763745" cy="336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51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2FF29-0ADC-3407-8752-414AC760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КЛЮЧЕЙ</a:t>
            </a:r>
          </a:p>
        </p:txBody>
      </p:sp>
    </p:spTree>
    <p:extLst>
      <p:ext uri="{BB962C8B-B14F-4D97-AF65-F5344CB8AC3E}">
        <p14:creationId xmlns:p14="http://schemas.microsoft.com/office/powerpoint/2010/main" val="75512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ПОИСК КЛЮЧЕЙ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44FF5-5C7C-22D5-9C7F-7BD345845282}"/>
              </a:ext>
            </a:extLst>
          </p:cNvPr>
          <p:cNvSpPr txBox="1"/>
          <p:nvPr/>
        </p:nvSpPr>
        <p:spPr>
          <a:xfrm>
            <a:off x="4888271" y="6163927"/>
            <a:ext cx="240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ИЩЕМ КЛЮЧ </a:t>
            </a:r>
            <a:r>
              <a:rPr lang="en-US" dirty="0"/>
              <a:t>LOUNGE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3D2311D-2608-7925-E6E2-AEDD81814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885" y="786406"/>
            <a:ext cx="3362774" cy="456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40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ПОИСК КЛЮЧЕЙ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44FF5-5C7C-22D5-9C7F-7BD345845282}"/>
              </a:ext>
            </a:extLst>
          </p:cNvPr>
          <p:cNvSpPr txBox="1"/>
          <p:nvPr/>
        </p:nvSpPr>
        <p:spPr>
          <a:xfrm>
            <a:off x="4888271" y="6163927"/>
            <a:ext cx="240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ИЩЕМ КЛЮЧ </a:t>
            </a:r>
            <a:r>
              <a:rPr lang="en-US" dirty="0"/>
              <a:t>LOUNGE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61B445A-85C7-8856-FDB2-16C7A6A7D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885" y="786406"/>
            <a:ext cx="3362774" cy="456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29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ПОИСК КЛЮЧЕЙ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44FF5-5C7C-22D5-9C7F-7BD345845282}"/>
              </a:ext>
            </a:extLst>
          </p:cNvPr>
          <p:cNvSpPr txBox="1"/>
          <p:nvPr/>
        </p:nvSpPr>
        <p:spPr>
          <a:xfrm>
            <a:off x="4888271" y="6163927"/>
            <a:ext cx="240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ИЩЕМ КЛЮЧ </a:t>
            </a:r>
            <a:r>
              <a:rPr lang="en-US" dirty="0"/>
              <a:t>LOUNGE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50EF51-BD33-0204-78EB-8AB5E041E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885" y="786406"/>
            <a:ext cx="3362774" cy="456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03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ПОИСК КЛЮЧЕЙ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44FF5-5C7C-22D5-9C7F-7BD345845282}"/>
              </a:ext>
            </a:extLst>
          </p:cNvPr>
          <p:cNvSpPr txBox="1"/>
          <p:nvPr/>
        </p:nvSpPr>
        <p:spPr>
          <a:xfrm>
            <a:off x="4888271" y="6163927"/>
            <a:ext cx="240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ИЩЕМ КЛЮЧ </a:t>
            </a:r>
            <a:r>
              <a:rPr lang="en-US" dirty="0"/>
              <a:t>LOUNGE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99D19C5-0F37-13E9-0339-491949329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885" y="786406"/>
            <a:ext cx="3362774" cy="456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7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ПРИМЕР ТЕРНАРНОГО ДЕРЕВА ПОИСКА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B0D581-8326-6BF0-DFE8-19EA49452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259" y="786406"/>
            <a:ext cx="3377482" cy="578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28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ПОИСК КЛЮЧЕЙ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44FF5-5C7C-22D5-9C7F-7BD345845282}"/>
              </a:ext>
            </a:extLst>
          </p:cNvPr>
          <p:cNvSpPr txBox="1"/>
          <p:nvPr/>
        </p:nvSpPr>
        <p:spPr>
          <a:xfrm>
            <a:off x="4888271" y="6163927"/>
            <a:ext cx="240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ИЩЕМ КЛЮЧ </a:t>
            </a:r>
            <a:r>
              <a:rPr lang="en-US" dirty="0"/>
              <a:t>LOUNGE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E2C362-D8A2-BDBC-918A-F1B1A18D2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885" y="786406"/>
            <a:ext cx="3362774" cy="456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88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ПОИСК КЛЮЧЕЙ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44FF5-5C7C-22D5-9C7F-7BD345845282}"/>
              </a:ext>
            </a:extLst>
          </p:cNvPr>
          <p:cNvSpPr txBox="1"/>
          <p:nvPr/>
        </p:nvSpPr>
        <p:spPr>
          <a:xfrm>
            <a:off x="4888271" y="6163927"/>
            <a:ext cx="240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ИЩЕМ КЛЮЧ </a:t>
            </a:r>
            <a:r>
              <a:rPr lang="en-US" dirty="0"/>
              <a:t>LOUNGE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861D5C4-783F-9C16-64B2-718FF2884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885" y="786406"/>
            <a:ext cx="3362774" cy="456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93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ПОИСК КЛЮЧЕЙ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44FF5-5C7C-22D5-9C7F-7BD345845282}"/>
              </a:ext>
            </a:extLst>
          </p:cNvPr>
          <p:cNvSpPr txBox="1"/>
          <p:nvPr/>
        </p:nvSpPr>
        <p:spPr>
          <a:xfrm>
            <a:off x="4888271" y="6163927"/>
            <a:ext cx="240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ИЩЕМ КЛЮЧ </a:t>
            </a:r>
            <a:r>
              <a:rPr lang="en-US" dirty="0"/>
              <a:t>LOUNGE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D11A3B-3C5B-0D60-E4A1-972295AA4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885" y="786406"/>
            <a:ext cx="3362774" cy="456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24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ПОИСК КЛЮЧЕЙ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44FF5-5C7C-22D5-9C7F-7BD345845282}"/>
              </a:ext>
            </a:extLst>
          </p:cNvPr>
          <p:cNvSpPr txBox="1"/>
          <p:nvPr/>
        </p:nvSpPr>
        <p:spPr>
          <a:xfrm>
            <a:off x="4888271" y="6163927"/>
            <a:ext cx="240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ИЩЕМ КЛЮЧ </a:t>
            </a:r>
            <a:r>
              <a:rPr lang="en-US" dirty="0"/>
              <a:t>LOUNGE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6C4CE4D-9170-D0CF-EBE8-171F84A24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885" y="786406"/>
            <a:ext cx="3362774" cy="456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57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ПОИСК КЛЮЧЕЙ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44FF5-5C7C-22D5-9C7F-7BD345845282}"/>
              </a:ext>
            </a:extLst>
          </p:cNvPr>
          <p:cNvSpPr txBox="1"/>
          <p:nvPr/>
        </p:nvSpPr>
        <p:spPr>
          <a:xfrm>
            <a:off x="4888271" y="6163927"/>
            <a:ext cx="240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ИЩЕМ КЛЮЧ </a:t>
            </a:r>
            <a:r>
              <a:rPr lang="en-US" dirty="0"/>
              <a:t>LOUNGE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0D9BCC-D2AC-6CCB-3804-718E188E0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885" y="786406"/>
            <a:ext cx="3362774" cy="456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56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ПОИСК КЛЮЧЕЙ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44FF5-5C7C-22D5-9C7F-7BD345845282}"/>
              </a:ext>
            </a:extLst>
          </p:cNvPr>
          <p:cNvSpPr txBox="1"/>
          <p:nvPr/>
        </p:nvSpPr>
        <p:spPr>
          <a:xfrm>
            <a:off x="4889296" y="6163927"/>
            <a:ext cx="240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ИЩЕМ КЛЮЧ </a:t>
            </a:r>
            <a:r>
              <a:rPr lang="en-US" dirty="0"/>
              <a:t>LOUNGA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66D5379-88B5-6D93-5AAC-F9B19BB0D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763" y="786405"/>
            <a:ext cx="3963896" cy="516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23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2FF29-0ADC-3407-8752-414AC760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АЛГОРИТМОВ</a:t>
            </a:r>
          </a:p>
        </p:txBody>
      </p:sp>
    </p:spTree>
    <p:extLst>
      <p:ext uri="{BB962C8B-B14F-4D97-AF65-F5344CB8AC3E}">
        <p14:creationId xmlns:p14="http://schemas.microsoft.com/office/powerpoint/2010/main" val="1544358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ПОИСК КЛЮЧЕЙ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549758B-7420-1A7D-3761-AC37E1B36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890" y="1234434"/>
            <a:ext cx="4958086" cy="371856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9D72830-A760-539E-1872-0B2C8C59F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14" y="1234434"/>
            <a:ext cx="4958086" cy="37185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643472-9F85-629A-6C51-F5B3347B3655}"/>
              </a:ext>
            </a:extLst>
          </p:cNvPr>
          <p:cNvSpPr txBox="1"/>
          <p:nvPr/>
        </p:nvSpPr>
        <p:spPr>
          <a:xfrm>
            <a:off x="2119014" y="5254234"/>
            <a:ext cx="299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Амортизированное </a:t>
            </a:r>
            <a:r>
              <a:rPr lang="en-US" dirty="0"/>
              <a:t>O(N + K)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8AD92F-6C5F-EE94-A5FC-1FBDEBFEF75C}"/>
              </a:ext>
            </a:extLst>
          </p:cNvPr>
          <p:cNvSpPr txBox="1"/>
          <p:nvPr/>
        </p:nvSpPr>
        <p:spPr>
          <a:xfrm>
            <a:off x="7267196" y="5254234"/>
            <a:ext cx="341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Амортизированное </a:t>
            </a:r>
            <a:r>
              <a:rPr lang="en-US" dirty="0"/>
              <a:t>O(log(N) + K)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CDEBA5-5465-93BC-BA9E-380878F295EB}"/>
              </a:ext>
            </a:extLst>
          </p:cNvPr>
          <p:cNvSpPr txBox="1"/>
          <p:nvPr/>
        </p:nvSpPr>
        <p:spPr>
          <a:xfrm>
            <a:off x="8093448" y="5623566"/>
            <a:ext cx="176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Средний случай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3B4FEA-663B-D59B-3942-4B33B39F9219}"/>
              </a:ext>
            </a:extLst>
          </p:cNvPr>
          <p:cNvSpPr txBox="1"/>
          <p:nvPr/>
        </p:nvSpPr>
        <p:spPr>
          <a:xfrm>
            <a:off x="2792692" y="5623566"/>
            <a:ext cx="164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Худший случай</a:t>
            </a:r>
          </a:p>
        </p:txBody>
      </p:sp>
    </p:spTree>
    <p:extLst>
      <p:ext uri="{BB962C8B-B14F-4D97-AF65-F5344CB8AC3E}">
        <p14:creationId xmlns:p14="http://schemas.microsoft.com/office/powerpoint/2010/main" val="44543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F07F43A-192C-39A1-921F-F2635F53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888" y="1234438"/>
            <a:ext cx="4958088" cy="371856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6B5521-572E-5FE7-0CCF-16FDFCD87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14" y="1234434"/>
            <a:ext cx="4958087" cy="37185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ВСТАВКА КЛЮЧЕЙ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643472-9F85-629A-6C51-F5B3347B3655}"/>
              </a:ext>
            </a:extLst>
          </p:cNvPr>
          <p:cNvSpPr txBox="1"/>
          <p:nvPr/>
        </p:nvSpPr>
        <p:spPr>
          <a:xfrm>
            <a:off x="1935470" y="5254234"/>
            <a:ext cx="336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Амортизированное </a:t>
            </a:r>
            <a:r>
              <a:rPr lang="en-US" dirty="0"/>
              <a:t>O(N + P + S)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8AD92F-6C5F-EE94-A5FC-1FBDEBFEF75C}"/>
              </a:ext>
            </a:extLst>
          </p:cNvPr>
          <p:cNvSpPr txBox="1"/>
          <p:nvPr/>
        </p:nvSpPr>
        <p:spPr>
          <a:xfrm>
            <a:off x="7083651" y="5254234"/>
            <a:ext cx="3784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Амортизированное </a:t>
            </a:r>
            <a:r>
              <a:rPr lang="en-US" dirty="0"/>
              <a:t>O(log(N) + P + S)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CDEBA5-5465-93BC-BA9E-380878F295EB}"/>
              </a:ext>
            </a:extLst>
          </p:cNvPr>
          <p:cNvSpPr txBox="1"/>
          <p:nvPr/>
        </p:nvSpPr>
        <p:spPr>
          <a:xfrm>
            <a:off x="8093448" y="5623566"/>
            <a:ext cx="176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Средний случай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3B4FEA-663B-D59B-3942-4B33B39F9219}"/>
              </a:ext>
            </a:extLst>
          </p:cNvPr>
          <p:cNvSpPr txBox="1"/>
          <p:nvPr/>
        </p:nvSpPr>
        <p:spPr>
          <a:xfrm>
            <a:off x="2792692" y="5623566"/>
            <a:ext cx="164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Худший случай</a:t>
            </a:r>
          </a:p>
        </p:txBody>
      </p:sp>
    </p:spTree>
    <p:extLst>
      <p:ext uri="{BB962C8B-B14F-4D97-AF65-F5344CB8AC3E}">
        <p14:creationId xmlns:p14="http://schemas.microsoft.com/office/powerpoint/2010/main" val="1690509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DFBBE41-3267-7F4C-40B7-B0974EF77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914" y="1234434"/>
            <a:ext cx="4958083" cy="371856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352ACE-DEC6-ADF3-0D30-219409D64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892" y="1234438"/>
            <a:ext cx="4958083" cy="37185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УДАЛЕНИЕ КЛЮЧЕЙ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643472-9F85-629A-6C51-F5B3347B3655}"/>
              </a:ext>
            </a:extLst>
          </p:cNvPr>
          <p:cNvSpPr txBox="1"/>
          <p:nvPr/>
        </p:nvSpPr>
        <p:spPr>
          <a:xfrm>
            <a:off x="1925850" y="5254234"/>
            <a:ext cx="3382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Амортизированное </a:t>
            </a:r>
            <a:r>
              <a:rPr lang="en-US" dirty="0"/>
              <a:t>O(N + S + D)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8AD92F-6C5F-EE94-A5FC-1FBDEBFEF75C}"/>
              </a:ext>
            </a:extLst>
          </p:cNvPr>
          <p:cNvSpPr txBox="1"/>
          <p:nvPr/>
        </p:nvSpPr>
        <p:spPr>
          <a:xfrm>
            <a:off x="6861759" y="5254234"/>
            <a:ext cx="422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Амортизированное </a:t>
            </a:r>
            <a:r>
              <a:rPr lang="en-US" dirty="0"/>
              <a:t>O(log(N) + S + log(D))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CDEBA5-5465-93BC-BA9E-380878F295EB}"/>
              </a:ext>
            </a:extLst>
          </p:cNvPr>
          <p:cNvSpPr txBox="1"/>
          <p:nvPr/>
        </p:nvSpPr>
        <p:spPr>
          <a:xfrm>
            <a:off x="8093448" y="5623566"/>
            <a:ext cx="176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Средний случай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3B4FEA-663B-D59B-3942-4B33B39F9219}"/>
              </a:ext>
            </a:extLst>
          </p:cNvPr>
          <p:cNvSpPr txBox="1"/>
          <p:nvPr/>
        </p:nvSpPr>
        <p:spPr>
          <a:xfrm>
            <a:off x="2792692" y="5623566"/>
            <a:ext cx="164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Худший случай</a:t>
            </a:r>
          </a:p>
        </p:txBody>
      </p:sp>
    </p:spTree>
    <p:extLst>
      <p:ext uri="{BB962C8B-B14F-4D97-AF65-F5344CB8AC3E}">
        <p14:creationId xmlns:p14="http://schemas.microsoft.com/office/powerpoint/2010/main" val="342388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2FF29-0ADC-3407-8752-414AC760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КЛЮЧЕЙ</a:t>
            </a:r>
          </a:p>
        </p:txBody>
      </p:sp>
    </p:spTree>
    <p:extLst>
      <p:ext uri="{BB962C8B-B14F-4D97-AF65-F5344CB8AC3E}">
        <p14:creationId xmlns:p14="http://schemas.microsoft.com/office/powerpoint/2010/main" val="3675414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6303D3-119F-D576-8C08-AFBEF782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ПРАКТИЧЕСКОЕ ПРИМЕНЕНИЕ</a:t>
            </a:r>
          </a:p>
        </p:txBody>
      </p:sp>
    </p:spTree>
    <p:extLst>
      <p:ext uri="{BB962C8B-B14F-4D97-AF65-F5344CB8AC3E}">
        <p14:creationId xmlns:p14="http://schemas.microsoft.com/office/powerpoint/2010/main" val="2019019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ПРАКТИЧЕСКОЕ ПРИМЕНЕНИЕ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07A903-46CA-F67C-C173-996A0619D56B}"/>
              </a:ext>
            </a:extLst>
          </p:cNvPr>
          <p:cNvSpPr txBox="1"/>
          <p:nvPr/>
        </p:nvSpPr>
        <p:spPr>
          <a:xfrm>
            <a:off x="1708150" y="983971"/>
            <a:ext cx="8775699" cy="4890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Тернарное дерево поиска может иметь следующие применения: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kern="150" dirty="0">
                <a:effectLst/>
                <a:latin typeface="Times New Roman" panose="02020603050405020304" pitchFamily="18" charset="0"/>
                <a:ea typeface="Source Han Sans CN Regular"/>
              </a:rPr>
              <a:t>Автозавершение и поиск по словарям: TST может быть использовано для реализации функциональности автозавершения в текстовых редакторах, поиске по словарям или поиске слов в больших наборах данных.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kern="150" dirty="0">
                <a:effectLst/>
                <a:latin typeface="Times New Roman" panose="02020603050405020304" pitchFamily="18" charset="0"/>
                <a:ea typeface="Source Han Sans CN Regular"/>
              </a:rPr>
              <a:t>Индексация текста: тернарные деревья поиска могут быть применены для построения индекса текста, что ускоряет операции поиска подстрок в текстовых данных.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kern="150" dirty="0">
                <a:effectLst/>
                <a:latin typeface="Times New Roman" panose="02020603050405020304" pitchFamily="18" charset="0"/>
                <a:ea typeface="Source Han Sans CN Regular"/>
              </a:rPr>
              <a:t>Словари и поиск слов: тернарные деревья поиска могут быть применены для хранения словарей и эффективного поиска слов в них.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kern="150" dirty="0">
                <a:effectLst/>
                <a:latin typeface="Times New Roman" panose="02020603050405020304" pitchFamily="18" charset="0"/>
                <a:ea typeface="Source Han Sans CN Regular"/>
              </a:rPr>
              <a:t>Реализация ассоциативных массивов: TST может служить основой для реализации структур данных, подобных ассоциативным массивам, где ключами являются строки.</a:t>
            </a:r>
          </a:p>
        </p:txBody>
      </p:sp>
    </p:spTree>
    <p:extLst>
      <p:ext uri="{BB962C8B-B14F-4D97-AF65-F5344CB8AC3E}">
        <p14:creationId xmlns:p14="http://schemas.microsoft.com/office/powerpoint/2010/main" val="488112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6303D3-119F-D576-8C08-AFBEF782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883578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БОНУС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B0D581-8326-6BF0-DFE8-19EA49452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315" y="1398112"/>
            <a:ext cx="2369369" cy="406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5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0"/>
                            </p:stCondLst>
                            <p:childTnLst>
                              <p:par>
                                <p:cTn id="2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ДОБАВЛЕНИЕ КЛЮЧЕЙ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44FF5-5C7C-22D5-9C7F-7BD345845282}"/>
              </a:ext>
            </a:extLst>
          </p:cNvPr>
          <p:cNvSpPr txBox="1"/>
          <p:nvPr/>
        </p:nvSpPr>
        <p:spPr>
          <a:xfrm>
            <a:off x="4672891" y="6163927"/>
            <a:ext cx="284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ВСТВЛЯЕМ КЛЮЧ </a:t>
            </a:r>
            <a:r>
              <a:rPr lang="en-US" dirty="0"/>
              <a:t>LOUNGE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545087-DBBA-ADAD-F033-18BC5EBB8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381" y="786406"/>
            <a:ext cx="2762278" cy="336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91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ДОБАВЛЕНИЕ КЛЮЧЕЙ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44FF5-5C7C-22D5-9C7F-7BD345845282}"/>
              </a:ext>
            </a:extLst>
          </p:cNvPr>
          <p:cNvSpPr txBox="1"/>
          <p:nvPr/>
        </p:nvSpPr>
        <p:spPr>
          <a:xfrm>
            <a:off x="4672891" y="6163927"/>
            <a:ext cx="284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ВСТВЛЯЕМ КЛЮЧ </a:t>
            </a:r>
            <a:r>
              <a:rPr lang="en-US" dirty="0"/>
              <a:t>LOUNGE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62A09C-6E97-B5B2-765A-CBAB9B52C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381" y="786406"/>
            <a:ext cx="2762278" cy="336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4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ДОБАВЛЕНИЕ КЛЮЧЕЙ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44FF5-5C7C-22D5-9C7F-7BD345845282}"/>
              </a:ext>
            </a:extLst>
          </p:cNvPr>
          <p:cNvSpPr txBox="1"/>
          <p:nvPr/>
        </p:nvSpPr>
        <p:spPr>
          <a:xfrm>
            <a:off x="4672891" y="6163927"/>
            <a:ext cx="284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ВСТВЛЯЕМ КЛЮЧ </a:t>
            </a:r>
            <a:r>
              <a:rPr lang="en-US" dirty="0"/>
              <a:t>LOUNGE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F047A6-863D-0E92-7CBA-FE6B1E34F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382" y="786406"/>
            <a:ext cx="2762278" cy="336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97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ДОБАВЛЕНИЕ КЛЮЧЕЙ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44FF5-5C7C-22D5-9C7F-7BD345845282}"/>
              </a:ext>
            </a:extLst>
          </p:cNvPr>
          <p:cNvSpPr txBox="1"/>
          <p:nvPr/>
        </p:nvSpPr>
        <p:spPr>
          <a:xfrm>
            <a:off x="4672891" y="6163927"/>
            <a:ext cx="284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ВСТВЛЯЕМ КЛЮЧ </a:t>
            </a:r>
            <a:r>
              <a:rPr lang="en-US" dirty="0"/>
              <a:t>LOUNGE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FCE8068-A3DC-9A25-CB37-87633CC66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382" y="786406"/>
            <a:ext cx="2762278" cy="336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01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ДОБАВЛЕНИЕ КЛЮЧЕЙ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44FF5-5C7C-22D5-9C7F-7BD345845282}"/>
              </a:ext>
            </a:extLst>
          </p:cNvPr>
          <p:cNvSpPr txBox="1"/>
          <p:nvPr/>
        </p:nvSpPr>
        <p:spPr>
          <a:xfrm>
            <a:off x="4672891" y="6163927"/>
            <a:ext cx="284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ВСТВЛЯЕМ КЛЮЧ </a:t>
            </a:r>
            <a:r>
              <a:rPr lang="en-US" dirty="0"/>
              <a:t>LOUNGE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EA7102-9F38-B338-C892-142172D8A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886" y="786406"/>
            <a:ext cx="3362773" cy="336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59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67C33-A0BD-0CAD-44D9-EFFC2B241316}"/>
              </a:ext>
            </a:extLst>
          </p:cNvPr>
          <p:cNvSpPr txBox="1"/>
          <p:nvPr/>
        </p:nvSpPr>
        <p:spPr>
          <a:xfrm>
            <a:off x="3216067" y="324741"/>
            <a:ext cx="57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ДОБАВЛЕНИЕ КЛЮЧЕЙ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44FF5-5C7C-22D5-9C7F-7BD345845282}"/>
              </a:ext>
            </a:extLst>
          </p:cNvPr>
          <p:cNvSpPr txBox="1"/>
          <p:nvPr/>
        </p:nvSpPr>
        <p:spPr>
          <a:xfrm>
            <a:off x="4672891" y="6163927"/>
            <a:ext cx="284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ВСТВЛЯЕМ КЛЮЧ </a:t>
            </a:r>
            <a:r>
              <a:rPr lang="en-US" dirty="0"/>
              <a:t>LOUNGE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3D2311D-2608-7925-E6E2-AEDD81814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885" y="786406"/>
            <a:ext cx="3362774" cy="456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25631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Другая 1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24561C4-0319-4CA2-AB51-787D0FE9E666}">
  <we:reference id="wa200005566" version="1.0.0.0" store="ru-RU" storeType="OMEX"/>
  <we:alternateReferences>
    <we:reference id="wa200005566" version="1.0.0.0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80</TotalTime>
  <Words>344</Words>
  <Application>Microsoft Office PowerPoint</Application>
  <PresentationFormat>Широкоэкранный</PresentationFormat>
  <Paragraphs>73</Paragraphs>
  <Slides>33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7" baseType="lpstr">
      <vt:lpstr>Calibri</vt:lpstr>
      <vt:lpstr>Franklin Gothic Book</vt:lpstr>
      <vt:lpstr>Times New Roman</vt:lpstr>
      <vt:lpstr>Уголки</vt:lpstr>
      <vt:lpstr>Тернарное дерево поиска</vt:lpstr>
      <vt:lpstr>Презентация PowerPoint</vt:lpstr>
      <vt:lpstr>ДОБАВЛЕНИЕ КЛЮЧЕЙ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УДАЛЕНИЕ КЛЮЧЕЙ</vt:lpstr>
      <vt:lpstr>Презентация PowerPoint</vt:lpstr>
      <vt:lpstr>Презентация PowerPoint</vt:lpstr>
      <vt:lpstr>Презентация PowerPoint</vt:lpstr>
      <vt:lpstr>Презентация PowerPoint</vt:lpstr>
      <vt:lpstr>ПОИСК КЛЮЧЕЙ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АНАЛИЗ АЛГОРИТМОВ</vt:lpstr>
      <vt:lpstr>Презентация PowerPoint</vt:lpstr>
      <vt:lpstr>Презентация PowerPoint</vt:lpstr>
      <vt:lpstr>Презентация PowerPoint</vt:lpstr>
      <vt:lpstr>ПРАКТИЧЕСКОЕ ПРИМЕНЕНИЕ</vt:lpstr>
      <vt:lpstr>Презентация PowerPoint</vt:lpstr>
      <vt:lpstr>Спасибо за внимание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Тернарное дерево поиска</dc:title>
  <dc:creator>pahansan</dc:creator>
  <cp:lastModifiedBy>pahansan</cp:lastModifiedBy>
  <cp:revision>3</cp:revision>
  <dcterms:created xsi:type="dcterms:W3CDTF">2023-11-22T16:07:59Z</dcterms:created>
  <dcterms:modified xsi:type="dcterms:W3CDTF">2023-11-23T13:02:59Z</dcterms:modified>
</cp:coreProperties>
</file>