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2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72" r:id="rId14"/>
    <p:sldId id="27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Floyd-Warshall Algorithm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shortest path algorithm </a:t>
            </a:r>
          </a:p>
        </p:txBody>
      </p:sp>
    </p:spTree>
    <p:extLst>
      <p:ext uri="{BB962C8B-B14F-4D97-AF65-F5344CB8AC3E}">
        <p14:creationId xmlns:p14="http://schemas.microsoft.com/office/powerpoint/2010/main" val="165069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Dijkstra's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Bellmen-Ford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Johnson's Algorithm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Floyd-Warshall 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422163"/>
              </p:ext>
            </p:extLst>
          </p:nvPr>
        </p:nvGraphicFramePr>
        <p:xfrm>
          <a:off x="3868738" y="863599"/>
          <a:ext cx="7928308" cy="525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077"/>
                <a:gridCol w="1982077"/>
                <a:gridCol w="1982077"/>
                <a:gridCol w="1982077"/>
              </a:tblGrid>
              <a:tr h="1050773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Dijkstra's Algorithm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Bellmen-Ford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Algorithm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Johnson's Algorithm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507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source shortest paths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Single-source shortest paths.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solve all-pairs shortest paths.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507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Complexity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O(V2)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O(V⋅E).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O(V⋅E+V2logV).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507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 type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support for negative cycles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negative weights (no negative cycles).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negative weights (no negative cycles).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507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Sparse graph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Sparse graphs or cycle detection.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Sparse graphs (optimized using reweighting).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90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Routing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Finds the shortest paths in computer networks to optimize data packet routing.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Systems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Calculates the shortest routes between cities in road or rail networks.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Analysis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Determines the shortest connections or degrees of separation between users.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Analysis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 dependency resolution, such as in compilers or task scheduling.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125" y="724541"/>
            <a:ext cx="7725343" cy="5377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Shortest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in a City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2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1668"/>
            <a:ext cx="5795494" cy="5693866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 = float('inf')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vertices = 4  # Number of cities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floyd_warshall(graph):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# Initialize the distance matrix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distance_between_vertices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[[INF] * vertices for _ in range(vertices)]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# Copy the input graph to the distance matrix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for i in range(vertices):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for j in range(vertices):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distance_between_vertices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[i][j] = graph[i][j]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# Set the distance to self as 0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for i in range(vertices):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distance_between_vertices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[i][i] = 0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# Main algorithm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for k in range(vertices):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for i in range(vertices):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for j in range(vertices):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distance_between_vertices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[i][j] = min(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distance_between_vertices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[i][j],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distance_between_vertices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[i][k] + </a:t>
            </a:r>
            <a:endParaRPr lang="en-US" sz="1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distance_between_vertices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5494" y="141668"/>
            <a:ext cx="6396506" cy="56938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print_shortest_paths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distance_between_vertices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print_shortest_paths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(distance):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print("Following shows the shortest path between all the pairs of cities:")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for i in range(vertices):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for j in range(vertices):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print(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f"The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shortest distance between city {i + 1} and city {j + 1} is", end=" ")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if distance[i][j] == INF: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print("INF")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else: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print(distance[i][j])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print(" ")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graph representing distances between cities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Here, the graph is represented as an adjacency matrix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= [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[0, 3, INF, 5],  # Distances from city 1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[2, 0, INF, 4],  # Distances from city 2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[INF, 1, 0, INF], # Distances from city 3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[INF, INF, 2, 0]  # Distances from city 4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Run the Floyd-Warshall algorithm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floyd_warshall(graph)</a:t>
            </a: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47" y="988225"/>
            <a:ext cx="10058400" cy="54832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3455" y="484909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88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https://github.com/Kashaf313/floyd_warshall-Algorithm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327564" y="3228109"/>
            <a:ext cx="1541704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3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95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281" y="1737360"/>
            <a:ext cx="7315200" cy="512064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Floyd-Warshall Algorithm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dynamic programming algorithm used to </a:t>
            </a:r>
            <a:r>
              <a:rPr lang="en-US" sz="18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shortest paths between all pairs of vertices in a weighted graph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works for graphs with both positive and negative edge weights.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Finds the shortest paths between all pairs of vertices in a weighted graph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a step-by-step process to build solutions for smaller subproblems, eventually solving the overall problem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weighted graph represented by its adjacency matrix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matrix containing the shortest path distances between all pairs of vertices.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76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Floyd Warshall algorith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120" y="2051992"/>
            <a:ext cx="7315200" cy="512064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solution matrix same as the input graph matrix as a first step. </a:t>
            </a:r>
          </a:p>
          <a:p>
            <a:pPr fontAlgn="base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update the solution matrix by considering all vertices as an intermediate vertex. </a:t>
            </a:r>
          </a:p>
          <a:p>
            <a:pPr fontAlgn="base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idea is to pick all vertices one by one and updates all shortest paths which include the picked vertex as an intermediate vertex in the shortest path. </a:t>
            </a:r>
          </a:p>
          <a:p>
            <a:pPr fontAlgn="base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pick vertex number k as an intermediate vertex, we already have considered vertices {0, 1, 2, .. k-1} as intermediate vertices. </a:t>
            </a:r>
          </a:p>
          <a:p>
            <a:pPr fontAlgn="base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every pair (i, j) of the source and destination vertices respectively, there are two possible cases. </a:t>
            </a:r>
          </a:p>
          <a:p>
            <a:pPr lvl="1" fontAlgn="base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 is not an intermediate vertex in shortest path from i to j. We keep the value of dist[i][j] as it is. </a:t>
            </a:r>
          </a:p>
          <a:p>
            <a:pPr lvl="1" fontAlgn="base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 is an intermediate vertex in shortest path from i to j. We update the value of dist[i][j] as dist[i][k] + dist[k][j], if dist[i][j] &gt; dist[i][k] + dist[k][j]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77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example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2456" y="498496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eighted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05100" y="2367153"/>
            <a:ext cx="1176020" cy="10572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438378" y="2367153"/>
            <a:ext cx="2133600" cy="952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82456" y="3755612"/>
            <a:ext cx="3333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Weighted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positive negative graph.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435885" y="4346040"/>
            <a:ext cx="1314450" cy="116268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7492181" y="4346040"/>
            <a:ext cx="1790700" cy="10287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948516" y="2843403"/>
            <a:ext cx="1067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22258" y="4827858"/>
            <a:ext cx="1067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2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966417" cy="512064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quare721 BT" panose="020B0504020202060204" pitchFamily="34" charset="0"/>
                <a:cs typeface="Times New Roman" panose="02020603050405020304" pitchFamily="18" charset="0"/>
              </a:rPr>
              <a:t> For(k=1 to 4)  for D1 , D2 , D3 , D4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quare721 BT" panose="020B0504020202060204" pitchFamily="34" charset="0"/>
                <a:cs typeface="Times New Roman" panose="02020603050405020304" pitchFamily="18" charset="0"/>
              </a:rPr>
              <a:t>{ </a:t>
            </a:r>
            <a:endParaRPr lang="en-US" dirty="0" smtClean="0">
              <a:solidFill>
                <a:schemeClr val="tx1"/>
              </a:solidFill>
              <a:latin typeface="Square721 BT" panose="020B050402020206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Square721 BT" panose="020B0504020202060204" pitchFamily="34" charset="0"/>
                <a:cs typeface="Times New Roman" panose="02020603050405020304" pitchFamily="18" charset="0"/>
              </a:rPr>
              <a:t>for(i=1 </a:t>
            </a:r>
            <a:r>
              <a:rPr lang="en-US" dirty="0">
                <a:solidFill>
                  <a:schemeClr val="tx1"/>
                </a:solidFill>
                <a:latin typeface="Square721 BT" panose="020B0504020202060204" pitchFamily="34" charset="0"/>
                <a:cs typeface="Times New Roman" panose="02020603050405020304" pitchFamily="18" charset="0"/>
              </a:rPr>
              <a:t>to 4)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Square721 BT" panose="020B0504020202060204" pitchFamily="34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Square721 BT" panose="020B0504020202060204" pitchFamily="34" charset="0"/>
                <a:cs typeface="Times New Roman" panose="02020603050405020304" pitchFamily="18" charset="0"/>
              </a:rPr>
              <a:t>for(j=1 </a:t>
            </a:r>
            <a:r>
              <a:rPr lang="en-US" dirty="0">
                <a:solidFill>
                  <a:schemeClr val="tx1"/>
                </a:solidFill>
                <a:latin typeface="Square721 BT" panose="020B0504020202060204" pitchFamily="34" charset="0"/>
                <a:cs typeface="Times New Roman" panose="02020603050405020304" pitchFamily="18" charset="0"/>
              </a:rPr>
              <a:t>to 4)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quare721 BT" panose="020B0504020202060204" pitchFamily="34" charset="0"/>
                <a:cs typeface="Times New Roman" panose="02020603050405020304" pitchFamily="18" charset="0"/>
              </a:rPr>
              <a:t> Distance[i][j] = minimum (Distance[i][j], Distance[i][k] </a:t>
            </a:r>
            <a:r>
              <a:rPr lang="en-US" dirty="0" smtClean="0">
                <a:solidFill>
                  <a:schemeClr val="tx1"/>
                </a:solidFill>
                <a:latin typeface="Square721 BT" panose="020B0504020202060204" pitchFamily="34" charset="0"/>
                <a:cs typeface="Times New Roman" panose="02020603050405020304" pitchFamily="18" charset="0"/>
              </a:rPr>
              <a:t>+ Distance[k</a:t>
            </a:r>
            <a:r>
              <a:rPr lang="en-US" dirty="0">
                <a:solidFill>
                  <a:schemeClr val="tx1"/>
                </a:solidFill>
                <a:latin typeface="Square721 BT" panose="020B0504020202060204" pitchFamily="34" charset="0"/>
                <a:cs typeface="Times New Roman" panose="02020603050405020304" pitchFamily="18" charset="0"/>
              </a:rPr>
              <a:t>][j])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quare721 BT" panose="020B050402020206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Square721 BT" panose="020B050402020206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i = source Node, j = Destination Node, k = Intermediate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depends on the number of problems and sub-problems because we have to calculate shortest path of every node (n) . Suppose the size of any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n*n= n2 (n2 sub-problems) . And we also know every new distance[][] for any i and j depends on the distance calculated in earlier steps e.g., D1 depends on D0 , D2 depends on D1 , D3 depends on D4 . So, we have to work on every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Metrix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 *n e.g., n where n is total number 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Metrix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 the time complexity becomes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O(n3).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space complexity, we have n matrix and each matrix size is n2 . So its space complexity will be O(n3). But we can also refined this by saying that n2 is the space of matrix but rather than taking all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take the currently using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will be reduce to 2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a time. So the space complexity will be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O(n2).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running time of the Floyd-Warshall algorithm is O(V3) where V is the number of vertices in the graph.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 for O(V3)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Loop Over Intermediate Nodes: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iterates through all vertices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potential intermediate nodes.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loop runs V times.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Loops Over Source and Destination Nodes: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intermediate node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considers every pair of source (i) and destination (j) nodes.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j iterate over all V vertices, resulting in V2 iterations for these nested loops.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Time Update for Each Pair: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the innermost loop, the algorithm updates the distance Distance[i][j] by comparing two values: Distance[i][j] and Distance[i][D]+Distance[D][j].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operation takes O(1) time.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Thus, the total time complexity is: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O(V)×O(V2)×O(1)=O(V3)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Floyd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arshall with other algorithm like: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Bellman-Ford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Dijkstra's 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Johnson's Algorithm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70666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861</TotalTime>
  <Words>729</Words>
  <Application>Microsoft Office PowerPoint</Application>
  <PresentationFormat>Widescreen</PresentationFormat>
  <Paragraphs>156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Corbel</vt:lpstr>
      <vt:lpstr>Square721 BT</vt:lpstr>
      <vt:lpstr>Times New Roman</vt:lpstr>
      <vt:lpstr>Wingdings 2</vt:lpstr>
      <vt:lpstr>Frame</vt:lpstr>
      <vt:lpstr>Floyd-Warshall Algorithm</vt:lpstr>
      <vt:lpstr>Table of Contents</vt:lpstr>
      <vt:lpstr>Introduction</vt:lpstr>
      <vt:lpstr>Floyd Warshall algorithm</vt:lpstr>
      <vt:lpstr>Working with example </vt:lpstr>
      <vt:lpstr>Pseudocode</vt:lpstr>
      <vt:lpstr>Time complexity </vt:lpstr>
      <vt:lpstr>Running time</vt:lpstr>
      <vt:lpstr>Comparison </vt:lpstr>
      <vt:lpstr>Dijkstra's Algorithm, Bellmen-Ford Algorithm, Johnson's Algorithm comparison with Floyd-Warshall Algorithm   </vt:lpstr>
      <vt:lpstr>Real time Applications</vt:lpstr>
      <vt:lpstr>Application Example:      Shortest Path in a City Map</vt:lpstr>
      <vt:lpstr>PowerPoint Presentation</vt:lpstr>
      <vt:lpstr>PowerPoint Presentation</vt:lpstr>
      <vt:lpstr>Uploaded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</dc:creator>
  <cp:lastModifiedBy>DELL</cp:lastModifiedBy>
  <cp:revision>21</cp:revision>
  <dcterms:created xsi:type="dcterms:W3CDTF">2024-12-21T15:34:08Z</dcterms:created>
  <dcterms:modified xsi:type="dcterms:W3CDTF">2025-01-16T09:33:12Z</dcterms:modified>
</cp:coreProperties>
</file>