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africa</c:v>
                </c:pt>
                <c:pt idx="1">
                  <c:v>asia </c:v>
                </c:pt>
                <c:pt idx="2">
                  <c:v>europe 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30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44-4D66-8498-B7D0EFB00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81D55-6069-4747-B8B0-15798ACC28E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0D8D4A-A5E3-447E-88E6-FA171F5FD909}">
      <dgm:prSet phldrT="[Text]"/>
      <dgm:spPr/>
      <dgm:t>
        <a:bodyPr/>
        <a:lstStyle/>
        <a:p>
          <a:r>
            <a:rPr lang="en-US" dirty="0"/>
            <a:t>internet</a:t>
          </a:r>
        </a:p>
      </dgm:t>
    </dgm:pt>
    <dgm:pt modelId="{2A2A9722-F724-4410-8E61-1DDCA099A9EA}" type="parTrans" cxnId="{9064D94C-8CFF-4E8B-BE7B-1DF2CE50BA94}">
      <dgm:prSet/>
      <dgm:spPr/>
      <dgm:t>
        <a:bodyPr/>
        <a:lstStyle/>
        <a:p>
          <a:endParaRPr lang="en-US"/>
        </a:p>
      </dgm:t>
    </dgm:pt>
    <dgm:pt modelId="{7FA19927-3438-43AA-8749-2534EBA2255A}" type="sibTrans" cxnId="{9064D94C-8CFF-4E8B-BE7B-1DF2CE50BA94}">
      <dgm:prSet/>
      <dgm:spPr/>
      <dgm:t>
        <a:bodyPr/>
        <a:lstStyle/>
        <a:p>
          <a:endParaRPr lang="en-US"/>
        </a:p>
      </dgm:t>
    </dgm:pt>
    <dgm:pt modelId="{A2CFB6D4-ED48-4CDA-BCA9-39448C6707AF}">
      <dgm:prSet phldrT="[Text]"/>
      <dgm:spPr/>
      <dgm:t>
        <a:bodyPr/>
        <a:lstStyle/>
        <a:p>
          <a:r>
            <a:rPr lang="en-US" dirty="0"/>
            <a:t>mobile</a:t>
          </a:r>
        </a:p>
      </dgm:t>
    </dgm:pt>
    <dgm:pt modelId="{DAB6CCD5-0F0C-4C8E-9AB2-8C56A5F09AE4}" type="parTrans" cxnId="{DD439C48-5705-44EB-8346-42ADC87F6309}">
      <dgm:prSet/>
      <dgm:spPr/>
      <dgm:t>
        <a:bodyPr/>
        <a:lstStyle/>
        <a:p>
          <a:endParaRPr lang="en-US"/>
        </a:p>
      </dgm:t>
    </dgm:pt>
    <dgm:pt modelId="{D4B36311-02F5-48B5-AC72-9AA8622979BF}" type="sibTrans" cxnId="{DD439C48-5705-44EB-8346-42ADC87F6309}">
      <dgm:prSet/>
      <dgm:spPr/>
      <dgm:t>
        <a:bodyPr/>
        <a:lstStyle/>
        <a:p>
          <a:endParaRPr lang="en-US"/>
        </a:p>
      </dgm:t>
    </dgm:pt>
    <dgm:pt modelId="{7DE91594-4E1D-4FD6-A146-64601DE5BC7A}">
      <dgm:prSet phldrT="[Text]"/>
      <dgm:spPr/>
      <dgm:t>
        <a:bodyPr/>
        <a:lstStyle/>
        <a:p>
          <a:r>
            <a:rPr lang="en-US" dirty="0"/>
            <a:t>technology</a:t>
          </a:r>
        </a:p>
      </dgm:t>
    </dgm:pt>
    <dgm:pt modelId="{A0EDD101-3CFA-4551-8AF5-266CA51A7103}" type="parTrans" cxnId="{B815FF24-740C-459A-A132-B5E4F9C4CFCD}">
      <dgm:prSet/>
      <dgm:spPr/>
      <dgm:t>
        <a:bodyPr/>
        <a:lstStyle/>
        <a:p>
          <a:endParaRPr lang="en-US"/>
        </a:p>
      </dgm:t>
    </dgm:pt>
    <dgm:pt modelId="{4CE81581-1E05-4C39-A757-4ED90D43420F}" type="sibTrans" cxnId="{B815FF24-740C-459A-A132-B5E4F9C4CFCD}">
      <dgm:prSet/>
      <dgm:spPr/>
      <dgm:t>
        <a:bodyPr/>
        <a:lstStyle/>
        <a:p>
          <a:endParaRPr lang="en-US"/>
        </a:p>
      </dgm:t>
    </dgm:pt>
    <dgm:pt modelId="{3B55A3DC-E6A3-4DF2-AFE4-D74CA1DA8F12}">
      <dgm:prSet phldrT="[Text]"/>
      <dgm:spPr/>
      <dgm:t>
        <a:bodyPr/>
        <a:lstStyle/>
        <a:p>
          <a:r>
            <a:rPr lang="en-US" dirty="0" err="1"/>
            <a:t>comuter</a:t>
          </a:r>
          <a:endParaRPr lang="en-US" dirty="0"/>
        </a:p>
      </dgm:t>
    </dgm:pt>
    <dgm:pt modelId="{A46411EE-F988-4926-B3EC-B856DAA90633}" type="parTrans" cxnId="{DC287FDE-1E81-482C-8F8F-A33C1F42332C}">
      <dgm:prSet/>
      <dgm:spPr/>
      <dgm:t>
        <a:bodyPr/>
        <a:lstStyle/>
        <a:p>
          <a:endParaRPr lang="en-US"/>
        </a:p>
      </dgm:t>
    </dgm:pt>
    <dgm:pt modelId="{5A31AF0D-1D99-4833-87B3-FB1D4DD79351}" type="sibTrans" cxnId="{DC287FDE-1E81-482C-8F8F-A33C1F42332C}">
      <dgm:prSet/>
      <dgm:spPr/>
      <dgm:t>
        <a:bodyPr/>
        <a:lstStyle/>
        <a:p>
          <a:endParaRPr lang="en-US"/>
        </a:p>
      </dgm:t>
    </dgm:pt>
    <dgm:pt modelId="{171F8FE2-8017-4141-8838-03B551F2C033}" type="pres">
      <dgm:prSet presAssocID="{6B981D55-6069-4747-B8B0-15798ACC28E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2A13452-63C3-4FD7-9800-E798E5E2041D}" type="pres">
      <dgm:prSet presAssocID="{990D8D4A-A5E3-447E-88E6-FA171F5FD909}" presName="centerShape" presStyleLbl="node0" presStyleIdx="0" presStyleCnt="1"/>
      <dgm:spPr/>
    </dgm:pt>
    <dgm:pt modelId="{C94FA575-EE8E-45E4-89B5-46FB115D00A7}" type="pres">
      <dgm:prSet presAssocID="{A2CFB6D4-ED48-4CDA-BCA9-39448C6707AF}" presName="node" presStyleLbl="node1" presStyleIdx="0" presStyleCnt="3">
        <dgm:presLayoutVars>
          <dgm:bulletEnabled val="1"/>
        </dgm:presLayoutVars>
      </dgm:prSet>
      <dgm:spPr/>
    </dgm:pt>
    <dgm:pt modelId="{5AB9970B-DE72-4C7B-AD50-CDE1D795AEDA}" type="pres">
      <dgm:prSet presAssocID="{A2CFB6D4-ED48-4CDA-BCA9-39448C6707AF}" presName="dummy" presStyleCnt="0"/>
      <dgm:spPr/>
    </dgm:pt>
    <dgm:pt modelId="{C08CE68D-861C-44E3-9ECB-0449266A03C0}" type="pres">
      <dgm:prSet presAssocID="{D4B36311-02F5-48B5-AC72-9AA8622979BF}" presName="sibTrans" presStyleLbl="sibTrans2D1" presStyleIdx="0" presStyleCnt="3"/>
      <dgm:spPr/>
    </dgm:pt>
    <dgm:pt modelId="{AFCF0DB5-B797-4189-87DF-65AB6F9428FC}" type="pres">
      <dgm:prSet presAssocID="{7DE91594-4E1D-4FD6-A146-64601DE5BC7A}" presName="node" presStyleLbl="node1" presStyleIdx="1" presStyleCnt="3">
        <dgm:presLayoutVars>
          <dgm:bulletEnabled val="1"/>
        </dgm:presLayoutVars>
      </dgm:prSet>
      <dgm:spPr/>
    </dgm:pt>
    <dgm:pt modelId="{CCBB9139-7096-461B-B882-3ABF5E163632}" type="pres">
      <dgm:prSet presAssocID="{7DE91594-4E1D-4FD6-A146-64601DE5BC7A}" presName="dummy" presStyleCnt="0"/>
      <dgm:spPr/>
    </dgm:pt>
    <dgm:pt modelId="{971ADBA1-89C1-42F1-AAF5-3A8540BA3BEA}" type="pres">
      <dgm:prSet presAssocID="{4CE81581-1E05-4C39-A757-4ED90D43420F}" presName="sibTrans" presStyleLbl="sibTrans2D1" presStyleIdx="1" presStyleCnt="3"/>
      <dgm:spPr/>
    </dgm:pt>
    <dgm:pt modelId="{7E05C26E-72C9-4D74-B47F-9513142F6BB8}" type="pres">
      <dgm:prSet presAssocID="{3B55A3DC-E6A3-4DF2-AFE4-D74CA1DA8F12}" presName="node" presStyleLbl="node1" presStyleIdx="2" presStyleCnt="3">
        <dgm:presLayoutVars>
          <dgm:bulletEnabled val="1"/>
        </dgm:presLayoutVars>
      </dgm:prSet>
      <dgm:spPr/>
    </dgm:pt>
    <dgm:pt modelId="{DC3FB4EB-CA34-4736-B7CE-E4739DEAF420}" type="pres">
      <dgm:prSet presAssocID="{3B55A3DC-E6A3-4DF2-AFE4-D74CA1DA8F12}" presName="dummy" presStyleCnt="0"/>
      <dgm:spPr/>
    </dgm:pt>
    <dgm:pt modelId="{F8FBD089-1C81-4CC9-9422-AA6871970D45}" type="pres">
      <dgm:prSet presAssocID="{5A31AF0D-1D99-4833-87B3-FB1D4DD79351}" presName="sibTrans" presStyleLbl="sibTrans2D1" presStyleIdx="2" presStyleCnt="3"/>
      <dgm:spPr/>
    </dgm:pt>
  </dgm:ptLst>
  <dgm:cxnLst>
    <dgm:cxn modelId="{763FCB04-23E0-46FE-9D79-2965284E367B}" type="presOf" srcId="{4CE81581-1E05-4C39-A757-4ED90D43420F}" destId="{971ADBA1-89C1-42F1-AAF5-3A8540BA3BEA}" srcOrd="0" destOrd="0" presId="urn:microsoft.com/office/officeart/2005/8/layout/radial6"/>
    <dgm:cxn modelId="{97B32E17-5790-4C16-A248-FEBB97A65E35}" type="presOf" srcId="{7DE91594-4E1D-4FD6-A146-64601DE5BC7A}" destId="{AFCF0DB5-B797-4189-87DF-65AB6F9428FC}" srcOrd="0" destOrd="0" presId="urn:microsoft.com/office/officeart/2005/8/layout/radial6"/>
    <dgm:cxn modelId="{B815FF24-740C-459A-A132-B5E4F9C4CFCD}" srcId="{990D8D4A-A5E3-447E-88E6-FA171F5FD909}" destId="{7DE91594-4E1D-4FD6-A146-64601DE5BC7A}" srcOrd="1" destOrd="0" parTransId="{A0EDD101-3CFA-4551-8AF5-266CA51A7103}" sibTransId="{4CE81581-1E05-4C39-A757-4ED90D43420F}"/>
    <dgm:cxn modelId="{F5C37E3B-09BD-41FE-92B5-08AD9D03338E}" type="presOf" srcId="{6B981D55-6069-4747-B8B0-15798ACC28EB}" destId="{171F8FE2-8017-4141-8838-03B551F2C033}" srcOrd="0" destOrd="0" presId="urn:microsoft.com/office/officeart/2005/8/layout/radial6"/>
    <dgm:cxn modelId="{53116B65-7D4D-43FA-94F4-7D2D55745A44}" type="presOf" srcId="{D4B36311-02F5-48B5-AC72-9AA8622979BF}" destId="{C08CE68D-861C-44E3-9ECB-0449266A03C0}" srcOrd="0" destOrd="0" presId="urn:microsoft.com/office/officeart/2005/8/layout/radial6"/>
    <dgm:cxn modelId="{DD439C48-5705-44EB-8346-42ADC87F6309}" srcId="{990D8D4A-A5E3-447E-88E6-FA171F5FD909}" destId="{A2CFB6D4-ED48-4CDA-BCA9-39448C6707AF}" srcOrd="0" destOrd="0" parTransId="{DAB6CCD5-0F0C-4C8E-9AB2-8C56A5F09AE4}" sibTransId="{D4B36311-02F5-48B5-AC72-9AA8622979BF}"/>
    <dgm:cxn modelId="{9064D94C-8CFF-4E8B-BE7B-1DF2CE50BA94}" srcId="{6B981D55-6069-4747-B8B0-15798ACC28EB}" destId="{990D8D4A-A5E3-447E-88E6-FA171F5FD909}" srcOrd="0" destOrd="0" parTransId="{2A2A9722-F724-4410-8E61-1DDCA099A9EA}" sibTransId="{7FA19927-3438-43AA-8749-2534EBA2255A}"/>
    <dgm:cxn modelId="{F6F18499-1A99-452B-9995-0BA89AB29F03}" type="presOf" srcId="{3B55A3DC-E6A3-4DF2-AFE4-D74CA1DA8F12}" destId="{7E05C26E-72C9-4D74-B47F-9513142F6BB8}" srcOrd="0" destOrd="0" presId="urn:microsoft.com/office/officeart/2005/8/layout/radial6"/>
    <dgm:cxn modelId="{E774E29A-E3B6-4BE7-B9D9-CE50F93036C6}" type="presOf" srcId="{5A31AF0D-1D99-4833-87B3-FB1D4DD79351}" destId="{F8FBD089-1C81-4CC9-9422-AA6871970D45}" srcOrd="0" destOrd="0" presId="urn:microsoft.com/office/officeart/2005/8/layout/radial6"/>
    <dgm:cxn modelId="{6BAF3A9F-00EB-413B-8BB9-37BBB01E6E77}" type="presOf" srcId="{990D8D4A-A5E3-447E-88E6-FA171F5FD909}" destId="{02A13452-63C3-4FD7-9800-E798E5E2041D}" srcOrd="0" destOrd="0" presId="urn:microsoft.com/office/officeart/2005/8/layout/radial6"/>
    <dgm:cxn modelId="{0DF762A3-5525-4547-9D0B-25EC82065B0C}" type="presOf" srcId="{A2CFB6D4-ED48-4CDA-BCA9-39448C6707AF}" destId="{C94FA575-EE8E-45E4-89B5-46FB115D00A7}" srcOrd="0" destOrd="0" presId="urn:microsoft.com/office/officeart/2005/8/layout/radial6"/>
    <dgm:cxn modelId="{DC287FDE-1E81-482C-8F8F-A33C1F42332C}" srcId="{990D8D4A-A5E3-447E-88E6-FA171F5FD909}" destId="{3B55A3DC-E6A3-4DF2-AFE4-D74CA1DA8F12}" srcOrd="2" destOrd="0" parTransId="{A46411EE-F988-4926-B3EC-B856DAA90633}" sibTransId="{5A31AF0D-1D99-4833-87B3-FB1D4DD79351}"/>
    <dgm:cxn modelId="{DF4D9BC3-63A5-4D0D-A06A-5270DDD52B54}" type="presParOf" srcId="{171F8FE2-8017-4141-8838-03B551F2C033}" destId="{02A13452-63C3-4FD7-9800-E798E5E2041D}" srcOrd="0" destOrd="0" presId="urn:microsoft.com/office/officeart/2005/8/layout/radial6"/>
    <dgm:cxn modelId="{EA2FBB0A-E9D6-4FDD-8BBA-C741829F7AAE}" type="presParOf" srcId="{171F8FE2-8017-4141-8838-03B551F2C033}" destId="{C94FA575-EE8E-45E4-89B5-46FB115D00A7}" srcOrd="1" destOrd="0" presId="urn:microsoft.com/office/officeart/2005/8/layout/radial6"/>
    <dgm:cxn modelId="{85006B52-38DF-431F-87CE-1D375B611A14}" type="presParOf" srcId="{171F8FE2-8017-4141-8838-03B551F2C033}" destId="{5AB9970B-DE72-4C7B-AD50-CDE1D795AEDA}" srcOrd="2" destOrd="0" presId="urn:microsoft.com/office/officeart/2005/8/layout/radial6"/>
    <dgm:cxn modelId="{123C533F-63A9-40FD-B87B-4A4C2066AD89}" type="presParOf" srcId="{171F8FE2-8017-4141-8838-03B551F2C033}" destId="{C08CE68D-861C-44E3-9ECB-0449266A03C0}" srcOrd="3" destOrd="0" presId="urn:microsoft.com/office/officeart/2005/8/layout/radial6"/>
    <dgm:cxn modelId="{965C89A9-29B5-42B4-A6BA-B31200AC4F83}" type="presParOf" srcId="{171F8FE2-8017-4141-8838-03B551F2C033}" destId="{AFCF0DB5-B797-4189-87DF-65AB6F9428FC}" srcOrd="4" destOrd="0" presId="urn:microsoft.com/office/officeart/2005/8/layout/radial6"/>
    <dgm:cxn modelId="{146E3CAF-76F3-4016-AC30-265C684AE889}" type="presParOf" srcId="{171F8FE2-8017-4141-8838-03B551F2C033}" destId="{CCBB9139-7096-461B-B882-3ABF5E163632}" srcOrd="5" destOrd="0" presId="urn:microsoft.com/office/officeart/2005/8/layout/radial6"/>
    <dgm:cxn modelId="{923F2D33-E178-4B72-A5DE-AB85A51C9D6A}" type="presParOf" srcId="{171F8FE2-8017-4141-8838-03B551F2C033}" destId="{971ADBA1-89C1-42F1-AAF5-3A8540BA3BEA}" srcOrd="6" destOrd="0" presId="urn:microsoft.com/office/officeart/2005/8/layout/radial6"/>
    <dgm:cxn modelId="{EB90A627-A0A0-4D30-9F73-A38D746C2937}" type="presParOf" srcId="{171F8FE2-8017-4141-8838-03B551F2C033}" destId="{7E05C26E-72C9-4D74-B47F-9513142F6BB8}" srcOrd="7" destOrd="0" presId="urn:microsoft.com/office/officeart/2005/8/layout/radial6"/>
    <dgm:cxn modelId="{FABA59F1-8827-4F9D-BD29-DA9D2F0394ED}" type="presParOf" srcId="{171F8FE2-8017-4141-8838-03B551F2C033}" destId="{DC3FB4EB-CA34-4736-B7CE-E4739DEAF420}" srcOrd="8" destOrd="0" presId="urn:microsoft.com/office/officeart/2005/8/layout/radial6"/>
    <dgm:cxn modelId="{962DC680-6747-418A-8E5E-389CC91C2E1F}" type="presParOf" srcId="{171F8FE2-8017-4141-8838-03B551F2C033}" destId="{F8FBD089-1C81-4CC9-9422-AA6871970D4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D089-1C81-4CC9-9422-AA6871970D45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DBA1-89C1-42F1-AAF5-3A8540BA3BEA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CE68D-861C-44E3-9ECB-0449266A03C0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3452-63C3-4FD7-9800-E798E5E2041D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internet</a:t>
          </a:r>
        </a:p>
      </dsp:txBody>
      <dsp:txXfrm>
        <a:off x="3338563" y="2172886"/>
        <a:ext cx="1450873" cy="1450873"/>
      </dsp:txXfrm>
    </dsp:sp>
    <dsp:sp modelId="{C94FA575-EE8E-45E4-89B5-46FB115D00A7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mobile</a:t>
          </a:r>
        </a:p>
      </dsp:txBody>
      <dsp:txXfrm>
        <a:off x="3556194" y="211966"/>
        <a:ext cx="1015610" cy="1015610"/>
      </dsp:txXfrm>
    </dsp:sp>
    <dsp:sp modelId="{AFCF0DB5-B797-4189-87DF-65AB6F9428FC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technology</a:t>
          </a:r>
        </a:p>
      </dsp:txBody>
      <dsp:txXfrm>
        <a:off x="5442875" y="3479793"/>
        <a:ext cx="1015610" cy="1015610"/>
      </dsp:txXfrm>
    </dsp:sp>
    <dsp:sp modelId="{7E05C26E-72C9-4D74-B47F-9513142F6BB8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comuter</a:t>
          </a:r>
          <a:endParaRPr lang="en-US" sz="1300" kern="1200" dirty="0"/>
        </a:p>
      </dsp:txBody>
      <dsp:txXfrm>
        <a:off x="1669513" y="3479793"/>
        <a:ext cx="1015610" cy="101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53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D04D7D-D956-406D-99EC-821946B4D4D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63A4-8F14-4EDE-A90C-2729DC3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0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F45-AB35-43D6-96CA-6B21BECB4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“The internet”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1C631-529F-496C-B799-BC214F59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internet is the global system of interconnected computer network that uses the internet protocol suite to communicate between network and devices.</a:t>
            </a:r>
          </a:p>
        </p:txBody>
      </p:sp>
    </p:spTree>
    <p:extLst>
      <p:ext uri="{BB962C8B-B14F-4D97-AF65-F5344CB8AC3E}">
        <p14:creationId xmlns:p14="http://schemas.microsoft.com/office/powerpoint/2010/main" val="123151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7F99-571C-425B-A6FA-FD03050D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F9A0-1F36-419D-BB46-262FCAC61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Internet was a huge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backbone of today’s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evolve with time</a:t>
            </a:r>
          </a:p>
        </p:txBody>
      </p:sp>
    </p:spTree>
    <p:extLst>
      <p:ext uri="{BB962C8B-B14F-4D97-AF65-F5344CB8AC3E}">
        <p14:creationId xmlns:p14="http://schemas.microsoft.com/office/powerpoint/2010/main" val="203182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870E-17E8-44F0-B603-157D3E63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internet users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A11EBC-A38D-4D98-8037-9EE00100D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06304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045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86D-5F86-4CF7-A5E5-672FF9C2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DE14-9261-4EDB-844A-12E099A35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positive thing about the internet is that you can  find whatever you want , whenever.</a:t>
            </a:r>
          </a:p>
        </p:txBody>
      </p:sp>
    </p:spTree>
    <p:extLst>
      <p:ext uri="{BB962C8B-B14F-4D97-AF65-F5344CB8AC3E}">
        <p14:creationId xmlns:p14="http://schemas.microsoft.com/office/powerpoint/2010/main" val="3003141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1640-6FA1-46BF-BAC2-B75F8E11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1E6E-05FD-4C3C-A50D-1C518BA3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Internet is used in everywhere , and it is very important. </a:t>
            </a:r>
          </a:p>
        </p:txBody>
      </p:sp>
      <p:pic>
        <p:nvPicPr>
          <p:cNvPr id="1026" name="Picture 2" descr="BREAKING: Massive Internet Outage Across Globe, Some of World">
            <a:extLst>
              <a:ext uri="{FF2B5EF4-FFF2-40B4-BE49-F238E27FC236}">
                <a16:creationId xmlns:a16="http://schemas.microsoft.com/office/drawing/2014/main" id="{1003BE8A-F932-4F4F-A216-3C6121F3FBD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2" b="152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8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8B63550-A070-49B4-87B0-B23BE4948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8554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06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2mate.com - BBC Learning  What Is The Internet_480p">
            <a:hlinkClick r:id="" action="ppaction://media"/>
            <a:extLst>
              <a:ext uri="{FF2B5EF4-FFF2-40B4-BE49-F238E27FC236}">
                <a16:creationId xmlns:a16="http://schemas.microsoft.com/office/drawing/2014/main" id="{EF2E005D-D508-4E89-90B8-AE3393ED9D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98424"/>
            <a:ext cx="12192000" cy="68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9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7E8-865F-498A-A8C9-7DDCAF8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internet like a telephone network?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86BD-FA9B-4920-9BD1-6D976256E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internet is not like </a:t>
            </a:r>
            <a:r>
              <a:rPr lang="en-US" dirty="0" err="1"/>
              <a:t>trlrphone</a:t>
            </a:r>
            <a:r>
              <a:rPr lang="en-US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999077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A39F-94C1-4B02-BC3F-FDF88222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internet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82E7-9F35-4DB3-84CC-E45C7188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Collaborate with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out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956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4451-E26E-4B9F-89D2-8C4518F2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internet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9BFB-27A6-43AF-A3D4-BBEC8715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Addiction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Time wester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Causes of distraction</a:t>
            </a:r>
          </a:p>
        </p:txBody>
      </p:sp>
    </p:spTree>
    <p:extLst>
      <p:ext uri="{BB962C8B-B14F-4D97-AF65-F5344CB8AC3E}">
        <p14:creationId xmlns:p14="http://schemas.microsoft.com/office/powerpoint/2010/main" val="193427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121</Words>
  <Application>Microsoft Office PowerPoint</Application>
  <PresentationFormat>Widescreen</PresentationFormat>
  <Paragraphs>28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“The internet”</vt:lpstr>
      <vt:lpstr>World internet users</vt:lpstr>
      <vt:lpstr>Positive thing</vt:lpstr>
      <vt:lpstr>Internet</vt:lpstr>
      <vt:lpstr>PowerPoint Presentation</vt:lpstr>
      <vt:lpstr>PowerPoint Presentation</vt:lpstr>
      <vt:lpstr>Is the internet like a telephone network?</vt:lpstr>
      <vt:lpstr>Uses of internet</vt:lpstr>
      <vt:lpstr>Disadvantages of internet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internet”</dc:title>
  <dc:creator>Kashan Humayun 24773</dc:creator>
  <cp:lastModifiedBy>Kashan Humayun 24773</cp:lastModifiedBy>
  <cp:revision>1</cp:revision>
  <dcterms:created xsi:type="dcterms:W3CDTF">2022-04-26T14:48:55Z</dcterms:created>
  <dcterms:modified xsi:type="dcterms:W3CDTF">2022-04-26T15:49:23Z</dcterms:modified>
</cp:coreProperties>
</file>