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71" r:id="rId14"/>
    <p:sldId id="275" r:id="rId15"/>
    <p:sldId id="273" r:id="rId16"/>
    <p:sldId id="274" r:id="rId17"/>
    <p:sldId id="283" r:id="rId18"/>
    <p:sldId id="286" r:id="rId19"/>
    <p:sldId id="285" r:id="rId20"/>
    <p:sldId id="293" r:id="rId21"/>
    <p:sldId id="284" r:id="rId22"/>
    <p:sldId id="292" r:id="rId23"/>
    <p:sldId id="291" r:id="rId24"/>
    <p:sldId id="281" r:id="rId25"/>
    <p:sldId id="282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AN RASHEED" initials="HR" lastIdx="2" clrIdx="0">
    <p:extLst>
      <p:ext uri="{19B8F6BF-5375-455C-9EA6-DF929625EA0E}">
        <p15:presenceInfo xmlns:p15="http://schemas.microsoft.com/office/powerpoint/2012/main" userId="5b0aded7a0d797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5468" autoAdjust="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A70B-2698-4312-BC12-8AA01F0A90C2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4067-D45B-4E22-B5FF-757BF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5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ma Koshi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ma Koshi Medium" panose="00000600000000000000" pitchFamily="2" charset="0"/>
              </a:defRPr>
            </a:lvl1pPr>
          </a:lstStyle>
          <a:p>
            <a:fld id="{FEDEC5AA-11F3-41F3-84A2-41906D306E1E}" type="datetimeFigureOut">
              <a:rPr lang="en-US" smtClean="0"/>
              <a:pPr/>
              <a:t>12-Jan-17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ma Koshi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ma Koshi Medium" panose="00000600000000000000" pitchFamily="2" charset="0"/>
              </a:defRPr>
            </a:lvl1pPr>
          </a:lstStyle>
          <a:p>
            <a:fld id="{69E2888B-712B-4242-A5B9-0280A88097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ma Koshi Medium" panose="000006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ma Koshi Medium" panose="000006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ma Koshi Medium" panose="000006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ma Koshi Medium" panose="000006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ma Koshi Medium" panose="000006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2888B-712B-4242-A5B9-0280A88097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2888B-712B-4242-A5B9-0280A88097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7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2888B-712B-4242-A5B9-0280A88097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2888B-712B-4242-A5B9-0280A88097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C88-2255-4670-B5E7-B9B578067BCD}" type="datetime1">
              <a:rPr lang="en-US" smtClean="0"/>
              <a:t>12-Jan-17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22D-E39B-4A65-AAED-7CB71DC96518}" type="datetime1">
              <a:rPr lang="en-US" smtClean="0"/>
              <a:t>12-Jan-17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37FF-C389-42FD-A56C-1CFCC1B245E1}" type="datetime1">
              <a:rPr lang="en-US" smtClean="0"/>
              <a:t>12-Jan-17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67AC-2E85-4ABE-8157-1262C13A384F}" type="datetime1">
              <a:rPr lang="en-US" smtClean="0"/>
              <a:t>12-Jan-17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55A2-8A51-411E-B67C-F8F14AEB6372}" type="datetime1">
              <a:rPr lang="en-US" smtClean="0"/>
              <a:t>12-Jan-17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9D36-2C6F-4B23-AE67-A356794486B6}" type="datetime1">
              <a:rPr lang="en-US" smtClean="0"/>
              <a:t>12-Jan-17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0D6C-813E-464D-8545-6D10E2BCCEDE}" type="datetime1">
              <a:rPr lang="en-US" smtClean="0"/>
              <a:t>12-Jan-17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00A-015A-474C-8FB5-F32D316953BB}" type="datetime1">
              <a:rPr lang="en-US" smtClean="0"/>
              <a:t>12-Jan-17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E059-1245-4935-8D88-EB02A549B19B}" type="datetime1">
              <a:rPr lang="en-US" smtClean="0"/>
              <a:t>12-Jan-17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1257-3B42-4A62-B753-71260C46BDBD}" type="datetime1">
              <a:rPr lang="en-US" smtClean="0"/>
              <a:t>12-Jan-17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4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003E-FE03-470D-9829-40D44A1C2B60}" type="datetime1">
              <a:rPr lang="en-US" smtClean="0"/>
              <a:t>12-Jan-17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ma Koshi Medium" panose="00000600000000000000" pitchFamily="2" charset="0"/>
              </a:defRPr>
            </a:lvl1pPr>
          </a:lstStyle>
          <a:p>
            <a:fld id="{AB368910-2449-496E-BDE9-37D593226922}" type="datetime1">
              <a:rPr lang="en-US" smtClean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ma Koshi Medium" panose="00000600000000000000" pitchFamily="2" charset="0"/>
              </a:defRPr>
            </a:lvl1pPr>
          </a:lstStyle>
          <a:p>
            <a:r>
              <a:rPr lang="en-US" dirty="0" smtClean="0"/>
              <a:t>Object Oriented Programming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ma Koshi Medium" panose="00000600000000000000" pitchFamily="2" charset="0"/>
              </a:defRPr>
            </a:lvl1pPr>
          </a:lstStyle>
          <a:p>
            <a:fld id="{E0AAD7E4-0F4B-41D4-B832-9CA844345C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ma Koshi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ma Koshi 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ma Koshi 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ma Koshi 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ma Koshi 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ma Koshi 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HASAN\Desktop\presentation\Stock.txt" TargetMode="External"/><Relationship Id="rId3" Type="http://schemas.openxmlformats.org/officeDocument/2006/relationships/hyperlink" Target="file:///C:\Users\HASAN\Desktop\presentation\AdminName.txt" TargetMode="External"/><Relationship Id="rId7" Type="http://schemas.openxmlformats.org/officeDocument/2006/relationships/hyperlink" Target="file:///C:\Users\HASAN\Desktop\presentation\ItemList.txt" TargetMode="External"/><Relationship Id="rId2" Type="http://schemas.openxmlformats.org/officeDocument/2006/relationships/hyperlink" Target="file:///C:\Users\HASAN\Downloads\Compressed\VirtualShoppingSystem7.0beta\VirtualShoppingSystem7.0beta\AdminName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HASAN\Desktop\presentation\ClientPassword.txt" TargetMode="External"/><Relationship Id="rId5" Type="http://schemas.openxmlformats.org/officeDocument/2006/relationships/hyperlink" Target="file:///C:\Users\HASAN\Desktop\presentation\ClientUsername.txt" TargetMode="External"/><Relationship Id="rId10" Type="http://schemas.openxmlformats.org/officeDocument/2006/relationships/hyperlink" Target="file:///C:\Users\HASAN\Desktop\presentation\ShoppingHistory.txt" TargetMode="External"/><Relationship Id="rId4" Type="http://schemas.openxmlformats.org/officeDocument/2006/relationships/hyperlink" Target="file:///C:\Users\HASAN\Desktop\presentation\AdminPassword.txt" TargetMode="External"/><Relationship Id="rId9" Type="http://schemas.openxmlformats.org/officeDocument/2006/relationships/hyperlink" Target="file:///C:\Users\HASAN\Desktop\presentation\ItemCost.t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ASAN\Desktop\presentation\Virtual-Shopping-System-UML-2.0.vsd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ASAN\Desktop\presentation\Intro.pptx#-1,1,VIRTUAL SHOPPING 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346" y="261258"/>
            <a:ext cx="2867378" cy="211981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800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V</a:t>
            </a:r>
            <a:r>
              <a:rPr lang="en-US" sz="4000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IRTUAL</a:t>
            </a:r>
            <a:r>
              <a:rPr lang="en-US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HOPPING</a:t>
            </a:r>
            <a:r>
              <a:rPr lang="en-US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Arima Koshi Extra Bold" panose="00000900000000000000" pitchFamily="2" charset="0"/>
                <a:cs typeface="Arima Koshi Extra Bold" panose="00000900000000000000" pitchFamily="2" charset="0"/>
              </a:rPr>
              <a:t>YSTEM</a:t>
            </a:r>
            <a:endParaRPr lang="en-US" sz="4800" dirty="0">
              <a:solidFill>
                <a:schemeClr val="bg1"/>
              </a:solidFill>
              <a:latin typeface="Arima Koshi Extra Bold" panose="00000900000000000000" pitchFamily="2" charset="0"/>
              <a:cs typeface="Arima Koshi Extra Bold" panose="000009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2381073"/>
            <a:ext cx="2675467" cy="461962"/>
          </a:xfrm>
        </p:spPr>
        <p:txBody>
          <a:bodyPr>
            <a:norm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  <a:latin typeface="Arima Koshi Light" panose="00000400000000000000" pitchFamily="2" charset="0"/>
                <a:cs typeface="Arima Koshi Light" panose="00000400000000000000" pitchFamily="2" charset="0"/>
              </a:rPr>
              <a:t>“Just Click and Shop”</a:t>
            </a:r>
            <a:endParaRPr lang="en-US" sz="1600" i="1" dirty="0">
              <a:solidFill>
                <a:schemeClr val="bg1"/>
              </a:solidFill>
              <a:latin typeface="Arima Koshi Light" panose="00000400000000000000" pitchFamily="2" charset="0"/>
              <a:cs typeface="Arima Koshi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1911" y="5206523"/>
            <a:ext cx="3547699" cy="1328522"/>
            <a:chOff x="191911" y="5206523"/>
            <a:chExt cx="3547699" cy="132852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91911" y="5206523"/>
              <a:ext cx="2231071" cy="81642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Arima Koshi Medium" panose="000006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sz="2800" dirty="0" smtClean="0">
                  <a:solidFill>
                    <a:schemeClr val="bg2"/>
                  </a:solidFill>
                </a:rPr>
                <a:t>Submitted to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203341" y="6022952"/>
              <a:ext cx="3536269" cy="5120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ma Koshi Medium" panose="00000600000000000000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ma Koshi Medium" panose="00000600000000000000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ma Koshi Medium" panose="00000600000000000000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ma Koshi Medium" panose="00000600000000000000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ma Koshi Medium" panose="00000600000000000000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>
                  <a:solidFill>
                    <a:schemeClr val="bg2"/>
                  </a:solidFill>
                  <a:cs typeface="Arima Koshi Medium" panose="00000600000000000000" pitchFamily="2" charset="0"/>
                </a:rPr>
                <a:t>Dr. Humera Tariq</a:t>
              </a:r>
              <a:endParaRPr lang="en-US" sz="1800" dirty="0">
                <a:solidFill>
                  <a:schemeClr val="bg2"/>
                </a:solidFill>
                <a:cs typeface="Arima Koshi Medium" panose="00000600000000000000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08029" y="261258"/>
            <a:ext cx="25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bg1"/>
                </a:solidFill>
              </a:rPr>
              <a:t>Devloped</a:t>
            </a:r>
            <a:r>
              <a:rPr lang="en-US" u="sng" dirty="0" smtClean="0">
                <a:solidFill>
                  <a:schemeClr val="bg1"/>
                </a:solidFill>
              </a:rPr>
              <a:t> by S.K.S.H.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688771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Text Files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These are the text files we have used in our project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  <a:hlinkClick r:id="rId2" action="ppaction://hlinkfil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3" action="ppaction://hlinkfile"/>
              </a:rPr>
              <a:t>Admins Names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4" action="ppaction://hlinkfile"/>
              </a:rPr>
              <a:t>Admins Password</a:t>
            </a:r>
            <a:endParaRPr lang="en-US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5" action="ppaction://hlinkfile"/>
              </a:rPr>
              <a:t>User Names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6" action="ppaction://hlinkfile"/>
              </a:rPr>
              <a:t>User Passwords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7" action="ppaction://hlinkfile"/>
              </a:rPr>
              <a:t>Items Name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8" action="ppaction://hlinkfile"/>
              </a:rPr>
              <a:t>Stock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9" action="ppaction://hlinkfile"/>
              </a:rPr>
              <a:t>Item Cost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10" action="ppaction://hlinkfile"/>
              </a:rPr>
              <a:t>Client Login History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513"/>
            <a:ext cx="4778829" cy="1194734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Attributes Handling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457" y="7309304"/>
            <a:ext cx="692034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u="sng" dirty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String User Name;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User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String Password;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Boolean j=false;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We use the boolean for a while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Int w = 0</a:t>
            </a:r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;</a:t>
            </a:r>
            <a:endParaRPr lang="en-US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309304"/>
            <a:ext cx="10515600" cy="3400286"/>
          </a:xfrm>
        </p:spPr>
      </p:pic>
      <p:grpSp>
        <p:nvGrpSpPr>
          <p:cNvPr id="11" name="Group 10"/>
          <p:cNvGrpSpPr/>
          <p:nvPr/>
        </p:nvGrpSpPr>
        <p:grpSpPr>
          <a:xfrm>
            <a:off x="609600" y="7086602"/>
            <a:ext cx="7931583" cy="3273836"/>
            <a:chOff x="2130208" y="2602346"/>
            <a:chExt cx="7931583" cy="32738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208" y="2602346"/>
              <a:ext cx="7730398" cy="15363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208" y="4138671"/>
              <a:ext cx="7931583" cy="173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75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4.81481E-6 L 0.00638 -0.810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81088 L 0.00638 -1.4918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827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57246 L 0.00078 -0.827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972 L -4.16667E-7 -0.811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81366 L -0.00026 -1.5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85509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  <a:hlinkClick r:id="rId3" action="ppaction://hlinksldjump" tooltip="In class-based object-oriented programming, a constructor (abbreviation: ctor) in a class is a special type of subroutine called to create an object. It prepares the new object for use, often accepting arguments that the constructor uses to set required me"/>
              </a:rPr>
              <a:t>Constructor Calling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4200" y="2803973"/>
            <a:ext cx="6346486" cy="1658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4987" y="3195799"/>
            <a:ext cx="5268060" cy="103837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6079840" y="2629015"/>
            <a:ext cx="5515745" cy="1871741"/>
            <a:chOff x="3338127" y="2890762"/>
            <a:chExt cx="5515745" cy="187174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127" y="2890762"/>
              <a:ext cx="5515745" cy="10764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407" y="4243842"/>
              <a:ext cx="4214122" cy="518661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888557" y="3331021"/>
            <a:ext cx="919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Here are the few Examples of constructor calling from our code</a:t>
            </a:r>
            <a:endParaRPr lang="en-US" sz="2000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5E-6 -2.96296E-6 L -0.00052 -0.2831 " pathEditMode="relative" rAng="0" ptsTypes="AA">
                                      <p:cBhvr>
                                        <p:cTn id="11" dur="1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1042 L 0.75131 -0.0143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0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131 -0.01435 L 1.61875 -0.0203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7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1875 L 0.73672 -0.0324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36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672 -0.03241 L 1.56745 -0.0365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3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7323 -0.002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1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23 -0.00255 L 1.54297 -0.002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07873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Method Calling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4" y="1690688"/>
            <a:ext cx="3331572" cy="11720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52" y="4453208"/>
            <a:ext cx="5007458" cy="433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" y="1690688"/>
            <a:ext cx="3962400" cy="14641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2223" y="3438219"/>
            <a:ext cx="399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we call the method by creating the object of type Admin with no arguments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5962" y="5230980"/>
            <a:ext cx="492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we call the method by creating the object of type Admin with arguments name and pass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4814" y="3311599"/>
            <a:ext cx="430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we directly call the method from the another class by using the dot operator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882"/>
            <a:ext cx="2862943" cy="1037545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/>
                </a:solidFill>
                <a:hlinkClick r:id="rId3" action="ppaction://hlinksldjump" tooltip="Inheritance in java is a mechanism in which one object acquires all the properties and behaviors of parent object."/>
              </a:rPr>
              <a:t>Inheritance</a:t>
            </a:r>
            <a:endParaRPr lang="en-US" u="sng" dirty="0">
              <a:solidFill>
                <a:schemeClr val="bg1"/>
              </a:solidFill>
              <a:hlinkClick r:id="rId3" action="ppaction://hlinksldjump" tooltip="Inheritance in java is a mechanism in which one object acquires all the properties and behaviors of parent object.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70" y="1676871"/>
            <a:ext cx="7376863" cy="1612239"/>
          </a:xfrm>
        </p:spPr>
      </p:pic>
      <p:sp>
        <p:nvSpPr>
          <p:cNvPr id="5" name="Oval 4"/>
          <p:cNvSpPr/>
          <p:nvPr/>
        </p:nvSpPr>
        <p:spPr>
          <a:xfrm>
            <a:off x="2792104" y="1663392"/>
            <a:ext cx="742666" cy="314527"/>
          </a:xfrm>
          <a:prstGeom prst="ellipse">
            <a:avLst/>
          </a:prstGeom>
          <a:noFill/>
          <a:ln>
            <a:solidFill>
              <a:srgbClr val="2C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ma Koshi Medium" panose="00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970" y="3778250"/>
            <a:ext cx="7007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We inherit the Admin class from Account class through inheritance now Admin class had the direct access of the attributes and method of class Accounts.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7822" y="81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ma Koshi Medium" panose="000006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>
                <a:solidFill>
                  <a:schemeClr val="bg2"/>
                </a:solidFill>
              </a:rPr>
              <a:t>14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88274" y="6276216"/>
            <a:ext cx="4150057" cy="525391"/>
          </a:xfrm>
        </p:spPr>
        <p:txBody>
          <a:bodyPr/>
          <a:lstStyle/>
          <a:p>
            <a:r>
              <a:rPr lang="en-US" sz="1400" dirty="0" smtClean="0">
                <a:solidFill>
                  <a:schemeClr val="bg2"/>
                </a:solidFill>
              </a:rPr>
              <a:t>Object Oriented Programming Concepts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  <a:hlinkClick r:id="rId2" action="ppaction://hlinksldjump" tooltip="Polymorphism in java is a concept by which we can perform a single action by different ways."/>
              </a:rPr>
              <a:t>Polymorphism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60716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3200" u="sng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2" action="ppaction://hlinksldjump" tooltip="If a class have multiple methods by same name but different parameters, it is known as Method Overloading. It is a compile time polymorphism"/>
              </a:rPr>
              <a:t>Overloading</a:t>
            </a:r>
            <a:endParaRPr lang="en-US" sz="3200" u="sng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1" y="2262289"/>
            <a:ext cx="6106377" cy="36962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120775"/>
            <a:ext cx="10515600" cy="4351338"/>
          </a:xfrm>
        </p:spPr>
        <p:txBody>
          <a:bodyPr/>
          <a:lstStyle/>
          <a:p>
            <a:pPr lvl="1"/>
            <a:r>
              <a:rPr lang="en-US" sz="3200" u="sng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  <a:hlinkClick r:id="rId2" action="ppaction://hlinksldjump" tooltip="If subclass (child class) has the same method as declared in the parent class, it is known as method overriding in java. It is Runtime Polymorphism."/>
              </a:rPr>
              <a:t>Overriding</a:t>
            </a:r>
            <a:endParaRPr lang="en-US" sz="3200" u="sng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pPr marL="914400" lvl="2" indent="0">
              <a:buNone/>
            </a:pPr>
            <a:endParaRPr lang="en-US" u="sng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09" y="2048426"/>
            <a:ext cx="7933763" cy="1650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5" y="1952890"/>
            <a:ext cx="7865190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7442" y="4433934"/>
            <a:ext cx="656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This Login method was first used in the Accounts Class (Parent Class) </a:t>
            </a:r>
            <a:endParaRPr lang="en-US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7481" y="4441974"/>
            <a:ext cx="997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Then we used in the Admin Class which is the child class or sub class or Account Class which over rides it</a:t>
            </a:r>
            <a:endParaRPr lang="en-US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</a:rPr>
              <a:t>Things used in Project</a:t>
            </a:r>
            <a:endParaRPr lang="en-US" sz="4000" u="sng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Parsing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Deep copy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Shallow coy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47" y="1781626"/>
            <a:ext cx="2754086" cy="5917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54" y="3586105"/>
            <a:ext cx="6239918" cy="2194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54" y="2785214"/>
            <a:ext cx="623974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ArrayList and Array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20" y="1690688"/>
            <a:ext cx="6065180" cy="11622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20" y="2821506"/>
            <a:ext cx="6065179" cy="571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9" y="3733103"/>
            <a:ext cx="7144747" cy="1629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22" y="2008837"/>
            <a:ext cx="628737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769582"/>
            <a:ext cx="10515600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Exception Handling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68" y="3194998"/>
            <a:ext cx="5458673" cy="29574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189" y="2229573"/>
            <a:ext cx="901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we used try and catch to handle the exception of any kind of Input Error.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5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46" y="4549007"/>
            <a:ext cx="2259179" cy="17212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Muhammad Salman Khan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B15158053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r="5834"/>
          <a:stretch/>
        </p:blipFill>
        <p:spPr>
          <a:xfrm>
            <a:off x="653143" y="2302503"/>
            <a:ext cx="1785257" cy="2059864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54" y="2302503"/>
            <a:ext cx="1679686" cy="210537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body" sz="half" idx="2"/>
          </p:nvPr>
        </p:nvSpPr>
        <p:spPr>
          <a:xfrm>
            <a:off x="3072452" y="4548261"/>
            <a:ext cx="2617145" cy="1724887"/>
          </a:xfrm>
        </p:spPr>
        <p:txBody>
          <a:bodyPr>
            <a:noAutofit/>
          </a:bodyPr>
          <a:lstStyle/>
          <a:p>
            <a:pPr algn="ctr"/>
            <a:r>
              <a:rPr lang="en-US" sz="29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Kashan Zahoor Siddiqui</a:t>
            </a:r>
          </a:p>
          <a:p>
            <a:pPr algn="ctr"/>
            <a:r>
              <a:rPr lang="en-US" sz="29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B15158029</a:t>
            </a:r>
            <a:endParaRPr lang="en-US" sz="2900" dirty="0">
              <a:solidFill>
                <a:schemeClr val="bg1"/>
              </a:solidFill>
              <a:latin typeface="Arima Koshi Medium" panose="00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3424" y="4548261"/>
            <a:ext cx="29238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Shehrooz Saleem </a:t>
            </a:r>
          </a:p>
          <a:p>
            <a:pPr algn="ctr"/>
            <a:r>
              <a:rPr lang="en-US" sz="29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Khan</a:t>
            </a:r>
          </a:p>
          <a:p>
            <a:pPr algn="ctr"/>
            <a:r>
              <a:rPr lang="en-US" sz="29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B15158068</a:t>
            </a:r>
            <a:endParaRPr lang="en-US" sz="2900" dirty="0">
              <a:solidFill>
                <a:schemeClr val="bg1"/>
              </a:solidFill>
              <a:latin typeface="Arima Koshi Medium" panose="00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1071" y="4540091"/>
            <a:ext cx="22126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Hasan Abdul Rasheed</a:t>
            </a:r>
          </a:p>
          <a:p>
            <a:pPr algn="ctr"/>
            <a:r>
              <a:rPr lang="en-US" sz="2900" dirty="0" smtClean="0">
                <a:solidFill>
                  <a:schemeClr val="bg1"/>
                </a:solidFill>
                <a:latin typeface="Arima Koshi Medium" panose="00000600000000000000" pitchFamily="2" charset="0"/>
              </a:rPr>
              <a:t>B15158020</a:t>
            </a:r>
            <a:endParaRPr lang="en-US" sz="2900" dirty="0">
              <a:solidFill>
                <a:schemeClr val="bg1"/>
              </a:solidFill>
              <a:latin typeface="Arima Koshi Medium" panose="00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8206" y="931033"/>
            <a:ext cx="444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>
                <a:solidFill>
                  <a:schemeClr val="bg1"/>
                </a:solidFill>
                <a:latin typeface="Arima Koshi Bold" panose="00000800000000000000" pitchFamily="2" charset="0"/>
                <a:cs typeface="Arima Koshi Bold" panose="00000800000000000000" pitchFamily="2" charset="0"/>
              </a:rPr>
              <a:t>DEVELOPERS </a:t>
            </a:r>
            <a:endParaRPr lang="en-US" u="sng" dirty="0">
              <a:solidFill>
                <a:schemeClr val="bg1"/>
              </a:solidFill>
              <a:latin typeface="Arima Koshi Bold" panose="00000800000000000000" pitchFamily="2" charset="0"/>
              <a:cs typeface="Arima Koshi Bold" panose="000008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 Oriented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15" y="2310115"/>
            <a:ext cx="1286245" cy="2090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3439" r="17548"/>
          <a:stretch/>
        </p:blipFill>
        <p:spPr>
          <a:xfrm>
            <a:off x="3578242" y="2302503"/>
            <a:ext cx="1796879" cy="2059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88" y="6394663"/>
            <a:ext cx="302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Submitted to </a:t>
            </a:r>
            <a:r>
              <a:rPr lang="en-US" sz="1400" dirty="0" err="1" smtClean="0">
                <a:solidFill>
                  <a:schemeClr val="bg1"/>
                </a:solidFill>
              </a:rPr>
              <a:t>Dr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Humera</a:t>
            </a:r>
            <a:r>
              <a:rPr lang="en-US" sz="1400" dirty="0" smtClean="0">
                <a:solidFill>
                  <a:schemeClr val="bg1"/>
                </a:solidFill>
              </a:rPr>
              <a:t> Tariq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uiExpand="1" build="p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92" y="1608031"/>
            <a:ext cx="4930071" cy="35306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343" y="487975"/>
            <a:ext cx="10515600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Virtual Shopping System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2" y="1608031"/>
            <a:ext cx="4918246" cy="34913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97" y="2738024"/>
            <a:ext cx="4827103" cy="3618326"/>
          </a:xfrm>
        </p:spPr>
      </p:pic>
    </p:spTree>
    <p:extLst>
      <p:ext uri="{BB962C8B-B14F-4D97-AF65-F5344CB8AC3E}">
        <p14:creationId xmlns:p14="http://schemas.microsoft.com/office/powerpoint/2010/main" val="11065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62" y="3168118"/>
            <a:ext cx="4517752" cy="32080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7724" y="6448030"/>
            <a:ext cx="1696075" cy="273445"/>
          </a:xfrm>
        </p:spPr>
        <p:txBody>
          <a:bodyPr/>
          <a:lstStyle/>
          <a:p>
            <a:fld id="{E0AAD7E4-0F4B-41D4-B832-9CA844345C55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09288" y="6448030"/>
            <a:ext cx="2544112" cy="273445"/>
          </a:xfrm>
        </p:spPr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" y="1404211"/>
            <a:ext cx="4488321" cy="320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01" y="1340599"/>
            <a:ext cx="4488321" cy="3178614"/>
          </a:xfrm>
          <a:prstGeom prst="rect">
            <a:avLst/>
          </a:prstGeom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98745" y="187323"/>
            <a:ext cx="10515600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User Options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4" y="1749801"/>
            <a:ext cx="4344818" cy="3103441"/>
          </a:xfrm>
          <a:prstGeom prst="rect">
            <a:avLst/>
          </a:prstGeom>
        </p:spPr>
      </p:pic>
      <p:pic>
        <p:nvPicPr>
          <p:cNvPr id="58" name="Content Placeholder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67" y="1749801"/>
            <a:ext cx="4394758" cy="31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Admin Options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9" y="1366807"/>
            <a:ext cx="4261972" cy="3067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70" y="1242598"/>
            <a:ext cx="4324854" cy="3067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33" y="3737217"/>
            <a:ext cx="4282933" cy="3074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28" y="3635132"/>
            <a:ext cx="4289919" cy="30322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8" y="1242598"/>
            <a:ext cx="4518298" cy="32726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34" y="3007861"/>
            <a:ext cx="4500049" cy="320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8" y="2821104"/>
            <a:ext cx="4518297" cy="3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2667"/>
            <a:ext cx="10515600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  <a:hlinkClick r:id="rId2" action="ppaction://hlinkfile"/>
              </a:rPr>
              <a:t>UML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Learning and Achievements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The most important thing we have learnt through this project is how to co-ordinate with the group members which will help us in our future life</a:t>
            </a: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We have learnt </a:t>
            </a:r>
            <a:r>
              <a:rPr lang="en-US" dirty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“Graphical user interface</a:t>
            </a:r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” (Java FX) </a:t>
            </a:r>
            <a:r>
              <a:rPr lang="en-US" dirty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which was </a:t>
            </a:r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interesting as well as difficult.</a:t>
            </a:r>
            <a:endParaRPr lang="en-US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It was our first experience in handling such a high level project and was difficult to manage but some how we did it.</a:t>
            </a:r>
          </a:p>
          <a:p>
            <a:r>
              <a:rPr lang="en-US" dirty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In the beginning we bad no idea how the project will be build. But with our untiring efforts and self confidence we successfully completed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Improvements and Future Work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The improvement need in this project is that this is by using networking we can easily use this software from anywhere.</a:t>
            </a:r>
          </a:p>
          <a:p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And instead of filing we have to use database which is more convenient and easy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1023255" y="2067098"/>
            <a:ext cx="10537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solidFill>
                  <a:schemeClr val="bg1"/>
                </a:solidFill>
                <a:latin typeface="Arima Koshi Thin" panose="00000300000000000000" pitchFamily="2" charset="0"/>
                <a:cs typeface="Arima Koshi Thin" panose="00000300000000000000" pitchFamily="2" charset="0"/>
              </a:rPr>
              <a:t>THANKYOU!</a:t>
            </a:r>
            <a:br>
              <a:rPr lang="en-US" sz="6000" b="1" u="sng" dirty="0" smtClean="0">
                <a:solidFill>
                  <a:schemeClr val="bg1"/>
                </a:solidFill>
                <a:latin typeface="Arima Koshi Thin" panose="00000300000000000000" pitchFamily="2" charset="0"/>
                <a:cs typeface="Arima Koshi Thin" panose="00000300000000000000" pitchFamily="2" charset="0"/>
              </a:rPr>
            </a:br>
            <a:r>
              <a:rPr lang="en-US" sz="6000" b="1" u="sng" dirty="0">
                <a:solidFill>
                  <a:schemeClr val="bg1"/>
                </a:solidFill>
                <a:latin typeface="Arima Koshi Thin" panose="00000300000000000000" pitchFamily="2" charset="0"/>
                <a:cs typeface="Arima Koshi Thin" panose="00000300000000000000" pitchFamily="2" charset="0"/>
              </a:rPr>
              <a:t/>
            </a:r>
            <a:br>
              <a:rPr lang="en-US" sz="6000" b="1" u="sng" dirty="0">
                <a:solidFill>
                  <a:schemeClr val="bg1"/>
                </a:solidFill>
                <a:latin typeface="Arima Koshi Thin" panose="00000300000000000000" pitchFamily="2" charset="0"/>
                <a:cs typeface="Arima Koshi Thin" panose="00000300000000000000" pitchFamily="2" charset="0"/>
              </a:rPr>
            </a:br>
            <a:r>
              <a:rPr lang="en-US" sz="6000" b="1" u="sng" dirty="0" smtClean="0">
                <a:solidFill>
                  <a:schemeClr val="bg1"/>
                </a:solidFill>
                <a:latin typeface="Arima Koshi Thin" panose="00000300000000000000" pitchFamily="2" charset="0"/>
                <a:cs typeface="Arima Koshi Thin" panose="00000300000000000000" pitchFamily="2" charset="0"/>
              </a:rPr>
              <a:t>Your Questions Are Important…</a:t>
            </a:r>
            <a:endParaRPr lang="en-US" b="1" u="sng" dirty="0">
              <a:solidFill>
                <a:schemeClr val="bg1"/>
              </a:solidFill>
              <a:latin typeface="Arima Koshi Thin" panose="00000300000000000000" pitchFamily="2" charset="0"/>
              <a:cs typeface="Arima Koshi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2003426"/>
            <a:ext cx="3102429" cy="1050018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/>
                </a:solidFill>
                <a:hlinkClick r:id="rId3" action="ppaction://hlinkpres?slideindex=1&amp;slidetitle=VIRTUAL SHOPPING "/>
              </a:rPr>
              <a:t>Introduction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743" y="3266031"/>
            <a:ext cx="6651171" cy="17120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This software virtual shopping system is a concept of online shopping in which you can easily shop just by click. </a:t>
            </a:r>
            <a:b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</a:br>
            <a:endParaRPr lang="en-US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85" y="1357946"/>
            <a:ext cx="2612571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Objective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865" y="2807810"/>
            <a:ext cx="8172995" cy="1470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Virtual Shopping System is developed to make the shopping experience easy and convenient for the </a:t>
            </a:r>
            <a:r>
              <a:rPr lang="en-US" dirty="0" smtClean="0">
                <a:solidFill>
                  <a:schemeClr val="bg1"/>
                </a:solidFill>
              </a:rPr>
              <a:t>customers.</a:t>
            </a:r>
            <a:endParaRPr lang="en-US" dirty="0" smtClean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2971" cy="1325563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Importance</a:t>
            </a:r>
            <a:endParaRPr lang="en-US" sz="3600" u="sng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The Customers do not need to find the specific item at a specific place. They can select and buy them all at a single screen and easy to use </a:t>
            </a:r>
            <a:r>
              <a:rPr lang="en-US" dirty="0" smtClean="0">
                <a:solidFill>
                  <a:schemeClr val="bg1"/>
                </a:solidFill>
                <a:latin typeface="Arima Madurai Light" panose="00000400000000000000" pitchFamily="2" charset="0"/>
                <a:cs typeface="Arima Madurai Light" panose="00000400000000000000" pitchFamily="2" charset="0"/>
              </a:rPr>
              <a:t>interfaces</a:t>
            </a:r>
            <a:endParaRPr lang="en-US" dirty="0">
              <a:solidFill>
                <a:schemeClr val="bg1"/>
              </a:solidFill>
              <a:latin typeface="Arima Madurai Light" panose="00000400000000000000" pitchFamily="2" charset="0"/>
              <a:cs typeface="Arima Madurai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3383280"/>
            <a:ext cx="4810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475912"/>
            <a:ext cx="3374571" cy="849127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Sample Input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5" y="1513114"/>
            <a:ext cx="4614269" cy="3304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79" y="1480457"/>
            <a:ext cx="4518298" cy="327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13" y="3598411"/>
            <a:ext cx="4289919" cy="30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9" y="513680"/>
            <a:ext cx="3603171" cy="95204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Sample Output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1" y="1465726"/>
            <a:ext cx="4224020" cy="3018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9" y="3520787"/>
            <a:ext cx="4488321" cy="3200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89" y="1324213"/>
            <a:ext cx="4324854" cy="3067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35" y="3520787"/>
            <a:ext cx="4500049" cy="3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924" y="136225"/>
            <a:ext cx="2895600" cy="91643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/>
                </a:solidFill>
                <a:hlinkClick r:id="rId2" action="ppaction://hlinksldjump" tooltip="Java FileReader class is used to read data from the file. It returns data in byte format like FileInputStream class."/>
              </a:rPr>
              <a:t>File Reader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73" y="1052661"/>
            <a:ext cx="6201640" cy="4334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00" y="4353636"/>
            <a:ext cx="6125430" cy="228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68" y="119466"/>
            <a:ext cx="3048000" cy="986644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  <a:hlinkClick r:id="rId2" action="ppaction://hlinksldjump" tooltip="Java FileWriter class is used to write character-oriented data to a file."/>
              </a:rPr>
              <a:t>File Writer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56" y="1106110"/>
            <a:ext cx="6506483" cy="2991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85" y="3712501"/>
            <a:ext cx="6411220" cy="2972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7E4-0F4B-41D4-B832-9CA844345C55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622</Words>
  <Application>Microsoft Office PowerPoint</Application>
  <PresentationFormat>Widescreen</PresentationFormat>
  <Paragraphs>135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Arima Koshi Bold</vt:lpstr>
      <vt:lpstr>Arima Koshi Extra Bold</vt:lpstr>
      <vt:lpstr>Arima Koshi Light</vt:lpstr>
      <vt:lpstr>Arima Koshi Medium</vt:lpstr>
      <vt:lpstr>Arima Koshi Thin</vt:lpstr>
      <vt:lpstr>Arima Madurai Light</vt:lpstr>
      <vt:lpstr>Calibri</vt:lpstr>
      <vt:lpstr>Office Theme</vt:lpstr>
      <vt:lpstr>VIRTUAL SHOPPING SYSTEM</vt:lpstr>
      <vt:lpstr>Muhammad Salman Khan B15158053</vt:lpstr>
      <vt:lpstr>Introduction</vt:lpstr>
      <vt:lpstr>Objective</vt:lpstr>
      <vt:lpstr>Importance</vt:lpstr>
      <vt:lpstr>Sample Input</vt:lpstr>
      <vt:lpstr>Sample Output</vt:lpstr>
      <vt:lpstr>File Reader</vt:lpstr>
      <vt:lpstr>File Writer</vt:lpstr>
      <vt:lpstr>Text Files</vt:lpstr>
      <vt:lpstr>Attributes Handling</vt:lpstr>
      <vt:lpstr>Constructor Calling</vt:lpstr>
      <vt:lpstr>Method Calling</vt:lpstr>
      <vt:lpstr>Inheritance</vt:lpstr>
      <vt:lpstr>Polymorphism</vt:lpstr>
      <vt:lpstr>PowerPoint Presentation</vt:lpstr>
      <vt:lpstr>Things used in Project</vt:lpstr>
      <vt:lpstr>ArrayList and Array</vt:lpstr>
      <vt:lpstr>Exception Handling</vt:lpstr>
      <vt:lpstr>Virtual Shopping System</vt:lpstr>
      <vt:lpstr>User Options</vt:lpstr>
      <vt:lpstr>Admin Options</vt:lpstr>
      <vt:lpstr>UML</vt:lpstr>
      <vt:lpstr>Learning and Achievements</vt:lpstr>
      <vt:lpstr>Improvements and Future Work</vt:lpstr>
      <vt:lpstr>THANKYOU!  Your Questions Are Important…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SHOPPING SYSTEM</dc:title>
  <dc:creator>HASAN RASHEED</dc:creator>
  <cp:lastModifiedBy>HASAN RASHEED</cp:lastModifiedBy>
  <cp:revision>145</cp:revision>
  <dcterms:created xsi:type="dcterms:W3CDTF">2017-01-03T12:13:16Z</dcterms:created>
  <dcterms:modified xsi:type="dcterms:W3CDTF">2017-01-12T05:23:42Z</dcterms:modified>
</cp:coreProperties>
</file>