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21383625" cy="30275213"/>
  <p:notesSz cx="6858000" cy="9144000"/>
  <p:embeddedFontLst>
    <p:embeddedFont>
      <p:font typeface="Libre Baskerville" panose="020B0604020202020204" charset="0"/>
      <p:bold r:id="rId3"/>
    </p:embeddedFont>
    <p:embeddedFont>
      <p:font typeface="Montserrat Light" panose="00000400000000000000" pitchFamily="2" charset="0"/>
      <p:regular r:id="rId4"/>
      <p:italic r:id="rId5"/>
    </p:embeddedFont>
  </p:embeddedFontLst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1pPr>
    <a:lvl2pPr marL="307428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2pPr>
    <a:lvl3pPr marL="614856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3pPr>
    <a:lvl4pPr marL="922284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4pPr>
    <a:lvl5pPr marL="1229712" algn="l" rtl="0" fontAlgn="base">
      <a:spcBef>
        <a:spcPct val="0"/>
      </a:spcBef>
      <a:spcAft>
        <a:spcPct val="0"/>
      </a:spcAft>
      <a:defRPr sz="2556" kern="1200">
        <a:solidFill>
          <a:schemeClr val="tx1"/>
        </a:solidFill>
        <a:latin typeface="Arial"/>
        <a:ea typeface="+mn-ea"/>
        <a:cs typeface="+mn-cs"/>
      </a:defRPr>
    </a:lvl5pPr>
    <a:lvl6pPr marL="1537140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6pPr>
    <a:lvl7pPr marL="1844568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7pPr>
    <a:lvl8pPr marL="2151996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8pPr>
    <a:lvl9pPr marL="2459423" algn="l" defTabSz="614856" rtl="0" eaLnBrk="1" latinLnBrk="0" hangingPunct="1">
      <a:defRPr sz="2556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73"/>
    <a:srgbClr val="4999CB"/>
    <a:srgbClr val="CBE2F0"/>
    <a:srgbClr val="D4EDF4"/>
    <a:srgbClr val="CDE5F1"/>
    <a:srgbClr val="E37273"/>
    <a:srgbClr val="E88573"/>
    <a:srgbClr val="FAB4B6"/>
    <a:srgbClr val="7AB6BC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2945" y="45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82" y="9405524"/>
            <a:ext cx="18175463" cy="648838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390" y="17155372"/>
            <a:ext cx="14968847" cy="773816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222748" indent="0" algn="ctr">
              <a:buNone/>
              <a:defRPr/>
            </a:lvl2pPr>
            <a:lvl3pPr marL="445496" indent="0" algn="ctr">
              <a:buNone/>
              <a:defRPr/>
            </a:lvl3pPr>
            <a:lvl4pPr marL="668244" indent="0" algn="ctr">
              <a:buNone/>
              <a:defRPr/>
            </a:lvl4pPr>
            <a:lvl5pPr marL="890991" indent="0" algn="ctr">
              <a:buNone/>
              <a:defRPr/>
            </a:lvl5pPr>
            <a:lvl6pPr marL="1113739" indent="0" algn="ctr">
              <a:buNone/>
              <a:defRPr/>
            </a:lvl6pPr>
            <a:lvl7pPr marL="1336487" indent="0" algn="ctr">
              <a:buNone/>
              <a:defRPr/>
            </a:lvl7pPr>
            <a:lvl8pPr marL="1559235" indent="0" algn="ctr">
              <a:buNone/>
              <a:defRPr/>
            </a:lvl8pPr>
            <a:lvl9pPr marL="178198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284" y="1211827"/>
            <a:ext cx="4811470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872" y="1211827"/>
            <a:ext cx="14360162" cy="25833797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3" y="1211827"/>
            <a:ext cx="19245881" cy="5045869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8" y="19454921"/>
            <a:ext cx="18176236" cy="6012409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4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58" y="12832217"/>
            <a:ext cx="18176236" cy="662270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4"/>
            </a:lvl1pPr>
            <a:lvl2pPr marL="222748" indent="0">
              <a:buNone/>
              <a:defRPr sz="877"/>
            </a:lvl2pPr>
            <a:lvl3pPr marL="445496" indent="0">
              <a:buNone/>
              <a:defRPr sz="780"/>
            </a:lvl3pPr>
            <a:lvl4pPr marL="668244" indent="0">
              <a:buNone/>
              <a:defRPr sz="682"/>
            </a:lvl4pPr>
            <a:lvl5pPr marL="890991" indent="0">
              <a:buNone/>
              <a:defRPr sz="682"/>
            </a:lvl5pPr>
            <a:lvl6pPr marL="1113739" indent="0">
              <a:buNone/>
              <a:defRPr sz="682"/>
            </a:lvl6pPr>
            <a:lvl7pPr marL="1336487" indent="0">
              <a:buNone/>
              <a:defRPr sz="682"/>
            </a:lvl7pPr>
            <a:lvl8pPr marL="1559235" indent="0">
              <a:buNone/>
              <a:defRPr sz="682"/>
            </a:lvl8pPr>
            <a:lvl9pPr marL="178198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872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38" y="7063633"/>
            <a:ext cx="9585816" cy="19981991"/>
          </a:xfrm>
        </p:spPr>
        <p:txBody>
          <a:bodyPr/>
          <a:lstStyle>
            <a:defPPr>
              <a:defRPr kern="1200" smtId="4294967295"/>
            </a:defPPr>
            <a:lvl1pPr>
              <a:defRPr sz="1364"/>
            </a:lvl1pPr>
            <a:lvl2pPr>
              <a:defRPr sz="1169"/>
            </a:lvl2pPr>
            <a:lvl3pPr>
              <a:defRPr sz="974"/>
            </a:lvl3pPr>
            <a:lvl4pPr>
              <a:defRPr sz="877"/>
            </a:lvl4pPr>
            <a:lvl5pPr>
              <a:defRPr sz="877"/>
            </a:lvl5pPr>
            <a:lvl6pPr>
              <a:defRPr sz="877"/>
            </a:lvl6pPr>
            <a:lvl7pPr>
              <a:defRPr sz="877"/>
            </a:lvl7pPr>
            <a:lvl8pPr>
              <a:defRPr sz="877"/>
            </a:lvl8pPr>
            <a:lvl9pPr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873" y="6777468"/>
            <a:ext cx="9448147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873" y="9601167"/>
            <a:ext cx="9448147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739" y="6777468"/>
            <a:ext cx="9452015" cy="282370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69" b="1"/>
            </a:lvl1pPr>
            <a:lvl2pPr marL="222748" indent="0">
              <a:buNone/>
              <a:defRPr sz="974" b="1"/>
            </a:lvl2pPr>
            <a:lvl3pPr marL="445496" indent="0">
              <a:buNone/>
              <a:defRPr sz="877" b="1"/>
            </a:lvl3pPr>
            <a:lvl4pPr marL="668244" indent="0">
              <a:buNone/>
              <a:defRPr sz="780" b="1"/>
            </a:lvl4pPr>
            <a:lvl5pPr marL="890991" indent="0">
              <a:buNone/>
              <a:defRPr sz="780" b="1"/>
            </a:lvl5pPr>
            <a:lvl6pPr marL="1113739" indent="0">
              <a:buNone/>
              <a:defRPr sz="780" b="1"/>
            </a:lvl6pPr>
            <a:lvl7pPr marL="1336487" indent="0">
              <a:buNone/>
              <a:defRPr sz="780" b="1"/>
            </a:lvl7pPr>
            <a:lvl8pPr marL="1559235" indent="0">
              <a:buNone/>
              <a:defRPr sz="780" b="1"/>
            </a:lvl8pPr>
            <a:lvl9pPr marL="1781983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739" y="9601167"/>
            <a:ext cx="9452015" cy="17442996"/>
          </a:xfrm>
        </p:spPr>
        <p:txBody>
          <a:bodyPr/>
          <a:lstStyle>
            <a:defPPr>
              <a:defRPr kern="1200" smtId="4294967295"/>
            </a:defPPr>
            <a:lvl1pPr>
              <a:defRPr sz="1169"/>
            </a:lvl1pPr>
            <a:lvl2pPr>
              <a:defRPr sz="974"/>
            </a:lvl2pPr>
            <a:lvl3pPr>
              <a:defRPr sz="877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72" y="1205988"/>
            <a:ext cx="7035064" cy="5129091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713" y="1205986"/>
            <a:ext cx="11954040" cy="25838177"/>
          </a:xfrm>
        </p:spPr>
        <p:txBody>
          <a:bodyPr/>
          <a:lstStyle>
            <a:defPPr>
              <a:defRPr kern="1200" smtId="4294967295"/>
            </a:defPPr>
            <a:lvl1pPr>
              <a:defRPr sz="1559"/>
            </a:lvl1pPr>
            <a:lvl2pPr>
              <a:defRPr sz="1364"/>
            </a:lvl2pPr>
            <a:lvl3pPr>
              <a:defRPr sz="1169"/>
            </a:lvl3pPr>
            <a:lvl4pPr>
              <a:defRPr sz="974"/>
            </a:lvl4pPr>
            <a:lvl5pPr>
              <a:defRPr sz="974"/>
            </a:lvl5pPr>
            <a:lvl6pPr>
              <a:defRPr sz="974"/>
            </a:lvl6pPr>
            <a:lvl7pPr>
              <a:defRPr sz="974"/>
            </a:lvl7pPr>
            <a:lvl8pPr>
              <a:defRPr sz="974"/>
            </a:lvl8pPr>
            <a:lvl9pPr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872" y="6335077"/>
            <a:ext cx="7035064" cy="207090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184" y="21192358"/>
            <a:ext cx="12830331" cy="2502494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184" y="2705439"/>
            <a:ext cx="12830331" cy="181642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59"/>
            </a:lvl1pPr>
            <a:lvl2pPr marL="222748" indent="0">
              <a:buNone/>
              <a:defRPr sz="1364"/>
            </a:lvl2pPr>
            <a:lvl3pPr marL="445496" indent="0">
              <a:buNone/>
              <a:defRPr sz="1169"/>
            </a:lvl3pPr>
            <a:lvl4pPr marL="668244" indent="0">
              <a:buNone/>
              <a:defRPr sz="974"/>
            </a:lvl4pPr>
            <a:lvl5pPr marL="890991" indent="0">
              <a:buNone/>
              <a:defRPr sz="974"/>
            </a:lvl5pPr>
            <a:lvl6pPr marL="1113739" indent="0">
              <a:buNone/>
              <a:defRPr sz="974"/>
            </a:lvl6pPr>
            <a:lvl7pPr marL="1336487" indent="0">
              <a:buNone/>
              <a:defRPr sz="974"/>
            </a:lvl7pPr>
            <a:lvl8pPr marL="1559235" indent="0">
              <a:buNone/>
              <a:defRPr sz="974"/>
            </a:lvl8pPr>
            <a:lvl9pPr marL="1781983" indent="0">
              <a:buNone/>
              <a:defRPr sz="97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184" y="23694853"/>
            <a:ext cx="12830331" cy="3552256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82"/>
            </a:lvl1pPr>
            <a:lvl2pPr marL="222748" indent="0">
              <a:buNone/>
              <a:defRPr sz="585"/>
            </a:lvl2pPr>
            <a:lvl3pPr marL="445496" indent="0">
              <a:buNone/>
              <a:defRPr sz="487"/>
            </a:lvl3pPr>
            <a:lvl4pPr marL="668244" indent="0">
              <a:buNone/>
              <a:defRPr sz="438"/>
            </a:lvl4pPr>
            <a:lvl5pPr marL="890991" indent="0">
              <a:buNone/>
              <a:defRPr sz="438"/>
            </a:lvl5pPr>
            <a:lvl6pPr marL="1113739" indent="0">
              <a:buNone/>
              <a:defRPr sz="438"/>
            </a:lvl6pPr>
            <a:lvl7pPr marL="1336487" indent="0">
              <a:buNone/>
              <a:defRPr sz="438"/>
            </a:lvl7pPr>
            <a:lvl8pPr marL="1559235" indent="0">
              <a:buNone/>
              <a:defRPr sz="438"/>
            </a:lvl8pPr>
            <a:lvl9pPr marL="1781983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DE5F1"/>
            </a:gs>
            <a:gs pos="100000">
              <a:srgbClr val="D4EDF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8873" y="1211827"/>
            <a:ext cx="19245881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8873" y="7063633"/>
            <a:ext cx="19245881" cy="1998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887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5763" y="27571235"/>
            <a:ext cx="6772100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4622" y="27571235"/>
            <a:ext cx="4990132" cy="210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3459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7761176" y="15225384"/>
            <a:ext cx="9846452" cy="283795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19298349" y="15225384"/>
            <a:ext cx="9846452" cy="283795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956984" y="30625621"/>
            <a:ext cx="19469659" cy="1068743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956984" y="31019830"/>
            <a:ext cx="10691813" cy="876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3170">
                <a:solidFill>
                  <a:srgbClr val="808080"/>
                </a:solidFill>
              </a:rPr>
              <a:t>Template ID: intellectualsage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+mj-lt"/>
          <a:ea typeface="+mj-ea"/>
          <a:cs typeface="+mj-cs"/>
        </a:defRPr>
      </a:lvl1pPr>
      <a:lvl2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2pPr>
      <a:lvl3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3pPr>
      <a:lvl4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4pPr>
      <a:lvl5pPr algn="ctr" defTabSz="2291673" rtl="0" eaLnBrk="0" fontAlgn="base" hangingPunct="0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5pPr>
      <a:lvl6pPr marL="222748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6pPr>
      <a:lvl7pPr marL="445496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7pPr>
      <a:lvl8pPr marL="668244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8pPr>
      <a:lvl9pPr marL="890991" algn="ctr" defTabSz="2291673" rtl="0" fontAlgn="base">
        <a:spcBef>
          <a:spcPct val="0"/>
        </a:spcBef>
        <a:spcAft>
          <a:spcPct val="0"/>
        </a:spcAft>
        <a:defRPr sz="11059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858507" indent="-858507" algn="l" defTabSz="2291673" rtl="0" eaLnBrk="0" fontAlgn="base" hangingPunct="0">
        <a:spcBef>
          <a:spcPct val="20000"/>
        </a:spcBef>
        <a:spcAft>
          <a:spcPct val="0"/>
        </a:spcAft>
        <a:buChar char="•"/>
        <a:defRPr sz="8039">
          <a:solidFill>
            <a:schemeClr val="tx1"/>
          </a:solidFill>
          <a:latin typeface="+mn-lt"/>
          <a:ea typeface="+mn-ea"/>
          <a:cs typeface="+mn-cs"/>
        </a:defRPr>
      </a:lvl1pPr>
      <a:lvl2pPr marL="1862419" indent="-716970" algn="l" defTabSz="2291673" rtl="0" eaLnBrk="0" fontAlgn="base" hangingPunct="0">
        <a:spcBef>
          <a:spcPct val="20000"/>
        </a:spcBef>
        <a:spcAft>
          <a:spcPct val="0"/>
        </a:spcAft>
        <a:buChar char="–"/>
        <a:defRPr sz="7016">
          <a:solidFill>
            <a:schemeClr val="tx1"/>
          </a:solidFill>
          <a:latin typeface="+mn-lt"/>
        </a:defRPr>
      </a:lvl2pPr>
      <a:lvl3pPr marL="2864012" indent="-572339" algn="l" defTabSz="2291673" rtl="0" eaLnBrk="0" fontAlgn="base" hangingPunct="0">
        <a:spcBef>
          <a:spcPct val="20000"/>
        </a:spcBef>
        <a:spcAft>
          <a:spcPct val="0"/>
        </a:spcAft>
        <a:buChar char="•"/>
        <a:defRPr sz="6041">
          <a:solidFill>
            <a:schemeClr val="tx1"/>
          </a:solidFill>
          <a:latin typeface="+mn-lt"/>
        </a:defRPr>
      </a:lvl3pPr>
      <a:lvl4pPr marL="4009461" indent="-572339" algn="l" defTabSz="2291673" rtl="0" eaLnBrk="0" fontAlgn="base" hangingPunct="0">
        <a:spcBef>
          <a:spcPct val="20000"/>
        </a:spcBef>
        <a:spcAft>
          <a:spcPct val="0"/>
        </a:spcAft>
        <a:buChar char="–"/>
        <a:defRPr sz="5018">
          <a:solidFill>
            <a:schemeClr val="tx1"/>
          </a:solidFill>
          <a:latin typeface="+mn-lt"/>
        </a:defRPr>
      </a:lvl4pPr>
      <a:lvl5pPr marL="5155684" indent="-573112" algn="l" defTabSz="2291673" rtl="0" eaLnBrk="0" fontAlgn="base" hangingPunct="0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5pPr>
      <a:lvl6pPr marL="5378432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6pPr>
      <a:lvl7pPr marL="5601180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7pPr>
      <a:lvl8pPr marL="5823928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8pPr>
      <a:lvl9pPr marL="6046676" indent="-573112" algn="l" defTabSz="2291673" rtl="0" fontAlgn="base">
        <a:spcBef>
          <a:spcPct val="20000"/>
        </a:spcBef>
        <a:spcAft>
          <a:spcPct val="0"/>
        </a:spcAft>
        <a:buChar char="»"/>
        <a:defRPr sz="50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2pPr>
      <a:lvl3pPr marL="445496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3pPr>
      <a:lvl4pPr marL="668244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890991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113739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336487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559235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781983" algn="l" defTabSz="445496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>
            <a:extLst>
              <a:ext uri="{FF2B5EF4-FFF2-40B4-BE49-F238E27FC236}">
                <a16:creationId xmlns:a16="http://schemas.microsoft.com/office/drawing/2014/main" id="{33A929B9-4AE7-4535-8E25-5C0801DF2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26" y="4241006"/>
            <a:ext cx="20715386" cy="19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5" y="3631406"/>
            <a:ext cx="20715387" cy="487937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3FE036FB-16E9-46D2-B9F8-6123C06C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3" y="6908006"/>
            <a:ext cx="9946743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90D59-6889-4C3D-A919-6271E715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96" y="6298406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AB977F4A-3819-4599-9A46-B6D55E7B5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012" y="26472003"/>
            <a:ext cx="9999818" cy="306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A.R. Ashrafi, On Non-Rigid Group Theory for some Molecules,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Chem., 53(1)(2005), 161–174.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W. Burnside, Theory of groups of finite order, The University Press, Cambridge, 1897.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El-Basil, Prolegomenon on Theory and Applications of Tables of Marks, MATCH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Math.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Chem. 46(2002) 7-23.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S. Fujita,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Markaracter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Tables and Q-conjugacy Character Tables for Cyclic Groups. An Application to Combinatorial Enumeration, Bull. Chem. Soc. </a:t>
            </a:r>
            <a:r>
              <a:rPr 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Jpn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71(1998) 1587-1596. </a:t>
            </a:r>
          </a:p>
          <a:p>
            <a:pPr algn="just">
              <a:lnSpc>
                <a:spcPct val="110000"/>
              </a:lnSpc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G. James and M. Liebeck, Representations and Characters of Groups, Cambridge University Press, 1993.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0CBE28-C937-4EF0-AFC4-339A1CC0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011" y="25837820"/>
            <a:ext cx="10218055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id="{CAC665E3-4C9A-40E2-92E1-937BE2E2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594" y="6920967"/>
            <a:ext cx="10187770" cy="854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6A91C6-A0AA-4492-B7E4-FA97E8D0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817" y="62984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1484-4D3F-4453-BEBE-CD30039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797" y="15137603"/>
            <a:ext cx="30" cy="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2E0D09E-7733-4381-80F0-0F57F045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58" y="15790155"/>
            <a:ext cx="10041716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Methods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2400431E-70A2-4A20-A36B-81FB0B87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58" y="16555599"/>
            <a:ext cx="9946743" cy="130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FE201F5-0811-4309-917D-8ACCFF28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1212" y="16369767"/>
            <a:ext cx="10187770" cy="935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539" tIns="22269" rIns="44539" bIns="2226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xxxxxxxxxxxxxxxxxxxxxxxxxxxxxxxxxxxxxxxxxxxxxxxxxxxxx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F8483-CD5A-4B65-B271-6ECB3064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35" y="15747206"/>
            <a:ext cx="10224547" cy="534591"/>
          </a:xfrm>
          <a:prstGeom prst="rect">
            <a:avLst/>
          </a:prstGeom>
          <a:solidFill>
            <a:srgbClr val="0F4273"/>
          </a:solidFill>
          <a:ln w="12700">
            <a:noFill/>
            <a:miter lim="800000"/>
          </a:ln>
        </p:spPr>
        <p:txBody>
          <a:bodyPr wrap="none" lIns="133648" tIns="35639" rIns="133648" bIns="3340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2291101">
              <a:defRPr/>
            </a:pPr>
            <a:r>
              <a:rPr lang="en-US" sz="2339" b="1" dirty="0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312FE-0B08-4476-B3BE-E3975441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88" y="-186114"/>
            <a:ext cx="21511713" cy="3665120"/>
          </a:xfrm>
          <a:prstGeom prst="rect">
            <a:avLst/>
          </a:prstGeom>
        </p:spPr>
      </p:pic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4178AF72-EB52-4FC5-9FD1-E1E23D2E58CF}"/>
              </a:ext>
            </a:extLst>
          </p:cNvPr>
          <p:cNvSpPr txBox="1"/>
          <p:nvPr/>
        </p:nvSpPr>
        <p:spPr>
          <a:xfrm>
            <a:off x="298978" y="1067184"/>
            <a:ext cx="20047148" cy="2030822"/>
          </a:xfrm>
          <a:prstGeom prst="rect">
            <a:avLst/>
          </a:prstGeom>
        </p:spPr>
        <p:txBody>
          <a:bodyPr lIns="62369" tIns="31184" rIns="62369" bIns="31184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Title of your poster</a:t>
            </a:r>
            <a:endParaRPr lang="en-US" sz="2000" b="1" dirty="0">
              <a:solidFill>
                <a:srgbClr val="FFFF00"/>
              </a:solidFill>
              <a:latin typeface="Montserrat Light" panose="00000400000000000000" pitchFamily="50" charset="0"/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  <a:latin typeface="Montserrat Light" panose="00000400000000000000" pitchFamily="50" charset="0"/>
              </a:rPr>
              <a:t>Firstname</a:t>
            </a:r>
            <a:r>
              <a:rPr lang="en-US" sz="2400" b="1" dirty="0">
                <a:solidFill>
                  <a:srgbClr val="FFFF00"/>
                </a:solidFill>
                <a:latin typeface="Montserrat Light" panose="00000400000000000000" pitchFamily="50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Montserrat Light" panose="00000400000000000000" pitchFamily="50" charset="0"/>
              </a:rPr>
              <a:t>Lastname</a:t>
            </a:r>
            <a:r>
              <a:rPr lang="en-US" sz="2400" b="1" dirty="0">
                <a:solidFill>
                  <a:srgbClr val="FFFF00"/>
                </a:solidFill>
                <a:latin typeface="Montserrat Light" panose="00000400000000000000" pitchFamily="50" charset="0"/>
              </a:rPr>
              <a:t>, and Ali Reza Ashrafi</a:t>
            </a:r>
          </a:p>
          <a:p>
            <a:pPr algn="ctr"/>
            <a:r>
              <a:rPr lang="en-US" sz="1800" dirty="0">
                <a:solidFill>
                  <a:srgbClr val="FFFF00"/>
                </a:solidFill>
                <a:latin typeface="Montserrat Light" panose="00000400000000000000" pitchFamily="50" charset="0"/>
              </a:rPr>
              <a:t>Department of Pure Mathematics, Faculty of Mathematical Sciences, University of Kashan, Kashan, I R Iran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ellectualsage|09-2018"/>
</p:tagLst>
</file>

<file path=ppt/theme/theme1.xml><?xml version="1.0" encoding="utf-8"?>
<a:theme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273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Light</vt:lpstr>
      <vt:lpstr>Libre Baskerville</vt:lpstr>
      <vt:lpstr>Arial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Max Base</cp:lastModifiedBy>
  <cp:revision>184</cp:revision>
  <dcterms:modified xsi:type="dcterms:W3CDTF">2023-06-25T12:00:06Z</dcterms:modified>
  <cp:category>templates for scientific poster</cp:category>
</cp:coreProperties>
</file>