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4" r:id="rId2"/>
    <p:sldId id="315" r:id="rId3"/>
    <p:sldId id="31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640-5195-4693-A394-E297B999F0BD}" type="datetimeFigureOut">
              <a:rPr lang="en-ZA" smtClean="0"/>
              <a:t>2023/06/21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3429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640-5195-4693-A394-E297B999F0BD}" type="datetimeFigureOut">
              <a:rPr lang="en-ZA" smtClean="0"/>
              <a:t>2023/06/21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880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640-5195-4693-A394-E297B999F0BD}" type="datetimeFigureOut">
              <a:rPr lang="en-ZA" smtClean="0"/>
              <a:t>2023/06/21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3600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640-5195-4693-A394-E297B999F0BD}" type="datetimeFigureOut">
              <a:rPr lang="en-ZA" smtClean="0"/>
              <a:t>2023/06/21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8615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640-5195-4693-A394-E297B999F0BD}" type="datetimeFigureOut">
              <a:rPr lang="en-ZA" smtClean="0"/>
              <a:t>2023/06/21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636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640-5195-4693-A394-E297B999F0BD}" type="datetimeFigureOut">
              <a:rPr lang="en-ZA" smtClean="0"/>
              <a:t>2023/06/21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915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640-5195-4693-A394-E297B999F0BD}" type="datetimeFigureOut">
              <a:rPr lang="en-ZA" smtClean="0"/>
              <a:t>2023/06/21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0535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640-5195-4693-A394-E297B999F0BD}" type="datetimeFigureOut">
              <a:rPr lang="en-ZA" smtClean="0"/>
              <a:t>2023/06/21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238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640-5195-4693-A394-E297B999F0BD}" type="datetimeFigureOut">
              <a:rPr lang="en-ZA" smtClean="0"/>
              <a:t>2023/06/21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1294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640-5195-4693-A394-E297B999F0BD}" type="datetimeFigureOut">
              <a:rPr lang="en-ZA" smtClean="0"/>
              <a:t>2023/06/21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487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640-5195-4693-A394-E297B999F0BD}" type="datetimeFigureOut">
              <a:rPr lang="en-ZA" smtClean="0"/>
              <a:t>2023/06/21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5227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CF797F"/>
            </a:gs>
            <a:gs pos="48000">
              <a:srgbClr val="EA9C6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9640-5195-4693-A394-E297B999F0BD}" type="datetimeFigureOut">
              <a:rPr lang="en-ZA" smtClean="0"/>
              <a:t>2023/06/21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6803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D9979C"/>
            </a:gs>
            <a:gs pos="48000">
              <a:srgbClr val="EA9C6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7CE14E6-9535-4DBA-CDB9-8DB0027F6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9031"/>
            <a:ext cx="9144000" cy="1942850"/>
          </a:xfrm>
        </p:spPr>
        <p:txBody>
          <a:bodyPr>
            <a:normAutofit/>
          </a:bodyPr>
          <a:lstStyle/>
          <a:p>
            <a:pPr rtl="1"/>
            <a:r>
              <a:rPr lang="en-US" sz="4800" dirty="0">
                <a:cs typeface="B Titr" panose="00000700000000000000" pitchFamily="2" charset="-78"/>
              </a:rPr>
              <a:t>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78FA672-E6A0-7555-BFE3-47F8D7E97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pPr rtl="1"/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Name and affiliation 1</a:t>
            </a: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rtl="1"/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Name and affiliation 2</a:t>
            </a: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rtl="1"/>
            <a:endParaRPr lang="fa-IR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4D1360-940A-B1E6-5BF4-40800376D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79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B019E48F-731C-10A8-4A4B-229255E03373}"/>
              </a:ext>
            </a:extLst>
          </p:cNvPr>
          <p:cNvSpPr txBox="1"/>
          <p:nvPr/>
        </p:nvSpPr>
        <p:spPr>
          <a:xfrm>
            <a:off x="0" y="3929"/>
            <a:ext cx="12192000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4th Conference on Computational Algebra, Computational Number Theory and Applications (Memorial of Professor Alireza Ashrafi)</a:t>
            </a:r>
          </a:p>
          <a:p>
            <a:pPr algn="ctr" fontAlgn="base"/>
            <a:r>
              <a:rPr lang="en-US" b="1" i="0" dirty="0">
                <a:solidFill>
                  <a:srgbClr val="D78180"/>
                </a:solidFill>
                <a:effectLst/>
                <a:latin typeface="+mj-lt"/>
                <a:cs typeface="B Nazanin" panose="00000400000000000000" pitchFamily="2" charset="-78"/>
              </a:rPr>
              <a:t> </a:t>
            </a:r>
            <a:r>
              <a:rPr lang="en-US" sz="2000" b="1" dirty="0">
                <a:solidFill>
                  <a:srgbClr val="D78180"/>
                </a:solidFill>
                <a:latin typeface="+mj-lt"/>
              </a:rPr>
              <a:t>July 4 - 6, 2023 </a:t>
            </a:r>
            <a:endParaRPr lang="en-ZA" sz="2000" b="1" dirty="0">
              <a:solidFill>
                <a:srgbClr val="D78180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ACA0D1-49B9-C6E6-103A-381896F6620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cs typeface="B Nazanin" panose="00000400000000000000" pitchFamily="2" charset="-78"/>
              </a:rPr>
              <a:t>Title 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24D5DF-3C13-31D7-9BCD-4C05BCC9752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Text 1</a:t>
            </a: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Text 2</a:t>
            </a:r>
          </a:p>
        </p:txBody>
      </p:sp>
    </p:spTree>
    <p:extLst>
      <p:ext uri="{BB962C8B-B14F-4D97-AF65-F5344CB8AC3E}">
        <p14:creationId xmlns:p14="http://schemas.microsoft.com/office/powerpoint/2010/main" val="162249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B019E48F-731C-10A8-4A4B-229255E03373}"/>
              </a:ext>
            </a:extLst>
          </p:cNvPr>
          <p:cNvSpPr txBox="1"/>
          <p:nvPr/>
        </p:nvSpPr>
        <p:spPr>
          <a:xfrm>
            <a:off x="0" y="3929"/>
            <a:ext cx="12192000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4th Conference on Computational Algebra, Computational Number Theory and Applications (Memorial of Professor Alireza Ashrafi)</a:t>
            </a:r>
          </a:p>
          <a:p>
            <a:pPr algn="ctr" fontAlgn="base"/>
            <a:r>
              <a:rPr lang="en-US" b="1" i="0" dirty="0">
                <a:solidFill>
                  <a:srgbClr val="D78180"/>
                </a:solidFill>
                <a:effectLst/>
                <a:latin typeface="+mj-lt"/>
                <a:cs typeface="B Nazanin" panose="00000400000000000000" pitchFamily="2" charset="-78"/>
              </a:rPr>
              <a:t> </a:t>
            </a:r>
            <a:r>
              <a:rPr lang="en-US" sz="2000" b="1" dirty="0">
                <a:solidFill>
                  <a:srgbClr val="D78180"/>
                </a:solidFill>
                <a:latin typeface="+mj-lt"/>
              </a:rPr>
              <a:t>July 4 - 6, 2023 </a:t>
            </a:r>
            <a:endParaRPr lang="en-ZA" sz="2000" b="1" dirty="0">
              <a:solidFill>
                <a:srgbClr val="D78180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ACA0D1-49B9-C6E6-103A-381896F6620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cs typeface="B Nazanin" panose="00000400000000000000" pitchFamily="2" charset="-78"/>
              </a:rPr>
              <a:t>Title 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24D5DF-3C13-31D7-9BCD-4C05BCC9752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Text 1</a:t>
            </a: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Text 2</a:t>
            </a:r>
          </a:p>
        </p:txBody>
      </p:sp>
    </p:spTree>
    <p:extLst>
      <p:ext uri="{BB962C8B-B14F-4D97-AF65-F5344CB8AC3E}">
        <p14:creationId xmlns:p14="http://schemas.microsoft.com/office/powerpoint/2010/main" val="38504616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71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1_Office Theme</vt:lpstr>
      <vt:lpstr>Title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عنوان سخنرانی</dc:title>
  <dc:creator>Saeed Asaeedi</dc:creator>
  <cp:lastModifiedBy>Saeed Asaeedi</cp:lastModifiedBy>
  <cp:revision>2</cp:revision>
  <dcterms:created xsi:type="dcterms:W3CDTF">2023-06-21T08:34:11Z</dcterms:created>
  <dcterms:modified xsi:type="dcterms:W3CDTF">2023-06-21T11:03:16Z</dcterms:modified>
</cp:coreProperties>
</file>