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4" r:id="rId2"/>
    <p:sldId id="315" r:id="rId3"/>
    <p:sldId id="31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640-5195-4693-A394-E297B999F0BD}" type="datetimeFigureOut">
              <a:rPr lang="en-ZA" smtClean="0"/>
              <a:t>2023/06/21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429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640-5195-4693-A394-E297B999F0BD}" type="datetimeFigureOut">
              <a:rPr lang="en-ZA" smtClean="0"/>
              <a:t>2023/06/21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880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640-5195-4693-A394-E297B999F0BD}" type="datetimeFigureOut">
              <a:rPr lang="en-ZA" smtClean="0"/>
              <a:t>2023/06/21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600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640-5195-4693-A394-E297B999F0BD}" type="datetimeFigureOut">
              <a:rPr lang="en-ZA" smtClean="0"/>
              <a:t>2023/06/21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615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640-5195-4693-A394-E297B999F0BD}" type="datetimeFigureOut">
              <a:rPr lang="en-ZA" smtClean="0"/>
              <a:t>2023/06/21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36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640-5195-4693-A394-E297B999F0BD}" type="datetimeFigureOut">
              <a:rPr lang="en-ZA" smtClean="0"/>
              <a:t>2023/06/21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915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640-5195-4693-A394-E297B999F0BD}" type="datetimeFigureOut">
              <a:rPr lang="en-ZA" smtClean="0"/>
              <a:t>2023/06/21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0535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640-5195-4693-A394-E297B999F0BD}" type="datetimeFigureOut">
              <a:rPr lang="en-ZA" smtClean="0"/>
              <a:t>2023/06/21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238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640-5195-4693-A394-E297B999F0BD}" type="datetimeFigureOut">
              <a:rPr lang="en-ZA" smtClean="0"/>
              <a:t>2023/06/21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294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640-5195-4693-A394-E297B999F0BD}" type="datetimeFigureOut">
              <a:rPr lang="en-ZA" smtClean="0"/>
              <a:t>2023/06/21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487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640-5195-4693-A394-E297B999F0BD}" type="datetimeFigureOut">
              <a:rPr lang="en-ZA" smtClean="0"/>
              <a:t>2023/06/21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5227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CF797F"/>
            </a:gs>
            <a:gs pos="48000">
              <a:srgbClr val="EA9C6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9640-5195-4693-A394-E297B999F0BD}" type="datetimeFigureOut">
              <a:rPr lang="en-ZA" smtClean="0"/>
              <a:t>2023/06/21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6803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D9979C"/>
            </a:gs>
            <a:gs pos="48000">
              <a:srgbClr val="EA9C6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9CB6126-429D-BA0F-67B9-CDB928DD5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6103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7CE14E6-9535-4DBA-CDB9-8DB0027F6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9031"/>
            <a:ext cx="9144000" cy="1942850"/>
          </a:xfrm>
        </p:spPr>
        <p:txBody>
          <a:bodyPr>
            <a:normAutofit/>
          </a:bodyPr>
          <a:lstStyle/>
          <a:p>
            <a:pPr rtl="1"/>
            <a:r>
              <a:rPr lang="fa-IR" sz="4800" dirty="0">
                <a:cs typeface="B Titr" panose="00000700000000000000" pitchFamily="2" charset="-78"/>
              </a:rPr>
              <a:t>عنوان سخنرانی</a:t>
            </a:r>
            <a:endParaRPr lang="en-US" sz="4800" dirty="0">
              <a:cs typeface="B Titr" panose="00000700000000000000" pitchFamily="2" charset="-78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8FA672-E6A0-7555-BFE3-47F8D7E97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pPr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نام، مشخصات و ایمیل سخنران 1</a:t>
            </a:r>
          </a:p>
          <a:p>
            <a:pPr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نام، مشخصات و ایمیل سخنران 2</a:t>
            </a:r>
          </a:p>
          <a:p>
            <a:pPr rtl="1"/>
            <a:endParaRPr lang="fa-I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0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B019E48F-731C-10A8-4A4B-229255E03373}"/>
              </a:ext>
            </a:extLst>
          </p:cNvPr>
          <p:cNvSpPr txBox="1"/>
          <p:nvPr/>
        </p:nvSpPr>
        <p:spPr>
          <a:xfrm>
            <a:off x="0" y="3929"/>
            <a:ext cx="12192000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a-IR" sz="1600" b="1" dirty="0">
                <a:cs typeface="B Nazanin" panose="00000400000000000000" pitchFamily="2" charset="-78"/>
              </a:rPr>
              <a:t>چهارمین کنفرانس جبر محاسباتی، نظریه‌ی محاسباتی اعداد و کاربردها (یادبود پروفسور علی‌رضا اشرفی) </a:t>
            </a:r>
          </a:p>
          <a:p>
            <a:pPr algn="ctr" fontAlgn="base"/>
            <a:r>
              <a:rPr lang="fa-IR" b="1" i="0" dirty="0">
                <a:solidFill>
                  <a:srgbClr val="D78180"/>
                </a:solidFill>
                <a:effectLst/>
                <a:latin typeface="Raleway" pitchFamily="2" charset="0"/>
                <a:cs typeface="B Nazanin" panose="00000400000000000000" pitchFamily="2" charset="-78"/>
              </a:rPr>
              <a:t>۱۳ الی ۱۵ تیر ماه ۱۴۰۲</a:t>
            </a:r>
            <a:endParaRPr lang="en-ZA" b="1" i="0" dirty="0">
              <a:solidFill>
                <a:srgbClr val="D78180"/>
              </a:solidFill>
              <a:effectLst/>
              <a:latin typeface="Raleway" pitchFamily="2" charset="0"/>
              <a:cs typeface="B Nazanin" panose="00000400000000000000" pitchFamily="2" charset="-7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ACA0D1-49B9-C6E6-103A-381896F6620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b="1" dirty="0">
                <a:cs typeface="B Nazanin" panose="00000400000000000000" pitchFamily="2" charset="-78"/>
              </a:rPr>
              <a:t>عنوان 1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24D5DF-3C13-31D7-9BCD-4C05BCC9752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متن 1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متن 2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2249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B019E48F-731C-10A8-4A4B-229255E03373}"/>
              </a:ext>
            </a:extLst>
          </p:cNvPr>
          <p:cNvSpPr txBox="1"/>
          <p:nvPr/>
        </p:nvSpPr>
        <p:spPr>
          <a:xfrm>
            <a:off x="0" y="3929"/>
            <a:ext cx="12192000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a-IR" sz="1600" b="1" dirty="0">
                <a:cs typeface="B Nazanin" panose="00000400000000000000" pitchFamily="2" charset="-78"/>
              </a:rPr>
              <a:t>چهارمین کنفرانس جبر محاسباتی، نظریه‌ی محاسباتی اعداد و کاربردها (یادبود پروفسور علی‌رضا اشرفی) </a:t>
            </a:r>
          </a:p>
          <a:p>
            <a:pPr algn="ctr" fontAlgn="base"/>
            <a:r>
              <a:rPr lang="fa-IR" b="1" i="0" dirty="0">
                <a:solidFill>
                  <a:srgbClr val="D78180"/>
                </a:solidFill>
                <a:effectLst/>
                <a:latin typeface="Raleway" pitchFamily="2" charset="0"/>
                <a:cs typeface="B Nazanin" panose="00000400000000000000" pitchFamily="2" charset="-78"/>
              </a:rPr>
              <a:t>۱۳ الی ۱۵ تیر ماه ۱۴۰۲</a:t>
            </a:r>
            <a:endParaRPr lang="en-ZA" b="1" i="0" dirty="0">
              <a:solidFill>
                <a:srgbClr val="D78180"/>
              </a:solidFill>
              <a:effectLst/>
              <a:latin typeface="Raleway" pitchFamily="2" charset="0"/>
              <a:cs typeface="B Nazanin" panose="00000400000000000000" pitchFamily="2" charset="-7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ACA0D1-49B9-C6E6-103A-381896F6620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b="1" dirty="0">
                <a:cs typeface="B Nazanin" panose="00000400000000000000" pitchFamily="2" charset="-78"/>
              </a:rPr>
              <a:t>عنوان 2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24D5DF-3C13-31D7-9BCD-4C05BCC9752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متن 1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متن 2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993513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Raleway</vt:lpstr>
      <vt:lpstr>1_Office Theme</vt:lpstr>
      <vt:lpstr>عنوان سخنرانی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عنوان سخنرانی</dc:title>
  <dc:creator>Saeed Asaeedi</dc:creator>
  <cp:lastModifiedBy>Saeed Asaeedi</cp:lastModifiedBy>
  <cp:revision>2</cp:revision>
  <dcterms:created xsi:type="dcterms:W3CDTF">2023-06-21T08:34:11Z</dcterms:created>
  <dcterms:modified xsi:type="dcterms:W3CDTF">2023-06-21T09:12:20Z</dcterms:modified>
</cp:coreProperties>
</file>