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</p:sldIdLst>
  <p:sldSz cx="21383625" cy="30275213"/>
  <p:notesSz cx="6858000" cy="9144000"/>
  <p:embeddedFontLst>
    <p:embeddedFont>
      <p:font typeface="Libre Baskerville" panose="020B0604020202020204" charset="0"/>
      <p:bold r:id="rId3"/>
    </p:embeddedFont>
    <p:embeddedFont>
      <p:font typeface="Montserrat Light" panose="00000400000000000000" pitchFamily="2" charset="0"/>
      <p:regular r:id="rId4"/>
      <p:italic r:id="rId5"/>
    </p:embeddedFont>
  </p:embeddedFontLst>
  <p:custDataLst>
    <p:tags r:id="rId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56" kern="1200">
        <a:solidFill>
          <a:schemeClr val="tx1"/>
        </a:solidFill>
        <a:latin typeface="Arial"/>
        <a:ea typeface="+mn-ea"/>
        <a:cs typeface="+mn-cs"/>
      </a:defRPr>
    </a:lvl1pPr>
    <a:lvl2pPr marL="307428" algn="l" rtl="0" fontAlgn="base">
      <a:spcBef>
        <a:spcPct val="0"/>
      </a:spcBef>
      <a:spcAft>
        <a:spcPct val="0"/>
      </a:spcAft>
      <a:defRPr sz="2556" kern="1200">
        <a:solidFill>
          <a:schemeClr val="tx1"/>
        </a:solidFill>
        <a:latin typeface="Arial"/>
        <a:ea typeface="+mn-ea"/>
        <a:cs typeface="+mn-cs"/>
      </a:defRPr>
    </a:lvl2pPr>
    <a:lvl3pPr marL="614856" algn="l" rtl="0" fontAlgn="base">
      <a:spcBef>
        <a:spcPct val="0"/>
      </a:spcBef>
      <a:spcAft>
        <a:spcPct val="0"/>
      </a:spcAft>
      <a:defRPr sz="2556" kern="1200">
        <a:solidFill>
          <a:schemeClr val="tx1"/>
        </a:solidFill>
        <a:latin typeface="Arial"/>
        <a:ea typeface="+mn-ea"/>
        <a:cs typeface="+mn-cs"/>
      </a:defRPr>
    </a:lvl3pPr>
    <a:lvl4pPr marL="922284" algn="l" rtl="0" fontAlgn="base">
      <a:spcBef>
        <a:spcPct val="0"/>
      </a:spcBef>
      <a:spcAft>
        <a:spcPct val="0"/>
      </a:spcAft>
      <a:defRPr sz="2556" kern="1200">
        <a:solidFill>
          <a:schemeClr val="tx1"/>
        </a:solidFill>
        <a:latin typeface="Arial"/>
        <a:ea typeface="+mn-ea"/>
        <a:cs typeface="+mn-cs"/>
      </a:defRPr>
    </a:lvl4pPr>
    <a:lvl5pPr marL="1229712" algn="l" rtl="0" fontAlgn="base">
      <a:spcBef>
        <a:spcPct val="0"/>
      </a:spcBef>
      <a:spcAft>
        <a:spcPct val="0"/>
      </a:spcAft>
      <a:defRPr sz="2556" kern="1200">
        <a:solidFill>
          <a:schemeClr val="tx1"/>
        </a:solidFill>
        <a:latin typeface="Arial"/>
        <a:ea typeface="+mn-ea"/>
        <a:cs typeface="+mn-cs"/>
      </a:defRPr>
    </a:lvl5pPr>
    <a:lvl6pPr marL="1537140" algn="l" defTabSz="614856" rtl="0" eaLnBrk="1" latinLnBrk="0" hangingPunct="1">
      <a:defRPr sz="2556" kern="1200">
        <a:solidFill>
          <a:schemeClr val="tx1"/>
        </a:solidFill>
        <a:latin typeface="Arial"/>
        <a:ea typeface="+mn-ea"/>
        <a:cs typeface="+mn-cs"/>
      </a:defRPr>
    </a:lvl6pPr>
    <a:lvl7pPr marL="1844568" algn="l" defTabSz="614856" rtl="0" eaLnBrk="1" latinLnBrk="0" hangingPunct="1">
      <a:defRPr sz="2556" kern="1200">
        <a:solidFill>
          <a:schemeClr val="tx1"/>
        </a:solidFill>
        <a:latin typeface="Arial"/>
        <a:ea typeface="+mn-ea"/>
        <a:cs typeface="+mn-cs"/>
      </a:defRPr>
    </a:lvl7pPr>
    <a:lvl8pPr marL="2151996" algn="l" defTabSz="614856" rtl="0" eaLnBrk="1" latinLnBrk="0" hangingPunct="1">
      <a:defRPr sz="2556" kern="1200">
        <a:solidFill>
          <a:schemeClr val="tx1"/>
        </a:solidFill>
        <a:latin typeface="Arial"/>
        <a:ea typeface="+mn-ea"/>
        <a:cs typeface="+mn-cs"/>
      </a:defRPr>
    </a:lvl8pPr>
    <a:lvl9pPr marL="2459423" algn="l" defTabSz="614856" rtl="0" eaLnBrk="1" latinLnBrk="0" hangingPunct="1">
      <a:defRPr sz="2556"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4273"/>
    <a:srgbClr val="4999CB"/>
    <a:srgbClr val="CBE2F0"/>
    <a:srgbClr val="D4EDF4"/>
    <a:srgbClr val="CDE5F1"/>
    <a:srgbClr val="E37273"/>
    <a:srgbClr val="E88573"/>
    <a:srgbClr val="FAB4B6"/>
    <a:srgbClr val="7AB6BC"/>
    <a:srgbClr val="4380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>
        <p:scale>
          <a:sx n="51" d="100"/>
          <a:sy n="51" d="100"/>
        </p:scale>
        <p:origin x="1101" y="62"/>
      </p:cViewPr>
      <p:guideLst>
        <p:guide orient="horz" pos="9536"/>
        <p:guide pos="673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font" Target="fonts/font3.fntdata"/><Relationship Id="rId10" Type="http://schemas.openxmlformats.org/officeDocument/2006/relationships/tableStyles" Target="tableStyles.xml"/><Relationship Id="rId4" Type="http://schemas.openxmlformats.org/officeDocument/2006/relationships/font" Target="fonts/font2.fntdata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082" y="9405524"/>
            <a:ext cx="18175463" cy="6488380"/>
          </a:xfr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7390" y="17155372"/>
            <a:ext cx="14968847" cy="7738167"/>
          </a:xfrm>
        </p:spPr>
        <p:txBody>
          <a:bodyPr/>
          <a:lstStyle>
            <a:defPPr>
              <a:defRPr kern="1200" smtId="4294967295"/>
            </a:defPPr>
            <a:lvl1pPr marL="0" indent="0" algn="ctr">
              <a:buNone/>
              <a:defRPr/>
            </a:lvl1pPr>
            <a:lvl2pPr marL="222748" indent="0" algn="ctr">
              <a:buNone/>
              <a:defRPr/>
            </a:lvl2pPr>
            <a:lvl3pPr marL="445496" indent="0" algn="ctr">
              <a:buNone/>
              <a:defRPr/>
            </a:lvl3pPr>
            <a:lvl4pPr marL="668244" indent="0" algn="ctr">
              <a:buNone/>
              <a:defRPr/>
            </a:lvl4pPr>
            <a:lvl5pPr marL="890991" indent="0" algn="ctr">
              <a:buNone/>
              <a:defRPr/>
            </a:lvl5pPr>
            <a:lvl6pPr marL="1113739" indent="0" algn="ctr">
              <a:buNone/>
              <a:defRPr/>
            </a:lvl6pPr>
            <a:lvl7pPr marL="1336487" indent="0" algn="ctr">
              <a:buNone/>
              <a:defRPr/>
            </a:lvl7pPr>
            <a:lvl8pPr marL="1559235" indent="0" algn="ctr">
              <a:buNone/>
              <a:defRPr/>
            </a:lvl8pPr>
            <a:lvl9pPr marL="178198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08DF5FCE-FDEA-4465-BCF6-C7F63911A9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6170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AE3CA81D-4204-48B1-A4D7-36EFD127B2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5094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03284" y="1211827"/>
            <a:ext cx="4811470" cy="25833797"/>
          </a:xfrm>
        </p:spPr>
        <p:txBody>
          <a:bodyPr vert="eaVert"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872" y="1211827"/>
            <a:ext cx="14360162" cy="25833797"/>
          </a:xfrm>
        </p:spPr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B1D08C6D-384C-4677-A8CE-0D580832C4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4977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873" y="1211827"/>
            <a:ext cx="19245881" cy="5045869"/>
          </a:xfr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8872" y="7063633"/>
            <a:ext cx="9585816" cy="19981991"/>
          </a:xfrm>
        </p:spPr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28938" y="7063633"/>
            <a:ext cx="9585816" cy="19981991"/>
          </a:xfrm>
        </p:spPr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B947A3F5-B070-47AF-A223-F33332FE8B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1965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A43242BF-F4C0-49CF-80EA-38D6C064D5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9843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158" y="19454921"/>
            <a:ext cx="18176236" cy="6012409"/>
          </a:xfrm>
        </p:spPr>
        <p:txBody>
          <a:bodyPr anchor="t"/>
          <a:lstStyle>
            <a:defPPr>
              <a:defRPr kern="1200" smtId="4294967295"/>
            </a:defPPr>
            <a:lvl1pPr algn="l">
              <a:defRPr sz="194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158" y="12832217"/>
            <a:ext cx="18176236" cy="6622703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974"/>
            </a:lvl1pPr>
            <a:lvl2pPr marL="222748" indent="0">
              <a:buNone/>
              <a:defRPr sz="877"/>
            </a:lvl2pPr>
            <a:lvl3pPr marL="445496" indent="0">
              <a:buNone/>
              <a:defRPr sz="780"/>
            </a:lvl3pPr>
            <a:lvl4pPr marL="668244" indent="0">
              <a:buNone/>
              <a:defRPr sz="682"/>
            </a:lvl4pPr>
            <a:lvl5pPr marL="890991" indent="0">
              <a:buNone/>
              <a:defRPr sz="682"/>
            </a:lvl5pPr>
            <a:lvl6pPr marL="1113739" indent="0">
              <a:buNone/>
              <a:defRPr sz="682"/>
            </a:lvl6pPr>
            <a:lvl7pPr marL="1336487" indent="0">
              <a:buNone/>
              <a:defRPr sz="682"/>
            </a:lvl7pPr>
            <a:lvl8pPr marL="1559235" indent="0">
              <a:buNone/>
              <a:defRPr sz="682"/>
            </a:lvl8pPr>
            <a:lvl9pPr marL="1781983" indent="0">
              <a:buNone/>
              <a:defRPr sz="68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029423EF-61E0-492B-A58A-8462960B8B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7207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872" y="7063633"/>
            <a:ext cx="9585816" cy="19981991"/>
          </a:xfrm>
        </p:spPr>
        <p:txBody>
          <a:bodyPr/>
          <a:lstStyle>
            <a:defPPr>
              <a:defRPr kern="1200" smtId="4294967295"/>
            </a:defPPr>
            <a:lvl1pPr>
              <a:defRPr sz="1364"/>
            </a:lvl1pPr>
            <a:lvl2pPr>
              <a:defRPr sz="1169"/>
            </a:lvl2pPr>
            <a:lvl3pPr>
              <a:defRPr sz="974"/>
            </a:lvl3pPr>
            <a:lvl4pPr>
              <a:defRPr sz="877"/>
            </a:lvl4pPr>
            <a:lvl5pPr>
              <a:defRPr sz="877"/>
            </a:lvl5pPr>
            <a:lvl6pPr>
              <a:defRPr sz="877"/>
            </a:lvl6pPr>
            <a:lvl7pPr>
              <a:defRPr sz="877"/>
            </a:lvl7pPr>
            <a:lvl8pPr>
              <a:defRPr sz="877"/>
            </a:lvl8pPr>
            <a:lvl9pPr>
              <a:defRPr sz="8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28938" y="7063633"/>
            <a:ext cx="9585816" cy="19981991"/>
          </a:xfrm>
        </p:spPr>
        <p:txBody>
          <a:bodyPr/>
          <a:lstStyle>
            <a:defPPr>
              <a:defRPr kern="1200" smtId="4294967295"/>
            </a:defPPr>
            <a:lvl1pPr>
              <a:defRPr sz="1364"/>
            </a:lvl1pPr>
            <a:lvl2pPr>
              <a:defRPr sz="1169"/>
            </a:lvl2pPr>
            <a:lvl3pPr>
              <a:defRPr sz="974"/>
            </a:lvl3pPr>
            <a:lvl4pPr>
              <a:defRPr sz="877"/>
            </a:lvl4pPr>
            <a:lvl5pPr>
              <a:defRPr sz="877"/>
            </a:lvl5pPr>
            <a:lvl6pPr>
              <a:defRPr sz="877"/>
            </a:lvl6pPr>
            <a:lvl7pPr>
              <a:defRPr sz="877"/>
            </a:lvl7pPr>
            <a:lvl8pPr>
              <a:defRPr sz="877"/>
            </a:lvl8pPr>
            <a:lvl9pPr>
              <a:defRPr sz="8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80F45B66-FD4B-43D3-97DD-29BBADAFE8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5441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873" y="6777468"/>
            <a:ext cx="9448147" cy="2823701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1169" b="1"/>
            </a:lvl1pPr>
            <a:lvl2pPr marL="222748" indent="0">
              <a:buNone/>
              <a:defRPr sz="974" b="1"/>
            </a:lvl2pPr>
            <a:lvl3pPr marL="445496" indent="0">
              <a:buNone/>
              <a:defRPr sz="877" b="1"/>
            </a:lvl3pPr>
            <a:lvl4pPr marL="668244" indent="0">
              <a:buNone/>
              <a:defRPr sz="780" b="1"/>
            </a:lvl4pPr>
            <a:lvl5pPr marL="890991" indent="0">
              <a:buNone/>
              <a:defRPr sz="780" b="1"/>
            </a:lvl5pPr>
            <a:lvl6pPr marL="1113739" indent="0">
              <a:buNone/>
              <a:defRPr sz="780" b="1"/>
            </a:lvl6pPr>
            <a:lvl7pPr marL="1336487" indent="0">
              <a:buNone/>
              <a:defRPr sz="780" b="1"/>
            </a:lvl7pPr>
            <a:lvl8pPr marL="1559235" indent="0">
              <a:buNone/>
              <a:defRPr sz="780" b="1"/>
            </a:lvl8pPr>
            <a:lvl9pPr marL="1781983" indent="0">
              <a:buNone/>
              <a:defRPr sz="7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8873" y="9601167"/>
            <a:ext cx="9448147" cy="17442996"/>
          </a:xfrm>
        </p:spPr>
        <p:txBody>
          <a:bodyPr/>
          <a:lstStyle>
            <a:defPPr>
              <a:defRPr kern="1200" smtId="4294967295"/>
            </a:defPPr>
            <a:lvl1pPr>
              <a:defRPr sz="1169"/>
            </a:lvl1pPr>
            <a:lvl2pPr>
              <a:defRPr sz="974"/>
            </a:lvl2pPr>
            <a:lvl3pPr>
              <a:defRPr sz="877"/>
            </a:lvl3pPr>
            <a:lvl4pPr>
              <a:defRPr sz="780"/>
            </a:lvl4pPr>
            <a:lvl5pPr>
              <a:defRPr sz="780"/>
            </a:lvl5pPr>
            <a:lvl6pPr>
              <a:defRPr sz="780"/>
            </a:lvl6pPr>
            <a:lvl7pPr>
              <a:defRPr sz="780"/>
            </a:lvl7pPr>
            <a:lvl8pPr>
              <a:defRPr sz="780"/>
            </a:lvl8pPr>
            <a:lvl9pPr>
              <a:defRPr sz="7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2739" y="6777468"/>
            <a:ext cx="9452015" cy="2823701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1169" b="1"/>
            </a:lvl1pPr>
            <a:lvl2pPr marL="222748" indent="0">
              <a:buNone/>
              <a:defRPr sz="974" b="1"/>
            </a:lvl2pPr>
            <a:lvl3pPr marL="445496" indent="0">
              <a:buNone/>
              <a:defRPr sz="877" b="1"/>
            </a:lvl3pPr>
            <a:lvl4pPr marL="668244" indent="0">
              <a:buNone/>
              <a:defRPr sz="780" b="1"/>
            </a:lvl4pPr>
            <a:lvl5pPr marL="890991" indent="0">
              <a:buNone/>
              <a:defRPr sz="780" b="1"/>
            </a:lvl5pPr>
            <a:lvl6pPr marL="1113739" indent="0">
              <a:buNone/>
              <a:defRPr sz="780" b="1"/>
            </a:lvl6pPr>
            <a:lvl7pPr marL="1336487" indent="0">
              <a:buNone/>
              <a:defRPr sz="780" b="1"/>
            </a:lvl7pPr>
            <a:lvl8pPr marL="1559235" indent="0">
              <a:buNone/>
              <a:defRPr sz="780" b="1"/>
            </a:lvl8pPr>
            <a:lvl9pPr marL="1781983" indent="0">
              <a:buNone/>
              <a:defRPr sz="7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2739" y="9601167"/>
            <a:ext cx="9452015" cy="17442996"/>
          </a:xfrm>
        </p:spPr>
        <p:txBody>
          <a:bodyPr/>
          <a:lstStyle>
            <a:defPPr>
              <a:defRPr kern="1200" smtId="4294967295"/>
            </a:defPPr>
            <a:lvl1pPr>
              <a:defRPr sz="1169"/>
            </a:lvl1pPr>
            <a:lvl2pPr>
              <a:defRPr sz="974"/>
            </a:lvl2pPr>
            <a:lvl3pPr>
              <a:defRPr sz="877"/>
            </a:lvl3pPr>
            <a:lvl4pPr>
              <a:defRPr sz="780"/>
            </a:lvl4pPr>
            <a:lvl5pPr>
              <a:defRPr sz="780"/>
            </a:lvl5pPr>
            <a:lvl6pPr>
              <a:defRPr sz="780"/>
            </a:lvl6pPr>
            <a:lvl7pPr>
              <a:defRPr sz="780"/>
            </a:lvl7pPr>
            <a:lvl8pPr>
              <a:defRPr sz="780"/>
            </a:lvl8pPr>
            <a:lvl9pPr>
              <a:defRPr sz="7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134DC469-4A79-40F8-9FD1-29BC04AA70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6822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E77ED9D9-385C-4EF3-825C-DD7EC451E0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049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6D843B82-F4E2-4569-B1E8-B9E053E8F4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5208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872" y="1205988"/>
            <a:ext cx="7035064" cy="5129091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97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0713" y="1205986"/>
            <a:ext cx="11954040" cy="25838177"/>
          </a:xfrm>
        </p:spPr>
        <p:txBody>
          <a:bodyPr/>
          <a:lstStyle>
            <a:defPPr>
              <a:defRPr kern="1200" smtId="4294967295"/>
            </a:defPPr>
            <a:lvl1pPr>
              <a:defRPr sz="1559"/>
            </a:lvl1pPr>
            <a:lvl2pPr>
              <a:defRPr sz="1364"/>
            </a:lvl2pPr>
            <a:lvl3pPr>
              <a:defRPr sz="1169"/>
            </a:lvl3pPr>
            <a:lvl4pPr>
              <a:defRPr sz="974"/>
            </a:lvl4pPr>
            <a:lvl5pPr>
              <a:defRPr sz="974"/>
            </a:lvl5pPr>
            <a:lvl6pPr>
              <a:defRPr sz="974"/>
            </a:lvl6pPr>
            <a:lvl7pPr>
              <a:defRPr sz="974"/>
            </a:lvl7pPr>
            <a:lvl8pPr>
              <a:defRPr sz="974"/>
            </a:lvl8pPr>
            <a:lvl9pPr>
              <a:defRPr sz="9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8872" y="6335077"/>
            <a:ext cx="7035064" cy="20709087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682"/>
            </a:lvl1pPr>
            <a:lvl2pPr marL="222748" indent="0">
              <a:buNone/>
              <a:defRPr sz="585"/>
            </a:lvl2pPr>
            <a:lvl3pPr marL="445496" indent="0">
              <a:buNone/>
              <a:defRPr sz="487"/>
            </a:lvl3pPr>
            <a:lvl4pPr marL="668244" indent="0">
              <a:buNone/>
              <a:defRPr sz="438"/>
            </a:lvl4pPr>
            <a:lvl5pPr marL="890991" indent="0">
              <a:buNone/>
              <a:defRPr sz="438"/>
            </a:lvl5pPr>
            <a:lvl6pPr marL="1113739" indent="0">
              <a:buNone/>
              <a:defRPr sz="438"/>
            </a:lvl6pPr>
            <a:lvl7pPr marL="1336487" indent="0">
              <a:buNone/>
              <a:defRPr sz="438"/>
            </a:lvl7pPr>
            <a:lvl8pPr marL="1559235" indent="0">
              <a:buNone/>
              <a:defRPr sz="438"/>
            </a:lvl8pPr>
            <a:lvl9pPr marL="1781983" indent="0">
              <a:buNone/>
              <a:defRPr sz="4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63D2E94D-57D8-45DE-BBE8-59CBB7A5E3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6592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184" y="21192358"/>
            <a:ext cx="12830331" cy="2502494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97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184" y="2705439"/>
            <a:ext cx="12830331" cy="18164252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559"/>
            </a:lvl1pPr>
            <a:lvl2pPr marL="222748" indent="0">
              <a:buNone/>
              <a:defRPr sz="1364"/>
            </a:lvl2pPr>
            <a:lvl3pPr marL="445496" indent="0">
              <a:buNone/>
              <a:defRPr sz="1169"/>
            </a:lvl3pPr>
            <a:lvl4pPr marL="668244" indent="0">
              <a:buNone/>
              <a:defRPr sz="974"/>
            </a:lvl4pPr>
            <a:lvl5pPr marL="890991" indent="0">
              <a:buNone/>
              <a:defRPr sz="974"/>
            </a:lvl5pPr>
            <a:lvl6pPr marL="1113739" indent="0">
              <a:buNone/>
              <a:defRPr sz="974"/>
            </a:lvl6pPr>
            <a:lvl7pPr marL="1336487" indent="0">
              <a:buNone/>
              <a:defRPr sz="974"/>
            </a:lvl7pPr>
            <a:lvl8pPr marL="1559235" indent="0">
              <a:buNone/>
              <a:defRPr sz="974"/>
            </a:lvl8pPr>
            <a:lvl9pPr marL="1781983" indent="0">
              <a:buNone/>
              <a:defRPr sz="974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184" y="23694853"/>
            <a:ext cx="12830331" cy="3552256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682"/>
            </a:lvl1pPr>
            <a:lvl2pPr marL="222748" indent="0">
              <a:buNone/>
              <a:defRPr sz="585"/>
            </a:lvl2pPr>
            <a:lvl3pPr marL="445496" indent="0">
              <a:buNone/>
              <a:defRPr sz="487"/>
            </a:lvl3pPr>
            <a:lvl4pPr marL="668244" indent="0">
              <a:buNone/>
              <a:defRPr sz="438"/>
            </a:lvl4pPr>
            <a:lvl5pPr marL="890991" indent="0">
              <a:buNone/>
              <a:defRPr sz="438"/>
            </a:lvl5pPr>
            <a:lvl6pPr marL="1113739" indent="0">
              <a:buNone/>
              <a:defRPr sz="438"/>
            </a:lvl6pPr>
            <a:lvl7pPr marL="1336487" indent="0">
              <a:buNone/>
              <a:defRPr sz="438"/>
            </a:lvl7pPr>
            <a:lvl8pPr marL="1559235" indent="0">
              <a:buNone/>
              <a:defRPr sz="438"/>
            </a:lvl8pPr>
            <a:lvl9pPr marL="1781983" indent="0">
              <a:buNone/>
              <a:defRPr sz="4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01FD068A-1390-4726-BE45-AB18C473BC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8895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CDE5F1"/>
            </a:gs>
            <a:gs pos="100000">
              <a:srgbClr val="D4EDF4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8873" y="1211827"/>
            <a:ext cx="19245881" cy="5045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70254" tIns="235127" rIns="470254" bIns="235127" anchor="ctr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8873" y="7063633"/>
            <a:ext cx="19245881" cy="19981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70254" tIns="235127" rIns="470254" bIns="23512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8872" y="27571235"/>
            <a:ext cx="4990132" cy="2102445"/>
          </a:xfrm>
          <a:prstGeom prst="rect">
            <a:avLst/>
          </a:prstGeom>
          <a:noFill/>
          <a:ln>
            <a:noFill/>
          </a:ln>
        </p:spPr>
        <p:txBody>
          <a:bodyPr vert="horz" wrap="square" lIns="470254" tIns="235127" rIns="470254" bIns="23512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>
              <a:defRPr sz="3459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05763" y="27571235"/>
            <a:ext cx="6772100" cy="2102445"/>
          </a:xfrm>
          <a:prstGeom prst="rect">
            <a:avLst/>
          </a:prstGeom>
          <a:noFill/>
          <a:ln>
            <a:noFill/>
          </a:ln>
        </p:spPr>
        <p:txBody>
          <a:bodyPr vert="horz" wrap="square" lIns="470254" tIns="235127" rIns="470254" bIns="23512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ctr">
              <a:defRPr sz="3459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324622" y="27571235"/>
            <a:ext cx="4990132" cy="2102445"/>
          </a:xfrm>
          <a:prstGeom prst="rect">
            <a:avLst/>
          </a:prstGeom>
          <a:noFill/>
          <a:ln>
            <a:noFill/>
          </a:ln>
        </p:spPr>
        <p:txBody>
          <a:bodyPr vert="horz" wrap="square" lIns="470254" tIns="235127" rIns="470254" bIns="23512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>
              <a:defRPr sz="3459" smtClean="0">
                <a:latin typeface="Arial" pitchFamily="34" charset="0"/>
              </a:defRPr>
            </a:lvl1pPr>
          </a:lstStyle>
          <a:p>
            <a:pPr>
              <a:defRPr/>
            </a:pPr>
            <a:fld id="{D74CA0E6-19C8-4E24-ACA2-24DF946E6C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New picture"/>
          <p:cNvPicPr/>
          <p:nvPr/>
        </p:nvPicPr>
        <p:blipFill>
          <a:blip r:embed="rId14"/>
          <a:stretch>
            <a:fillRect/>
          </a:stretch>
        </p:blipFill>
        <p:spPr>
          <a:xfrm rot="16200000">
            <a:off x="-7761176" y="15225384"/>
            <a:ext cx="9846452" cy="2837950"/>
          </a:xfrm>
          <a:prstGeom prst="rect">
            <a:avLst/>
          </a:prstGeom>
        </p:spPr>
      </p:pic>
      <p:pic>
        <p:nvPicPr>
          <p:cNvPr id="1032" name="New picture"/>
          <p:cNvPicPr/>
          <p:nvPr/>
        </p:nvPicPr>
        <p:blipFill>
          <a:blip r:embed="rId14"/>
          <a:stretch>
            <a:fillRect/>
          </a:stretch>
        </p:blipFill>
        <p:spPr>
          <a:xfrm rot="5400000">
            <a:off x="19298349" y="15225384"/>
            <a:ext cx="9846452" cy="2837950"/>
          </a:xfrm>
          <a:prstGeom prst="rect">
            <a:avLst/>
          </a:prstGeom>
        </p:spPr>
      </p:pic>
      <p:pic>
        <p:nvPicPr>
          <p:cNvPr id="1033" name="New picture"/>
          <p:cNvPicPr/>
          <p:nvPr/>
        </p:nvPicPr>
        <p:blipFill>
          <a:blip r:embed="rId15"/>
          <a:stretch>
            <a:fillRect/>
          </a:stretch>
        </p:blipFill>
        <p:spPr>
          <a:xfrm>
            <a:off x="956984" y="30625621"/>
            <a:ext cx="19469659" cy="1068743"/>
          </a:xfrm>
          <a:prstGeom prst="rect">
            <a:avLst/>
          </a:prstGeom>
        </p:spPr>
      </p:pic>
      <p:sp>
        <p:nvSpPr>
          <p:cNvPr id="1034" name="New shape"/>
          <p:cNvSpPr/>
          <p:nvPr/>
        </p:nvSpPr>
        <p:spPr>
          <a:xfrm>
            <a:off x="956984" y="31019830"/>
            <a:ext cx="10691813" cy="8760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3170">
                <a:solidFill>
                  <a:srgbClr val="808080"/>
                </a:solidFill>
              </a:rPr>
              <a:t>Template ID: intellectualsage  Size: 36x48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defPPr>
        <a:defRPr kern="1200" smtId="4294967295"/>
      </a:defPPr>
      <a:lvl1pPr algn="ctr" defTabSz="2291673" rtl="0" eaLnBrk="0" fontAlgn="base" hangingPunct="0">
        <a:spcBef>
          <a:spcPct val="0"/>
        </a:spcBef>
        <a:spcAft>
          <a:spcPct val="0"/>
        </a:spcAft>
        <a:defRPr sz="11059">
          <a:solidFill>
            <a:schemeClr val="tx2"/>
          </a:solidFill>
          <a:latin typeface="+mj-lt"/>
          <a:ea typeface="+mj-ea"/>
          <a:cs typeface="+mj-cs"/>
        </a:defRPr>
      </a:lvl1pPr>
      <a:lvl2pPr algn="ctr" defTabSz="2291673" rtl="0" eaLnBrk="0" fontAlgn="base" hangingPunct="0">
        <a:spcBef>
          <a:spcPct val="0"/>
        </a:spcBef>
        <a:spcAft>
          <a:spcPct val="0"/>
        </a:spcAft>
        <a:defRPr sz="11059">
          <a:solidFill>
            <a:schemeClr val="tx2"/>
          </a:solidFill>
          <a:latin typeface="Arial"/>
        </a:defRPr>
      </a:lvl2pPr>
      <a:lvl3pPr algn="ctr" defTabSz="2291673" rtl="0" eaLnBrk="0" fontAlgn="base" hangingPunct="0">
        <a:spcBef>
          <a:spcPct val="0"/>
        </a:spcBef>
        <a:spcAft>
          <a:spcPct val="0"/>
        </a:spcAft>
        <a:defRPr sz="11059">
          <a:solidFill>
            <a:schemeClr val="tx2"/>
          </a:solidFill>
          <a:latin typeface="Arial"/>
        </a:defRPr>
      </a:lvl3pPr>
      <a:lvl4pPr algn="ctr" defTabSz="2291673" rtl="0" eaLnBrk="0" fontAlgn="base" hangingPunct="0">
        <a:spcBef>
          <a:spcPct val="0"/>
        </a:spcBef>
        <a:spcAft>
          <a:spcPct val="0"/>
        </a:spcAft>
        <a:defRPr sz="11059">
          <a:solidFill>
            <a:schemeClr val="tx2"/>
          </a:solidFill>
          <a:latin typeface="Arial"/>
        </a:defRPr>
      </a:lvl4pPr>
      <a:lvl5pPr algn="ctr" defTabSz="2291673" rtl="0" eaLnBrk="0" fontAlgn="base" hangingPunct="0">
        <a:spcBef>
          <a:spcPct val="0"/>
        </a:spcBef>
        <a:spcAft>
          <a:spcPct val="0"/>
        </a:spcAft>
        <a:defRPr sz="11059">
          <a:solidFill>
            <a:schemeClr val="tx2"/>
          </a:solidFill>
          <a:latin typeface="Arial"/>
        </a:defRPr>
      </a:lvl5pPr>
      <a:lvl6pPr marL="222748" algn="ctr" defTabSz="2291673" rtl="0" fontAlgn="base">
        <a:spcBef>
          <a:spcPct val="0"/>
        </a:spcBef>
        <a:spcAft>
          <a:spcPct val="0"/>
        </a:spcAft>
        <a:defRPr sz="11059">
          <a:solidFill>
            <a:schemeClr val="tx2"/>
          </a:solidFill>
          <a:latin typeface="Arial"/>
        </a:defRPr>
      </a:lvl6pPr>
      <a:lvl7pPr marL="445496" algn="ctr" defTabSz="2291673" rtl="0" fontAlgn="base">
        <a:spcBef>
          <a:spcPct val="0"/>
        </a:spcBef>
        <a:spcAft>
          <a:spcPct val="0"/>
        </a:spcAft>
        <a:defRPr sz="11059">
          <a:solidFill>
            <a:schemeClr val="tx2"/>
          </a:solidFill>
          <a:latin typeface="Arial"/>
        </a:defRPr>
      </a:lvl7pPr>
      <a:lvl8pPr marL="668244" algn="ctr" defTabSz="2291673" rtl="0" fontAlgn="base">
        <a:spcBef>
          <a:spcPct val="0"/>
        </a:spcBef>
        <a:spcAft>
          <a:spcPct val="0"/>
        </a:spcAft>
        <a:defRPr sz="11059">
          <a:solidFill>
            <a:schemeClr val="tx2"/>
          </a:solidFill>
          <a:latin typeface="Arial"/>
        </a:defRPr>
      </a:lvl8pPr>
      <a:lvl9pPr marL="890991" algn="ctr" defTabSz="2291673" rtl="0" fontAlgn="base">
        <a:spcBef>
          <a:spcPct val="0"/>
        </a:spcBef>
        <a:spcAft>
          <a:spcPct val="0"/>
        </a:spcAft>
        <a:defRPr sz="11059">
          <a:solidFill>
            <a:schemeClr val="tx2"/>
          </a:solidFill>
          <a:latin typeface="Arial"/>
        </a:defRPr>
      </a:lvl9pPr>
    </p:titleStyle>
    <p:bodyStyle>
      <a:defPPr>
        <a:defRPr kern="1200" smtId="4294967295"/>
      </a:defPPr>
      <a:lvl1pPr marL="858507" indent="-858507" algn="l" defTabSz="2291673" rtl="0" eaLnBrk="0" fontAlgn="base" hangingPunct="0">
        <a:spcBef>
          <a:spcPct val="20000"/>
        </a:spcBef>
        <a:spcAft>
          <a:spcPct val="0"/>
        </a:spcAft>
        <a:buChar char="•"/>
        <a:defRPr sz="8039">
          <a:solidFill>
            <a:schemeClr val="tx1"/>
          </a:solidFill>
          <a:latin typeface="+mn-lt"/>
          <a:ea typeface="+mn-ea"/>
          <a:cs typeface="+mn-cs"/>
        </a:defRPr>
      </a:lvl1pPr>
      <a:lvl2pPr marL="1862419" indent="-716970" algn="l" defTabSz="2291673" rtl="0" eaLnBrk="0" fontAlgn="base" hangingPunct="0">
        <a:spcBef>
          <a:spcPct val="20000"/>
        </a:spcBef>
        <a:spcAft>
          <a:spcPct val="0"/>
        </a:spcAft>
        <a:buChar char="–"/>
        <a:defRPr sz="7016">
          <a:solidFill>
            <a:schemeClr val="tx1"/>
          </a:solidFill>
          <a:latin typeface="+mn-lt"/>
        </a:defRPr>
      </a:lvl2pPr>
      <a:lvl3pPr marL="2864012" indent="-572339" algn="l" defTabSz="2291673" rtl="0" eaLnBrk="0" fontAlgn="base" hangingPunct="0">
        <a:spcBef>
          <a:spcPct val="20000"/>
        </a:spcBef>
        <a:spcAft>
          <a:spcPct val="0"/>
        </a:spcAft>
        <a:buChar char="•"/>
        <a:defRPr sz="6041">
          <a:solidFill>
            <a:schemeClr val="tx1"/>
          </a:solidFill>
          <a:latin typeface="+mn-lt"/>
        </a:defRPr>
      </a:lvl3pPr>
      <a:lvl4pPr marL="4009461" indent="-572339" algn="l" defTabSz="2291673" rtl="0" eaLnBrk="0" fontAlgn="base" hangingPunct="0">
        <a:spcBef>
          <a:spcPct val="20000"/>
        </a:spcBef>
        <a:spcAft>
          <a:spcPct val="0"/>
        </a:spcAft>
        <a:buChar char="–"/>
        <a:defRPr sz="5018">
          <a:solidFill>
            <a:schemeClr val="tx1"/>
          </a:solidFill>
          <a:latin typeface="+mn-lt"/>
        </a:defRPr>
      </a:lvl4pPr>
      <a:lvl5pPr marL="5155684" indent="-573112" algn="l" defTabSz="2291673" rtl="0" eaLnBrk="0" fontAlgn="base" hangingPunct="0">
        <a:spcBef>
          <a:spcPct val="20000"/>
        </a:spcBef>
        <a:spcAft>
          <a:spcPct val="0"/>
        </a:spcAft>
        <a:buChar char="»"/>
        <a:defRPr sz="5018">
          <a:solidFill>
            <a:schemeClr val="tx1"/>
          </a:solidFill>
          <a:latin typeface="+mn-lt"/>
        </a:defRPr>
      </a:lvl5pPr>
      <a:lvl6pPr marL="5378432" indent="-573112" algn="l" defTabSz="2291673" rtl="0" fontAlgn="base">
        <a:spcBef>
          <a:spcPct val="20000"/>
        </a:spcBef>
        <a:spcAft>
          <a:spcPct val="0"/>
        </a:spcAft>
        <a:buChar char="»"/>
        <a:defRPr sz="5018">
          <a:solidFill>
            <a:schemeClr val="tx1"/>
          </a:solidFill>
          <a:latin typeface="+mn-lt"/>
        </a:defRPr>
      </a:lvl6pPr>
      <a:lvl7pPr marL="5601180" indent="-573112" algn="l" defTabSz="2291673" rtl="0" fontAlgn="base">
        <a:spcBef>
          <a:spcPct val="20000"/>
        </a:spcBef>
        <a:spcAft>
          <a:spcPct val="0"/>
        </a:spcAft>
        <a:buChar char="»"/>
        <a:defRPr sz="5018">
          <a:solidFill>
            <a:schemeClr val="tx1"/>
          </a:solidFill>
          <a:latin typeface="+mn-lt"/>
        </a:defRPr>
      </a:lvl7pPr>
      <a:lvl8pPr marL="5823928" indent="-573112" algn="l" defTabSz="2291673" rtl="0" fontAlgn="base">
        <a:spcBef>
          <a:spcPct val="20000"/>
        </a:spcBef>
        <a:spcAft>
          <a:spcPct val="0"/>
        </a:spcAft>
        <a:buChar char="»"/>
        <a:defRPr sz="5018">
          <a:solidFill>
            <a:schemeClr val="tx1"/>
          </a:solidFill>
          <a:latin typeface="+mn-lt"/>
        </a:defRPr>
      </a:lvl8pPr>
      <a:lvl9pPr marL="6046676" indent="-573112" algn="l" defTabSz="2291673" rtl="0" fontAlgn="base">
        <a:spcBef>
          <a:spcPct val="20000"/>
        </a:spcBef>
        <a:spcAft>
          <a:spcPct val="0"/>
        </a:spcAft>
        <a:buChar char="»"/>
        <a:defRPr sz="5018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445496" rtl="0" eaLnBrk="1" latinLnBrk="0" hangingPunct="1">
        <a:defRPr sz="877" kern="1200">
          <a:solidFill>
            <a:schemeClr val="tx1"/>
          </a:solidFill>
          <a:latin typeface="+mn-lt"/>
          <a:ea typeface="+mn-ea"/>
          <a:cs typeface="+mn-cs"/>
        </a:defRPr>
      </a:lvl1pPr>
      <a:lvl2pPr marL="222748" algn="l" defTabSz="445496" rtl="0" eaLnBrk="1" latinLnBrk="0" hangingPunct="1">
        <a:defRPr sz="877" kern="1200">
          <a:solidFill>
            <a:schemeClr val="tx1"/>
          </a:solidFill>
          <a:latin typeface="+mn-lt"/>
          <a:ea typeface="+mn-ea"/>
          <a:cs typeface="+mn-cs"/>
        </a:defRPr>
      </a:lvl2pPr>
      <a:lvl3pPr marL="445496" algn="l" defTabSz="445496" rtl="0" eaLnBrk="1" latinLnBrk="0" hangingPunct="1">
        <a:defRPr sz="877" kern="1200">
          <a:solidFill>
            <a:schemeClr val="tx1"/>
          </a:solidFill>
          <a:latin typeface="+mn-lt"/>
          <a:ea typeface="+mn-ea"/>
          <a:cs typeface="+mn-cs"/>
        </a:defRPr>
      </a:lvl3pPr>
      <a:lvl4pPr marL="668244" algn="l" defTabSz="445496" rtl="0" eaLnBrk="1" latinLnBrk="0" hangingPunct="1">
        <a:defRPr sz="877" kern="1200">
          <a:solidFill>
            <a:schemeClr val="tx1"/>
          </a:solidFill>
          <a:latin typeface="+mn-lt"/>
          <a:ea typeface="+mn-ea"/>
          <a:cs typeface="+mn-cs"/>
        </a:defRPr>
      </a:lvl4pPr>
      <a:lvl5pPr marL="890991" algn="l" defTabSz="445496" rtl="0" eaLnBrk="1" latinLnBrk="0" hangingPunct="1">
        <a:defRPr sz="877" kern="1200">
          <a:solidFill>
            <a:schemeClr val="tx1"/>
          </a:solidFill>
          <a:latin typeface="+mn-lt"/>
          <a:ea typeface="+mn-ea"/>
          <a:cs typeface="+mn-cs"/>
        </a:defRPr>
      </a:lvl5pPr>
      <a:lvl6pPr marL="1113739" algn="l" defTabSz="445496" rtl="0" eaLnBrk="1" latinLnBrk="0" hangingPunct="1">
        <a:defRPr sz="877" kern="1200">
          <a:solidFill>
            <a:schemeClr val="tx1"/>
          </a:solidFill>
          <a:latin typeface="+mn-lt"/>
          <a:ea typeface="+mn-ea"/>
          <a:cs typeface="+mn-cs"/>
        </a:defRPr>
      </a:lvl6pPr>
      <a:lvl7pPr marL="1336487" algn="l" defTabSz="445496" rtl="0" eaLnBrk="1" latinLnBrk="0" hangingPunct="1">
        <a:defRPr sz="877" kern="1200">
          <a:solidFill>
            <a:schemeClr val="tx1"/>
          </a:solidFill>
          <a:latin typeface="+mn-lt"/>
          <a:ea typeface="+mn-ea"/>
          <a:cs typeface="+mn-cs"/>
        </a:defRPr>
      </a:lvl7pPr>
      <a:lvl8pPr marL="1559235" algn="l" defTabSz="445496" rtl="0" eaLnBrk="1" latinLnBrk="0" hangingPunct="1">
        <a:defRPr sz="877" kern="1200">
          <a:solidFill>
            <a:schemeClr val="tx1"/>
          </a:solidFill>
          <a:latin typeface="+mn-lt"/>
          <a:ea typeface="+mn-ea"/>
          <a:cs typeface="+mn-cs"/>
        </a:defRPr>
      </a:lvl8pPr>
      <a:lvl9pPr marL="1781983" algn="l" defTabSz="445496" rtl="0" eaLnBrk="1" latinLnBrk="0" hangingPunct="1">
        <a:defRPr sz="8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19">
            <a:extLst>
              <a:ext uri="{FF2B5EF4-FFF2-40B4-BE49-F238E27FC236}">
                <a16:creationId xmlns:a16="http://schemas.microsoft.com/office/drawing/2014/main" id="{33A929B9-4AE7-4535-8E25-5C0801DF27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626" y="4241006"/>
            <a:ext cx="20715386" cy="190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4539" tIns="22269" rIns="44539" bIns="22269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algn="r" rtl="1">
              <a:lnSpc>
                <a:spcPct val="110000"/>
              </a:lnSpc>
            </a:pPr>
            <a:r>
              <a:rPr lang="en-GB" sz="2800" dirty="0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xxxxxxxxxxxxxxxxxxxxxxxxxxxxxxxxxxxxxxxxxxxxxxxxxxxxxxxxxxxxxxxxxxxxxxxxxxxxxxxxxxxxxxxxxxxxxxxxxxxxxxxxxx</a:t>
            </a:r>
            <a:endParaRPr lang="en-US" sz="28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800" dirty="0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xxxxxxxxxxxxxxxxxxxxxxxxxxxxxxxxxxxxxxxxxxxxxxxxxxxxxxxxxxxxxxxxxxxxxxxxxxxxxxxxxxxxxxxxxxxxxxxxxxxxxxxxxxxxxxxxxxxxxxxxxxxxxxxxxxxxxxxxxxxxxxxxxxxxxxxxxxxxxxxxxxxxxxxxxxxxxxxxxxxxxxxxxxxxxxxxxxxxxxxxxxxxxxxxxxxxxxxxxxxxxxxxxxxxxxxxxxxxxxxxxxxxxxx</a:t>
            </a:r>
            <a:r>
              <a:rPr lang="en-US" sz="28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</a:t>
            </a:r>
            <a:endParaRPr lang="en-US" sz="28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700EFA-F39A-4B67-A41D-B592D1296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625" y="3631406"/>
            <a:ext cx="20715387" cy="487937"/>
          </a:xfrm>
          <a:prstGeom prst="rect">
            <a:avLst/>
          </a:prstGeom>
          <a:solidFill>
            <a:srgbClr val="0F4273"/>
          </a:solidFill>
          <a:ln w="12700">
            <a:noFill/>
            <a:miter lim="800000"/>
          </a:ln>
        </p:spPr>
        <p:txBody>
          <a:bodyPr wrap="none" lIns="133648" tIns="35639" rIns="133648" bIns="33403" anchor="ctr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algn="r" defTabSz="2291101">
              <a:defRPr/>
            </a:pPr>
            <a:r>
              <a:rPr lang="fa-IR" sz="2339" b="1" dirty="0">
                <a:solidFill>
                  <a:schemeClr val="bg1"/>
                </a:solidFill>
                <a:latin typeface="Libre Baskerville" panose="02000000000000000000" pitchFamily="2" charset="0"/>
                <a:cs typeface="B Nazanin" panose="00000400000000000000" pitchFamily="2" charset="-78"/>
              </a:rPr>
              <a:t>چکیده</a:t>
            </a:r>
            <a:endParaRPr lang="en-US" sz="2339" b="1" dirty="0">
              <a:solidFill>
                <a:schemeClr val="bg1"/>
              </a:solidFill>
              <a:latin typeface="Libre Baskerville" panose="02000000000000000000" pitchFamily="2" charset="0"/>
              <a:cs typeface="B Nazanin" panose="00000400000000000000" pitchFamily="2" charset="-78"/>
            </a:endParaRPr>
          </a:p>
        </p:txBody>
      </p:sp>
      <p:sp>
        <p:nvSpPr>
          <p:cNvPr id="16" name="TextBox 19">
            <a:extLst>
              <a:ext uri="{FF2B5EF4-FFF2-40B4-BE49-F238E27FC236}">
                <a16:creationId xmlns:a16="http://schemas.microsoft.com/office/drawing/2014/main" id="{3FE036FB-16E9-46D2-B9F8-6123C06CE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02931" y="7104389"/>
            <a:ext cx="9946743" cy="8547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4539" tIns="22269" rIns="44539" bIns="22269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algn="r" rtl="1">
              <a:lnSpc>
                <a:spcPct val="110000"/>
              </a:lnSpc>
            </a:pPr>
            <a:r>
              <a:rPr lang="en-GB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890D59-6889-4C3D-A919-6271E7154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1034" y="6494789"/>
            <a:ext cx="10041716" cy="534591"/>
          </a:xfrm>
          <a:prstGeom prst="rect">
            <a:avLst/>
          </a:prstGeom>
          <a:solidFill>
            <a:srgbClr val="0F4273"/>
          </a:solidFill>
          <a:ln w="12700">
            <a:noFill/>
            <a:miter lim="800000"/>
          </a:ln>
        </p:spPr>
        <p:txBody>
          <a:bodyPr wrap="none" lIns="133648" tIns="35639" rIns="133648" bIns="33403" anchor="ctr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algn="r" defTabSz="2291101">
              <a:defRPr/>
            </a:pPr>
            <a:r>
              <a:rPr lang="fa-IR" sz="2339" b="1" dirty="0">
                <a:solidFill>
                  <a:schemeClr val="bg1"/>
                </a:solidFill>
                <a:latin typeface="Libre Baskerville" panose="02000000000000000000" pitchFamily="2" charset="0"/>
                <a:cs typeface="B Nazanin" panose="00000400000000000000" pitchFamily="2" charset="-78"/>
              </a:rPr>
              <a:t>مقدمه</a:t>
            </a:r>
            <a:endParaRPr lang="en-US" sz="2339" b="1" dirty="0">
              <a:solidFill>
                <a:schemeClr val="bg1"/>
              </a:solidFill>
              <a:latin typeface="Libre Baskerville" panose="02000000000000000000" pitchFamily="2" charset="0"/>
              <a:cs typeface="B Nazanin" panose="00000400000000000000" pitchFamily="2" charset="-78"/>
            </a:endParaRPr>
          </a:p>
        </p:txBody>
      </p:sp>
      <p:sp>
        <p:nvSpPr>
          <p:cNvPr id="27" name="TextBox 19">
            <a:extLst>
              <a:ext uri="{FF2B5EF4-FFF2-40B4-BE49-F238E27FC236}">
                <a16:creationId xmlns:a16="http://schemas.microsoft.com/office/drawing/2014/main" id="{AB977F4A-3819-4599-9A46-B6D55E7B5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213" y="26700603"/>
            <a:ext cx="9999818" cy="3067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4539" tIns="22269" rIns="44539" bIns="22269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algn="r" rtl="1">
              <a:lnSpc>
                <a:spcPct val="110000"/>
              </a:lnSpc>
            </a:pPr>
            <a:r>
              <a:rPr lang="en-GB" sz="2000" b="1" dirty="0">
                <a:solidFill>
                  <a:srgbClr val="00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(1)  </a:t>
            </a:r>
            <a:r>
              <a:rPr lang="en-GB" sz="2000" dirty="0">
                <a:solidFill>
                  <a:srgbClr val="00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A.R. Ashrafi, On Non-Rigid Group Theory for some Molecules, MATCH </a:t>
            </a:r>
            <a:r>
              <a:rPr lang="en-GB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Commun</a:t>
            </a:r>
            <a:r>
              <a:rPr lang="en-GB" sz="2000" dirty="0">
                <a:solidFill>
                  <a:srgbClr val="00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. Math. </a:t>
            </a:r>
            <a:r>
              <a:rPr lang="en-GB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Comput</a:t>
            </a:r>
            <a:r>
              <a:rPr lang="en-GB" sz="2000" dirty="0">
                <a:solidFill>
                  <a:srgbClr val="00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. Chem., 53(1)(2005), 161–174.</a:t>
            </a:r>
          </a:p>
          <a:p>
            <a:pPr algn="r" rtl="1">
              <a:lnSpc>
                <a:spcPct val="110000"/>
              </a:lnSpc>
            </a:pPr>
            <a:r>
              <a:rPr lang="en-GB" sz="2000" b="1" dirty="0">
                <a:solidFill>
                  <a:srgbClr val="00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(2)</a:t>
            </a:r>
            <a:r>
              <a:rPr lang="en-GB" sz="2000" dirty="0">
                <a:solidFill>
                  <a:srgbClr val="00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  W. Burnside, Theory of groups of finite order, The University Press, Cambridge, 1897.</a:t>
            </a:r>
          </a:p>
          <a:p>
            <a:pPr algn="r" rtl="1">
              <a:lnSpc>
                <a:spcPct val="110000"/>
              </a:lnSpc>
            </a:pPr>
            <a:r>
              <a:rPr lang="en-GB" sz="2000" b="1" dirty="0">
                <a:solidFill>
                  <a:srgbClr val="00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(3) </a:t>
            </a:r>
            <a:r>
              <a:rPr lang="en-GB" sz="2000" dirty="0">
                <a:solidFill>
                  <a:srgbClr val="00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S. El-Basil, Prolegomenon on Theory and Applications of Tables of Marks, MATCH </a:t>
            </a:r>
            <a:r>
              <a:rPr lang="en-GB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Commun</a:t>
            </a:r>
            <a:r>
              <a:rPr lang="en-GB" sz="2000" dirty="0">
                <a:solidFill>
                  <a:srgbClr val="00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. Math. </a:t>
            </a:r>
            <a:r>
              <a:rPr lang="en-GB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Comput</a:t>
            </a:r>
            <a:r>
              <a:rPr lang="en-GB" sz="2000" dirty="0">
                <a:solidFill>
                  <a:srgbClr val="00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. Chem. 46(2002) 7-23.</a:t>
            </a:r>
          </a:p>
          <a:p>
            <a:pPr algn="r" rtl="1">
              <a:lnSpc>
                <a:spcPct val="110000"/>
              </a:lnSpc>
            </a:pPr>
            <a:r>
              <a:rPr lang="en-GB" sz="2000" b="1" dirty="0">
                <a:solidFill>
                  <a:srgbClr val="00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(4)</a:t>
            </a:r>
            <a:r>
              <a:rPr lang="en-GB" sz="2000" dirty="0">
                <a:solidFill>
                  <a:srgbClr val="00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 S. Fujita, </a:t>
            </a:r>
            <a:r>
              <a:rPr lang="en-GB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Markaracter</a:t>
            </a:r>
            <a:r>
              <a:rPr lang="en-GB" sz="2000" dirty="0">
                <a:solidFill>
                  <a:srgbClr val="00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Tables and Q-conjugacy Character Tables for Cyclic Groups. An Application to Combinatorial Enumeration, Bull. Chem. Soc. </a:t>
            </a:r>
            <a:r>
              <a:rPr lang="en-GB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Jpn</a:t>
            </a:r>
            <a:r>
              <a:rPr lang="en-GB" sz="2000" dirty="0">
                <a:solidFill>
                  <a:srgbClr val="00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. 71(1998) 1587-1596. </a:t>
            </a:r>
          </a:p>
          <a:p>
            <a:pPr algn="r" rtl="1">
              <a:lnSpc>
                <a:spcPct val="110000"/>
              </a:lnSpc>
            </a:pPr>
            <a:r>
              <a:rPr lang="en-GB" sz="2000" b="1" dirty="0">
                <a:solidFill>
                  <a:srgbClr val="00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(5) </a:t>
            </a:r>
            <a:r>
              <a:rPr lang="en-GB" sz="2000" dirty="0">
                <a:solidFill>
                  <a:srgbClr val="00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 G. James and M. Liebeck, Representations and Characters of Groups, Cambridge University Press, 1993.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D0CBE28-C937-4EF0-AFC4-339A1CC01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12" y="26066420"/>
            <a:ext cx="10218055" cy="534591"/>
          </a:xfrm>
          <a:prstGeom prst="rect">
            <a:avLst/>
          </a:prstGeom>
          <a:solidFill>
            <a:srgbClr val="0F4273"/>
          </a:solidFill>
          <a:ln w="12700">
            <a:noFill/>
            <a:miter lim="800000"/>
          </a:ln>
        </p:spPr>
        <p:txBody>
          <a:bodyPr wrap="none" lIns="133648" tIns="35639" rIns="133648" bIns="33403" anchor="ctr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algn="r" defTabSz="2291101">
              <a:defRPr/>
            </a:pPr>
            <a:r>
              <a:rPr lang="fa-IR" sz="2339" b="1" dirty="0">
                <a:solidFill>
                  <a:schemeClr val="bg1"/>
                </a:solidFill>
                <a:latin typeface="Libre Baskerville" panose="02000000000000000000" pitchFamily="2" charset="0"/>
                <a:cs typeface="B Nazanin" panose="00000400000000000000" pitchFamily="2" charset="-78"/>
              </a:rPr>
              <a:t>مراجع</a:t>
            </a:r>
            <a:endParaRPr lang="en-US" sz="2339" b="1" dirty="0">
              <a:solidFill>
                <a:schemeClr val="bg1"/>
              </a:solidFill>
              <a:latin typeface="Libre Baskerville" panose="02000000000000000000" pitchFamily="2" charset="0"/>
              <a:cs typeface="B Nazanin" panose="00000400000000000000" pitchFamily="2" charset="-78"/>
            </a:endParaRPr>
          </a:p>
        </p:txBody>
      </p:sp>
      <p:sp>
        <p:nvSpPr>
          <p:cNvPr id="63" name="TextBox 19">
            <a:extLst>
              <a:ext uri="{FF2B5EF4-FFF2-40B4-BE49-F238E27FC236}">
                <a16:creationId xmlns:a16="http://schemas.microsoft.com/office/drawing/2014/main" id="{CAC665E3-4C9A-40E2-92E1-937BE2E26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795" y="7149567"/>
            <a:ext cx="10187770" cy="8547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4539" tIns="22269" rIns="44539" bIns="22269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algn="r" rtl="1">
              <a:lnSpc>
                <a:spcPct val="110000"/>
              </a:lnSpc>
            </a:pPr>
            <a:r>
              <a:rPr lang="en-GB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96A91C6-A0AA-4492-B7E4-FA97E8D05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018" y="6527006"/>
            <a:ext cx="10224547" cy="534591"/>
          </a:xfrm>
          <a:prstGeom prst="rect">
            <a:avLst/>
          </a:prstGeom>
          <a:solidFill>
            <a:srgbClr val="0F4273"/>
          </a:solidFill>
          <a:ln w="12700">
            <a:noFill/>
            <a:miter lim="800000"/>
          </a:ln>
        </p:spPr>
        <p:txBody>
          <a:bodyPr wrap="none" lIns="133648" tIns="35639" rIns="133648" bIns="33403" anchor="ctr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algn="r" defTabSz="2291101">
              <a:defRPr/>
            </a:pPr>
            <a:r>
              <a:rPr lang="fa-IR" sz="2339" b="1" dirty="0">
                <a:solidFill>
                  <a:schemeClr val="bg1"/>
                </a:solidFill>
                <a:latin typeface="Libre Baskerville" panose="02000000000000000000" pitchFamily="2" charset="0"/>
                <a:cs typeface="B Nazanin" panose="00000400000000000000" pitchFamily="2" charset="-78"/>
              </a:rPr>
              <a:t>نتایج</a:t>
            </a:r>
            <a:endParaRPr lang="en-US" sz="2339" b="1" dirty="0">
              <a:solidFill>
                <a:schemeClr val="bg1"/>
              </a:solidFill>
              <a:latin typeface="Libre Baskerville" panose="02000000000000000000" pitchFamily="2" charset="0"/>
              <a:cs typeface="B Nazanin" panose="00000400000000000000" pitchFamily="2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6D1484-4D3F-4453-BEBE-CD30039D8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1797" y="15137603"/>
            <a:ext cx="30" cy="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F2E0D09E-7733-4381-80F0-0F57F0450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3296" y="15986538"/>
            <a:ext cx="10041716" cy="534591"/>
          </a:xfrm>
          <a:prstGeom prst="rect">
            <a:avLst/>
          </a:prstGeom>
          <a:solidFill>
            <a:srgbClr val="0F4273"/>
          </a:solidFill>
          <a:ln w="12700">
            <a:noFill/>
            <a:miter lim="800000"/>
          </a:ln>
        </p:spPr>
        <p:txBody>
          <a:bodyPr wrap="none" lIns="133648" tIns="35639" rIns="133648" bIns="33403" anchor="ctr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algn="r" defTabSz="2291101">
              <a:defRPr/>
            </a:pPr>
            <a:r>
              <a:rPr lang="fa-IR" sz="2339" b="1" dirty="0">
                <a:solidFill>
                  <a:schemeClr val="bg1"/>
                </a:solidFill>
                <a:latin typeface="Libre Baskerville" panose="02000000000000000000" pitchFamily="2" charset="0"/>
                <a:cs typeface="B Nazanin" panose="00000400000000000000" pitchFamily="2" charset="-78"/>
              </a:rPr>
              <a:t>روش ها</a:t>
            </a:r>
            <a:endParaRPr lang="en-US" sz="2339" b="1" dirty="0">
              <a:solidFill>
                <a:schemeClr val="bg1"/>
              </a:solidFill>
              <a:latin typeface="Libre Baskerville" panose="02000000000000000000" pitchFamily="2" charset="0"/>
              <a:cs typeface="B Nazanin" panose="00000400000000000000" pitchFamily="2" charset="-78"/>
            </a:endParaRPr>
          </a:p>
        </p:txBody>
      </p:sp>
      <p:sp>
        <p:nvSpPr>
          <p:cNvPr id="31" name="TextBox 19">
            <a:extLst>
              <a:ext uri="{FF2B5EF4-FFF2-40B4-BE49-F238E27FC236}">
                <a16:creationId xmlns:a16="http://schemas.microsoft.com/office/drawing/2014/main" id="{2400431E-70A2-4A20-A36B-81FB0B878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13296" y="16751982"/>
            <a:ext cx="9946743" cy="13016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4539" tIns="22269" rIns="44539" bIns="22269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algn="r" rtl="1">
              <a:lnSpc>
                <a:spcPct val="110000"/>
              </a:lnSpc>
            </a:pPr>
            <a:r>
              <a:rPr lang="en-GB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9BF2272-C693-4C83-86C1-CC1ED7C2B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7008"/>
            <a:ext cx="21383625" cy="3453614"/>
          </a:xfrm>
          <a:prstGeom prst="rect">
            <a:avLst/>
          </a:prstGeom>
        </p:spPr>
      </p:pic>
      <p:sp>
        <p:nvSpPr>
          <p:cNvPr id="34" name="Text Placeholder 16">
            <a:extLst>
              <a:ext uri="{FF2B5EF4-FFF2-40B4-BE49-F238E27FC236}">
                <a16:creationId xmlns:a16="http://schemas.microsoft.com/office/drawing/2014/main" id="{3BC6F404-4CFD-43E2-AAC2-09712CE232D3}"/>
              </a:ext>
            </a:extLst>
          </p:cNvPr>
          <p:cNvSpPr txBox="1"/>
          <p:nvPr/>
        </p:nvSpPr>
        <p:spPr>
          <a:xfrm>
            <a:off x="298978" y="1067184"/>
            <a:ext cx="20047148" cy="2030822"/>
          </a:xfrm>
          <a:prstGeom prst="rect">
            <a:avLst/>
          </a:prstGeom>
        </p:spPr>
        <p:txBody>
          <a:bodyPr lIns="62369" tIns="31184" rIns="62369" bIns="31184"/>
          <a:lstStyle>
            <a:defPPr>
              <a:defRPr lang="en-US"/>
            </a:defPPr>
            <a:lvl1pPr marL="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039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807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212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616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0199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4238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5827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2318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a-IR" sz="5400" b="1" dirty="0">
                <a:solidFill>
                  <a:schemeClr val="bg1"/>
                </a:solidFill>
                <a:latin typeface="Montserrat Light" panose="00000400000000000000" pitchFamily="50" charset="0"/>
                <a:cs typeface="B Nazanin" panose="00000400000000000000" pitchFamily="2" charset="-78"/>
              </a:rPr>
              <a:t>عنوان پوستر</a:t>
            </a:r>
            <a:endParaRPr lang="en-US" sz="2000" b="1" dirty="0">
              <a:solidFill>
                <a:srgbClr val="FFFF00"/>
              </a:solidFill>
              <a:latin typeface="Montserrat Light" panose="00000400000000000000" pitchFamily="50" charset="0"/>
              <a:cs typeface="B Nazanin" panose="00000400000000000000" pitchFamily="2" charset="-78"/>
            </a:endParaRPr>
          </a:p>
          <a:p>
            <a:pPr algn="ctr"/>
            <a:r>
              <a:rPr lang="fa-IR" sz="2400" b="1" dirty="0">
                <a:solidFill>
                  <a:srgbClr val="FFFF00"/>
                </a:solidFill>
                <a:latin typeface="Montserrat Light" panose="00000400000000000000" pitchFamily="50" charset="0"/>
                <a:cs typeface="B Nazanin" panose="00000400000000000000" pitchFamily="2" charset="-78"/>
              </a:rPr>
              <a:t>نام و نام خانوادگی، علی رضا </a:t>
            </a:r>
            <a:r>
              <a:rPr lang="fa-IR" sz="2400" b="1" dirty="0" err="1">
                <a:solidFill>
                  <a:srgbClr val="FFFF00"/>
                </a:solidFill>
                <a:latin typeface="Montserrat Light" panose="00000400000000000000" pitchFamily="50" charset="0"/>
                <a:cs typeface="B Nazanin" panose="00000400000000000000" pitchFamily="2" charset="-78"/>
              </a:rPr>
              <a:t>اشرفی</a:t>
            </a:r>
            <a:endParaRPr lang="en-US" sz="2400" b="1" dirty="0">
              <a:solidFill>
                <a:srgbClr val="FFFF00"/>
              </a:solidFill>
              <a:latin typeface="Montserrat Light" panose="00000400000000000000" pitchFamily="50" charset="0"/>
              <a:cs typeface="B Nazanin" panose="00000400000000000000" pitchFamily="2" charset="-78"/>
            </a:endParaRPr>
          </a:p>
          <a:p>
            <a:pPr algn="ctr"/>
            <a:r>
              <a:rPr lang="fa-IR" sz="1800" dirty="0">
                <a:solidFill>
                  <a:srgbClr val="FFFF00"/>
                </a:solidFill>
                <a:latin typeface="Montserrat Light" panose="00000400000000000000" pitchFamily="50" charset="0"/>
                <a:cs typeface="B Nazanin" panose="00000400000000000000" pitchFamily="2" charset="-78"/>
              </a:rPr>
              <a:t>گروه ریاضی محض، دانشکده علوم ریاضی، دانشگاه کاشان، کاشان، ایران</a:t>
            </a:r>
            <a:endParaRPr lang="en-US" sz="1800" dirty="0">
              <a:solidFill>
                <a:srgbClr val="FFFF00"/>
              </a:solidFill>
              <a:latin typeface="Montserrat Light" panose="00000400000000000000" pitchFamily="50" charset="0"/>
              <a:cs typeface="B Nazanin" panose="00000400000000000000" pitchFamily="2" charset="-78"/>
            </a:endParaRPr>
          </a:p>
        </p:txBody>
      </p:sp>
      <p:sp>
        <p:nvSpPr>
          <p:cNvPr id="36" name="TextBox 19">
            <a:extLst>
              <a:ext uri="{FF2B5EF4-FFF2-40B4-BE49-F238E27FC236}">
                <a16:creationId xmlns:a16="http://schemas.microsoft.com/office/drawing/2014/main" id="{2FE201F5-0811-4309-917D-8ACCFF284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413" y="16598367"/>
            <a:ext cx="10187770" cy="935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4539" tIns="22269" rIns="44539" bIns="22269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algn="r" rtl="1">
              <a:lnSpc>
                <a:spcPct val="110000"/>
              </a:lnSpc>
            </a:pPr>
            <a:r>
              <a:rPr lang="en-GB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63F8483-CD5A-4B65-B271-6ECB30648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36" y="15975806"/>
            <a:ext cx="10224547" cy="534591"/>
          </a:xfrm>
          <a:prstGeom prst="rect">
            <a:avLst/>
          </a:prstGeom>
          <a:solidFill>
            <a:srgbClr val="0F4273"/>
          </a:solidFill>
          <a:ln w="12700">
            <a:noFill/>
            <a:miter lim="800000"/>
          </a:ln>
        </p:spPr>
        <p:txBody>
          <a:bodyPr wrap="none" lIns="133648" tIns="35639" rIns="133648" bIns="33403" anchor="ctr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algn="r" defTabSz="2291101">
              <a:defRPr/>
            </a:pPr>
            <a:r>
              <a:rPr lang="fa-IR" sz="2339" b="1" dirty="0">
                <a:solidFill>
                  <a:schemeClr val="bg1"/>
                </a:solidFill>
                <a:latin typeface="Libre Baskerville" panose="02000000000000000000" pitchFamily="2" charset="0"/>
                <a:cs typeface="B Nazanin" panose="00000400000000000000" pitchFamily="2" charset="-78"/>
              </a:rPr>
              <a:t>بحث</a:t>
            </a:r>
            <a:endParaRPr lang="en-US" sz="2339" b="1" dirty="0">
              <a:solidFill>
                <a:schemeClr val="bg1"/>
              </a:solidFill>
              <a:latin typeface="Libre Baskerville" panose="02000000000000000000" pitchFamily="2" charset="0"/>
              <a:cs typeface="B Nazanin" panose="00000400000000000000" pitchFamily="2" charset="-78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6.09.30"/>
  <p:tag name="AS_TITLE" val="Aspose.Slides for .NET 4.0"/>
  <p:tag name="AS_VERSION" val="16.9.0.0"/>
  <p:tag name="MAKESIGNSTEMPLATE" val="intellectualsage|09-2018"/>
</p:tagLst>
</file>

<file path=ppt/theme/theme1.xml><?xml version="1.0" encoding="utf-8"?>
<a:theme xmlns:a="http://schemas.openxmlformats.org/drawingml/2006/main" name="Default Desig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3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3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3443</TotalTime>
  <Words>268</Words>
  <Application>Microsoft Office PowerPoint</Application>
  <PresentationFormat>Custom</PresentationFormat>
  <Paragraphs>108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Montserrat Light</vt:lpstr>
      <vt:lpstr>Arial</vt:lpstr>
      <vt:lpstr>Times New Roman</vt:lpstr>
      <vt:lpstr>Libre Baskerville</vt:lpstr>
      <vt:lpstr>Default Design</vt:lpstr>
      <vt:lpstr>PowerPoint Presentation</vt:lpstr>
    </vt:vector>
  </TitlesOfParts>
  <Company>Graphicsland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to make a scientific poster</dc:title>
  <dc:subject>Free Research Poster</dc:subject>
  <dc:creator>Graphicsland/MakeSigns.com</dc:creator>
  <cp:keywords>scientific, research, template, custom, poster, presentation, symposium, printing, PowerPoint, create, design, example, sample, download</cp:keywords>
  <dc:description>This is a free template from MakeSigns.com to help you create the perfect scientific poster.</dc:description>
  <cp:lastModifiedBy>Max Base</cp:lastModifiedBy>
  <cp:revision>183</cp:revision>
  <dcterms:modified xsi:type="dcterms:W3CDTF">2023-06-25T11:52:41Z</dcterms:modified>
  <cp:category>templates for scientific poster</cp:category>
</cp:coreProperties>
</file>