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KzmAx8lSB/0SEjXiZWablXAVG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9" name="Google Shape;24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>
            <p:ph idx="2" type="pic"/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" name="Google Shape;17;p15"/>
          <p:cNvSpPr txBox="1"/>
          <p:nvPr>
            <p:ph type="ctrTitle"/>
          </p:nvPr>
        </p:nvSpPr>
        <p:spPr>
          <a:xfrm>
            <a:off x="6911496" y="1695899"/>
            <a:ext cx="4453151" cy="4028034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  <a:effectLst>
            <a:outerShdw sx="107000" rotWithShape="0" algn="ctr" sy="107000">
              <a:schemeClr val="lt1">
                <a:alpha val="49803"/>
              </a:schemeClr>
            </a:outerShdw>
          </a:effectLst>
        </p:spPr>
        <p:txBody>
          <a:bodyPr anchorCtr="0" anchor="ctr" bIns="365750" lIns="109725" spcFirstLastPara="1" rIns="109725" wrap="square" tIns="109725">
            <a:noAutofit/>
          </a:bodyPr>
          <a:lstStyle>
            <a:lvl1pPr lv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eiryo"/>
              <a:buNone/>
              <a:defRPr b="1" sz="40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7545417" y="4452155"/>
            <a:ext cx="3246438" cy="620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ctr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9" name="Google Shape;19;p15"/>
          <p:cNvSpPr/>
          <p:nvPr/>
        </p:nvSpPr>
        <p:spPr>
          <a:xfrm flipH="1" rot="-300000">
            <a:off x="6652574" y="1272209"/>
            <a:ext cx="5147826" cy="4839241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  <p:transition spd="slow" p14:dur="1500">
    <p:split orient="vert"/>
  </p:transition>
  <p:extLst>
    <p:ext uri="{DCECCB84-F9BA-43D5-87BE-67443E8EF086}">
      <p15:sldGuideLst>
        <p15:guide id="1" pos="5400">
          <p15:clr>
            <a:srgbClr val="FBAE40"/>
          </p15:clr>
        </p15:guide>
        <p15:guide id="2" pos="1272">
          <p15:clr>
            <a:srgbClr val="FBAE40"/>
          </p15:clr>
        </p15:guide>
        <p15:guide id="3" pos="2928">
          <p15:clr>
            <a:srgbClr val="FBAE40"/>
          </p15:clr>
        </p15:guide>
        <p15:guide id="4" pos="4584">
          <p15:clr>
            <a:srgbClr val="FBAE40"/>
          </p15:clr>
        </p15:guide>
        <p15:guide id="5" pos="626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 showMasterSp="0">
  <p:cSld name="Summar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6556248" y="787548"/>
            <a:ext cx="4871711" cy="14164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/>
          <p:nvPr/>
        </p:nvSpPr>
        <p:spPr>
          <a:xfrm>
            <a:off x="3050275" y="4013624"/>
            <a:ext cx="3193475" cy="2857712"/>
          </a:xfrm>
          <a:custGeom>
            <a:rect b="b" l="l" r="r" t="t"/>
            <a:pathLst>
              <a:path extrusionOk="0" h="2872953" w="3193475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-17145" y="-15241"/>
            <a:ext cx="5092793" cy="4915765"/>
          </a:xfrm>
          <a:custGeom>
            <a:rect b="b" l="l" r="r" t="t"/>
            <a:pathLst>
              <a:path extrusionOk="0" h="4929100" w="510407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179928" y="4122903"/>
            <a:ext cx="2982935" cy="2748432"/>
          </a:xfrm>
          <a:custGeom>
            <a:rect b="b" l="l" r="r" t="t"/>
            <a:pathLst>
              <a:path extrusionOk="0" h="2763672" w="2982935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6" name="Google Shape;116;p24"/>
          <p:cNvSpPr/>
          <p:nvPr>
            <p:ph idx="2" type="pic"/>
          </p:nvPr>
        </p:nvSpPr>
        <p:spPr>
          <a:xfrm>
            <a:off x="0" y="0"/>
            <a:ext cx="4871651" cy="4716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17" name="Google Shape;117;p24"/>
          <p:cNvSpPr/>
          <p:nvPr>
            <p:ph idx="3" type="pic"/>
          </p:nvPr>
        </p:nvSpPr>
        <p:spPr>
          <a:xfrm>
            <a:off x="3261367" y="4226721"/>
            <a:ext cx="2792336" cy="26312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6556247" y="2425148"/>
            <a:ext cx="4744095" cy="35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1" type="ftr"/>
          </p:nvPr>
        </p:nvSpPr>
        <p:spPr>
          <a:xfrm>
            <a:off x="6556248" y="6170613"/>
            <a:ext cx="2323057" cy="457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9293872" y="6172200"/>
            <a:ext cx="1404608" cy="455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  <p:extLst>
    <p:ext uri="{DCECCB84-F9BA-43D5-87BE-67443E8EF086}">
      <p15:sldGuideLst>
        <p15:guide id="1" orient="horz" pos="405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 showMasterSp="0">
  <p:cSld name="Thank You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1124712" y="1346268"/>
            <a:ext cx="4632891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1124712" y="4412974"/>
            <a:ext cx="4278738" cy="1576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lvl="2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lvl="3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lvl="4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lvl="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lvl="6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lvl="7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lvl="8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25" name="Google Shape;125;p25"/>
          <p:cNvSpPr/>
          <p:nvPr/>
        </p:nvSpPr>
        <p:spPr>
          <a:xfrm flipH="1">
            <a:off x="6115834" y="0"/>
            <a:ext cx="6076166" cy="6858000"/>
          </a:xfrm>
          <a:custGeom>
            <a:rect b="b" l="l" r="r" t="t"/>
            <a:pathLst>
              <a:path extrusionOk="0" h="6858000" w="6119349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6" name="Google Shape;126;p25"/>
          <p:cNvSpPr/>
          <p:nvPr/>
        </p:nvSpPr>
        <p:spPr>
          <a:xfrm flipH="1">
            <a:off x="5719592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7" name="Google Shape;127;p25"/>
          <p:cNvSpPr/>
          <p:nvPr/>
        </p:nvSpPr>
        <p:spPr>
          <a:xfrm flipH="1">
            <a:off x="5885182" y="0"/>
            <a:ext cx="2536434" cy="6858000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8" name="Google Shape;128;p25"/>
          <p:cNvSpPr txBox="1"/>
          <p:nvPr>
            <p:ph idx="11" type="ftr"/>
          </p:nvPr>
        </p:nvSpPr>
        <p:spPr>
          <a:xfrm>
            <a:off x="1124712" y="6170490"/>
            <a:ext cx="601306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/>
          <p:nvPr>
            <p:ph idx="2" type="pic"/>
          </p:nvPr>
        </p:nvSpPr>
        <p:spPr>
          <a:xfrm>
            <a:off x="6380397" y="4570"/>
            <a:ext cx="3084612" cy="3481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30" name="Google Shape;130;p25"/>
          <p:cNvSpPr/>
          <p:nvPr>
            <p:ph idx="3" type="pic"/>
          </p:nvPr>
        </p:nvSpPr>
        <p:spPr>
          <a:xfrm>
            <a:off x="9512300" y="0"/>
            <a:ext cx="2679700" cy="3483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31" name="Google Shape;131;p25"/>
          <p:cNvSpPr/>
          <p:nvPr>
            <p:ph idx="4" type="pic"/>
          </p:nvPr>
        </p:nvSpPr>
        <p:spPr>
          <a:xfrm>
            <a:off x="6382115" y="3531870"/>
            <a:ext cx="3084612" cy="33261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32" name="Google Shape;132;p25"/>
          <p:cNvSpPr/>
          <p:nvPr>
            <p:ph idx="5" type="pic"/>
          </p:nvPr>
        </p:nvSpPr>
        <p:spPr>
          <a:xfrm>
            <a:off x="9534858" y="3531870"/>
            <a:ext cx="2679700" cy="33261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33" name="Google Shape;133;p25"/>
          <p:cNvSpPr txBox="1"/>
          <p:nvPr>
            <p:ph idx="10" type="dt"/>
          </p:nvPr>
        </p:nvSpPr>
        <p:spPr>
          <a:xfrm>
            <a:off x="7854696" y="6172200"/>
            <a:ext cx="2843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  <p:extLst>
    <p:ext uri="{DCECCB84-F9BA-43D5-87BE-67443E8EF086}">
      <p15:sldGuideLst>
        <p15:guide id="1" orient="horz" pos="405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showMasterSp="0">
  <p:cSld name="Team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/>
          <p:nvPr/>
        </p:nvSpPr>
        <p:spPr>
          <a:xfrm>
            <a:off x="890978" y="2085219"/>
            <a:ext cx="2299137" cy="2531684"/>
          </a:xfrm>
          <a:custGeom>
            <a:rect b="b" l="l" r="r" t="t"/>
            <a:pathLst>
              <a:path extrusionOk="0" h="3049345" w="2805016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987583" y="2234914"/>
            <a:ext cx="2104785" cy="2231156"/>
          </a:xfrm>
          <a:custGeom>
            <a:rect b="b" l="l" r="r" t="t"/>
            <a:pathLst>
              <a:path extrusionOk="0" h="2687367" w="2567901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8" name="Google Shape;138;p26"/>
          <p:cNvSpPr/>
          <p:nvPr/>
        </p:nvSpPr>
        <p:spPr>
          <a:xfrm flipH="1" rot="10800000">
            <a:off x="3525455" y="2246654"/>
            <a:ext cx="2203433" cy="2129303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9" name="Google Shape;139;p26"/>
          <p:cNvSpPr/>
          <p:nvPr/>
        </p:nvSpPr>
        <p:spPr>
          <a:xfrm flipH="1" rot="10800000">
            <a:off x="3375489" y="2078498"/>
            <a:ext cx="2503365" cy="2465616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0" name="Google Shape;140;p26"/>
          <p:cNvSpPr/>
          <p:nvPr/>
        </p:nvSpPr>
        <p:spPr>
          <a:xfrm flipH="1">
            <a:off x="6096032" y="2093524"/>
            <a:ext cx="2372066" cy="2578683"/>
          </a:xfrm>
          <a:custGeom>
            <a:rect b="b" l="l" r="r" t="t"/>
            <a:pathLst>
              <a:path extrusionOk="0" h="3049345" w="2805016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1" name="Google Shape;141;p26"/>
          <p:cNvSpPr/>
          <p:nvPr/>
        </p:nvSpPr>
        <p:spPr>
          <a:xfrm flipH="1">
            <a:off x="6196878" y="2245998"/>
            <a:ext cx="2171549" cy="2272576"/>
          </a:xfrm>
          <a:custGeom>
            <a:rect b="b" l="l" r="r" t="t"/>
            <a:pathLst>
              <a:path extrusionOk="0" h="2687367" w="2567901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2" name="Google Shape;142;p26"/>
          <p:cNvSpPr/>
          <p:nvPr/>
        </p:nvSpPr>
        <p:spPr>
          <a:xfrm flipH="1">
            <a:off x="8821239" y="2234766"/>
            <a:ext cx="2231314" cy="2232590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lt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3" name="Google Shape;143;p26"/>
          <p:cNvSpPr/>
          <p:nvPr/>
        </p:nvSpPr>
        <p:spPr>
          <a:xfrm flipH="1">
            <a:off x="8669375" y="2058453"/>
            <a:ext cx="2535041" cy="2585216"/>
          </a:xfrm>
          <a:custGeom>
            <a:rect b="b" l="l" r="r" t="t"/>
            <a:pathLst>
              <a:path extrusionOk="0" h="3634591" w="3810827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44" name="Google Shape;144;p26"/>
          <p:cNvSpPr txBox="1"/>
          <p:nvPr>
            <p:ph type="title"/>
          </p:nvPr>
        </p:nvSpPr>
        <p:spPr>
          <a:xfrm>
            <a:off x="1124712" y="442220"/>
            <a:ext cx="9571507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/>
          <p:nvPr>
            <p:ph idx="2" type="pic"/>
          </p:nvPr>
        </p:nvSpPr>
        <p:spPr>
          <a:xfrm>
            <a:off x="1119304" y="2388000"/>
            <a:ext cx="1841341" cy="19518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333320" y="4906758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3" type="body"/>
          </p:nvPr>
        </p:nvSpPr>
        <p:spPr>
          <a:xfrm>
            <a:off x="1333320" y="5197840"/>
            <a:ext cx="1371600" cy="697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48" name="Google Shape;148;p26"/>
          <p:cNvSpPr/>
          <p:nvPr>
            <p:ph idx="4" type="pic"/>
          </p:nvPr>
        </p:nvSpPr>
        <p:spPr>
          <a:xfrm>
            <a:off x="3673803" y="2374487"/>
            <a:ext cx="1927641" cy="18627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49" name="Google Shape;149;p26"/>
          <p:cNvSpPr txBox="1"/>
          <p:nvPr>
            <p:ph idx="5" type="body"/>
          </p:nvPr>
        </p:nvSpPr>
        <p:spPr>
          <a:xfrm>
            <a:off x="3960535" y="4906758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6" type="body"/>
          </p:nvPr>
        </p:nvSpPr>
        <p:spPr>
          <a:xfrm>
            <a:off x="3960535" y="5197840"/>
            <a:ext cx="1371600" cy="697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51" name="Google Shape;151;p26"/>
          <p:cNvSpPr/>
          <p:nvPr>
            <p:ph idx="7" type="pic"/>
          </p:nvPr>
        </p:nvSpPr>
        <p:spPr>
          <a:xfrm>
            <a:off x="6332191" y="2374487"/>
            <a:ext cx="1899747" cy="19881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52" name="Google Shape;152;p26"/>
          <p:cNvSpPr txBox="1"/>
          <p:nvPr>
            <p:ph idx="8" type="body"/>
          </p:nvPr>
        </p:nvSpPr>
        <p:spPr>
          <a:xfrm>
            <a:off x="6604900" y="4906758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9" type="body"/>
          </p:nvPr>
        </p:nvSpPr>
        <p:spPr>
          <a:xfrm>
            <a:off x="6604900" y="5197840"/>
            <a:ext cx="1371600" cy="697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54" name="Google Shape;154;p26"/>
          <p:cNvSpPr/>
          <p:nvPr>
            <p:ph idx="13" type="pic"/>
          </p:nvPr>
        </p:nvSpPr>
        <p:spPr>
          <a:xfrm>
            <a:off x="8960878" y="2373917"/>
            <a:ext cx="1952033" cy="19531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55" name="Google Shape;155;p26"/>
          <p:cNvSpPr txBox="1"/>
          <p:nvPr>
            <p:ph idx="14" type="body"/>
          </p:nvPr>
        </p:nvSpPr>
        <p:spPr>
          <a:xfrm>
            <a:off x="9261233" y="4906758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5" type="body"/>
          </p:nvPr>
        </p:nvSpPr>
        <p:spPr>
          <a:xfrm>
            <a:off x="9261233" y="5197840"/>
            <a:ext cx="1371600" cy="697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idx="11" type="ftr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  <p:extLst>
    <p:ext uri="{DCECCB84-F9BA-43D5-87BE-67443E8EF086}">
      <p15:sldGuideLst>
        <p15:guide id="1" pos="5400">
          <p15:clr>
            <a:srgbClr val="FBAE40"/>
          </p15:clr>
        </p15:guide>
        <p15:guide id="2" pos="1272">
          <p15:clr>
            <a:srgbClr val="FBAE40"/>
          </p15:clr>
        </p15:guide>
        <p15:guide id="3" pos="2928">
          <p15:clr>
            <a:srgbClr val="FBAE40"/>
          </p15:clr>
        </p15:guide>
        <p15:guide id="4" pos="4584">
          <p15:clr>
            <a:srgbClr val="FBAE40"/>
          </p15:clr>
        </p15:guide>
        <p15:guide id="5" pos="62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1124712" y="442220"/>
            <a:ext cx="9566098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/>
          <p:nvPr>
            <p:ph idx="2" type="pic"/>
          </p:nvPr>
        </p:nvSpPr>
        <p:spPr>
          <a:xfrm>
            <a:off x="2170429" y="0"/>
            <a:ext cx="7851142" cy="12399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1320655" y="2312276"/>
            <a:ext cx="9566098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1" type="ftr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7"/>
          <p:cNvSpPr/>
          <p:nvPr/>
        </p:nvSpPr>
        <p:spPr>
          <a:xfrm rot="5009863">
            <a:off x="6327232" y="-4031948"/>
            <a:ext cx="1437166" cy="8507948"/>
          </a:xfrm>
          <a:custGeom>
            <a:rect b="b" l="l" r="r" t="t"/>
            <a:pathLst>
              <a:path extrusionOk="0" h="5768060" w="974343">
                <a:moveTo>
                  <a:pt x="0" y="5768060"/>
                </a:moveTo>
                <a:lnTo>
                  <a:pt x="1859" y="5751750"/>
                </a:lnTo>
                <a:lnTo>
                  <a:pt x="152053" y="5544534"/>
                </a:lnTo>
                <a:cubicBezTo>
                  <a:pt x="584951" y="4946502"/>
                  <a:pt x="964380" y="4370609"/>
                  <a:pt x="964380" y="3297197"/>
                </a:cubicBezTo>
                <a:cubicBezTo>
                  <a:pt x="964380" y="2427490"/>
                  <a:pt x="844789" y="1625322"/>
                  <a:pt x="621280" y="981599"/>
                </a:cubicBezTo>
                <a:lnTo>
                  <a:pt x="562350" y="834125"/>
                </a:lnTo>
                <a:lnTo>
                  <a:pt x="564561" y="814726"/>
                </a:lnTo>
                <a:lnTo>
                  <a:pt x="631243" y="981598"/>
                </a:lnTo>
                <a:cubicBezTo>
                  <a:pt x="854752" y="1625322"/>
                  <a:pt x="974343" y="2427490"/>
                  <a:pt x="974343" y="3297197"/>
                </a:cubicBezTo>
                <a:cubicBezTo>
                  <a:pt x="974343" y="4370609"/>
                  <a:pt x="594915" y="4946502"/>
                  <a:pt x="162016" y="5544534"/>
                </a:cubicBezTo>
                <a:close/>
                <a:moveTo>
                  <a:pt x="98313" y="0"/>
                </a:moveTo>
                <a:lnTo>
                  <a:pt x="107976" y="0"/>
                </a:lnTo>
                <a:lnTo>
                  <a:pt x="106851" y="9874"/>
                </a:lnTo>
                <a:close/>
              </a:path>
            </a:pathLst>
          </a:custGeom>
          <a:solidFill>
            <a:srgbClr val="DCD6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1" type="ftr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192024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2" type="body"/>
          </p:nvPr>
        </p:nvSpPr>
        <p:spPr>
          <a:xfrm>
            <a:off x="6530290" y="2438399"/>
            <a:ext cx="4160520" cy="3657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78" name="Google Shape;178;p29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1" type="ftr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0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1" type="ftr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1" type="ftr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  <p:extLst>
    <p:ext uri="{DCECCB84-F9BA-43D5-87BE-67443E8EF086}">
      <p15:sldGuideLst>
        <p15:guide id="1" pos="5400">
          <p15:clr>
            <a:srgbClr val="FBAE40"/>
          </p15:clr>
        </p15:guide>
        <p15:guide id="2" pos="1272">
          <p15:clr>
            <a:srgbClr val="FBAE40"/>
          </p15:clr>
        </p15:guide>
        <p15:guide id="3" pos="2928">
          <p15:clr>
            <a:srgbClr val="FBAE40"/>
          </p15:clr>
        </p15:guide>
        <p15:guide id="4" pos="4584">
          <p15:clr>
            <a:srgbClr val="FBAE40"/>
          </p15:clr>
        </p15:guide>
        <p15:guide id="5" pos="626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8476488" y="640080"/>
            <a:ext cx="3227715" cy="255175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1280160" y="640080"/>
            <a:ext cx="6949440" cy="54559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193" name="Google Shape;193;p32"/>
          <p:cNvSpPr txBox="1"/>
          <p:nvPr>
            <p:ph idx="2" type="body"/>
          </p:nvPr>
        </p:nvSpPr>
        <p:spPr>
          <a:xfrm>
            <a:off x="8476488" y="3223803"/>
            <a:ext cx="3227715" cy="28721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4" name="Google Shape;194;p32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1" type="ftr"/>
          </p:nvPr>
        </p:nvSpPr>
        <p:spPr>
          <a:xfrm>
            <a:off x="1280160" y="6170490"/>
            <a:ext cx="694944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  <p:extLst>
    <p:ext uri="{DCECCB84-F9BA-43D5-87BE-67443E8EF086}">
      <p15:sldGuideLst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>
            <p:ph idx="2" type="pic"/>
          </p:nvPr>
        </p:nvSpPr>
        <p:spPr>
          <a:xfrm>
            <a:off x="0" y="0"/>
            <a:ext cx="8102651" cy="6857999"/>
          </a:xfrm>
          <a:prstGeom prst="rect">
            <a:avLst/>
          </a:prstGeom>
          <a:solidFill>
            <a:srgbClr val="DCD6C4"/>
          </a:solidFill>
          <a:ln>
            <a:noFill/>
          </a:ln>
        </p:spPr>
      </p:sp>
      <p:sp>
        <p:nvSpPr>
          <p:cNvPr id="199" name="Google Shape;199;p33"/>
          <p:cNvSpPr txBox="1"/>
          <p:nvPr>
            <p:ph type="title"/>
          </p:nvPr>
        </p:nvSpPr>
        <p:spPr>
          <a:xfrm>
            <a:off x="8476488" y="1503910"/>
            <a:ext cx="3230625" cy="16879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400"/>
              <a:buFont typeface="Meiryo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8476488" y="3223806"/>
            <a:ext cx="3227832" cy="28721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1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01" name="Google Shape;201;p33"/>
          <p:cNvSpPr txBox="1"/>
          <p:nvPr>
            <p:ph idx="10" type="dt"/>
          </p:nvPr>
        </p:nvSpPr>
        <p:spPr>
          <a:xfrm>
            <a:off x="8476488" y="6170491"/>
            <a:ext cx="221432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3"/>
          <p:cNvSpPr txBox="1"/>
          <p:nvPr>
            <p:ph idx="11" type="ftr"/>
          </p:nvPr>
        </p:nvSpPr>
        <p:spPr>
          <a:xfrm>
            <a:off x="1280160" y="6170490"/>
            <a:ext cx="64644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3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1122481" y="442913"/>
            <a:ext cx="7134415" cy="18430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1122481" y="2404069"/>
            <a:ext cx="5485331" cy="35601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3" name="Google Shape;23;p16"/>
          <p:cNvSpPr/>
          <p:nvPr>
            <p:ph idx="2" type="pic"/>
          </p:nvPr>
        </p:nvSpPr>
        <p:spPr>
          <a:xfrm>
            <a:off x="8897970" y="0"/>
            <a:ext cx="3293877" cy="2743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24" name="Google Shape;24;p16"/>
          <p:cNvSpPr/>
          <p:nvPr/>
        </p:nvSpPr>
        <p:spPr>
          <a:xfrm>
            <a:off x="8787255" y="-15240"/>
            <a:ext cx="3418080" cy="2896208"/>
          </a:xfrm>
          <a:custGeom>
            <a:rect b="b" l="l" r="r" t="t"/>
            <a:pathLst>
              <a:path extrusionOk="0" h="2880968" w="3404592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8611772" y="-15240"/>
            <a:ext cx="3593564" cy="3044504"/>
          </a:xfrm>
          <a:custGeom>
            <a:rect b="b" l="l" r="r" t="t"/>
            <a:pathLst>
              <a:path extrusionOk="0" h="3029264" w="3580076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1122482" y="6170613"/>
            <a:ext cx="51818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/>
          <p:nvPr/>
        </p:nvSpPr>
        <p:spPr>
          <a:xfrm>
            <a:off x="6184771" y="3247617"/>
            <a:ext cx="6020564" cy="3631340"/>
          </a:xfrm>
          <a:custGeom>
            <a:rect b="b" l="l" r="r" t="t"/>
            <a:pathLst>
              <a:path extrusionOk="0" h="3560169" w="5959692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" name="Google Shape;28;p16"/>
          <p:cNvSpPr/>
          <p:nvPr/>
        </p:nvSpPr>
        <p:spPr>
          <a:xfrm>
            <a:off x="5956294" y="3065460"/>
            <a:ext cx="6249041" cy="3813498"/>
          </a:xfrm>
          <a:custGeom>
            <a:rect b="b" l="l" r="r" t="t"/>
            <a:pathLst>
              <a:path extrusionOk="0" h="3752389" w="6141507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" name="Google Shape;29;p16"/>
          <p:cNvSpPr/>
          <p:nvPr>
            <p:ph idx="3" type="pic"/>
          </p:nvPr>
        </p:nvSpPr>
        <p:spPr>
          <a:xfrm>
            <a:off x="6381961" y="3374037"/>
            <a:ext cx="5810040" cy="34839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  <p:extLst>
    <p:ext uri="{DCECCB84-F9BA-43D5-87BE-67443E8EF086}">
      <p15:sldGuideLst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showMasterSp="0">
  <p:cSld name="Introduc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6301382" y="620202"/>
            <a:ext cx="4917906" cy="15982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/>
          <p:nvPr/>
        </p:nvSpPr>
        <p:spPr>
          <a:xfrm>
            <a:off x="389616" y="3699058"/>
            <a:ext cx="3957664" cy="3172277"/>
          </a:xfrm>
          <a:custGeom>
            <a:rect b="b" l="l" r="r" t="t"/>
            <a:pathLst>
              <a:path extrusionOk="0" h="3189422" w="3957664">
                <a:moveTo>
                  <a:pt x="2048049" y="0"/>
                </a:moveTo>
                <a:cubicBezTo>
                  <a:pt x="2659874" y="0"/>
                  <a:pt x="3093177" y="267343"/>
                  <a:pt x="3496843" y="893975"/>
                </a:cubicBezTo>
                <a:cubicBezTo>
                  <a:pt x="3549668" y="975994"/>
                  <a:pt x="3601305" y="1050587"/>
                  <a:pt x="3651243" y="1122679"/>
                </a:cubicBezTo>
                <a:cubicBezTo>
                  <a:pt x="3858213" y="1421594"/>
                  <a:pt x="3957664" y="1577044"/>
                  <a:pt x="3957664" y="1843225"/>
                </a:cubicBezTo>
                <a:cubicBezTo>
                  <a:pt x="3957664" y="2107525"/>
                  <a:pt x="3895327" y="2368608"/>
                  <a:pt x="3772520" y="2619224"/>
                </a:cubicBezTo>
                <a:cubicBezTo>
                  <a:pt x="3682390" y="2803096"/>
                  <a:pt x="3563214" y="2975293"/>
                  <a:pt x="3417035" y="3133103"/>
                </a:cubicBezTo>
                <a:lnTo>
                  <a:pt x="3359909" y="3189422"/>
                </a:lnTo>
                <a:lnTo>
                  <a:pt x="355401" y="3189422"/>
                </a:lnTo>
                <a:lnTo>
                  <a:pt x="263882" y="3030079"/>
                </a:lnTo>
                <a:cubicBezTo>
                  <a:pt x="92200" y="2695464"/>
                  <a:pt x="0" y="2286098"/>
                  <a:pt x="0" y="1843225"/>
                </a:cubicBezTo>
                <a:cubicBezTo>
                  <a:pt x="0" y="1607633"/>
                  <a:pt x="63442" y="1418552"/>
                  <a:pt x="205612" y="1230099"/>
                </a:cubicBezTo>
                <a:cubicBezTo>
                  <a:pt x="354321" y="1032967"/>
                  <a:pt x="577768" y="851400"/>
                  <a:pt x="814378" y="659189"/>
                </a:cubicBezTo>
                <a:cubicBezTo>
                  <a:pt x="858032" y="623770"/>
                  <a:pt x="903129" y="587098"/>
                  <a:pt x="948225" y="549980"/>
                </a:cubicBezTo>
                <a:cubicBezTo>
                  <a:pt x="1351891" y="217791"/>
                  <a:pt x="1646508" y="0"/>
                  <a:pt x="2048049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5" name="Google Shape;35;p17"/>
          <p:cNvSpPr/>
          <p:nvPr/>
        </p:nvSpPr>
        <p:spPr>
          <a:xfrm>
            <a:off x="-15240" y="-15240"/>
            <a:ext cx="2996705" cy="3945518"/>
          </a:xfrm>
          <a:custGeom>
            <a:rect b="b" l="l" r="r" t="t"/>
            <a:pathLst>
              <a:path extrusionOk="0" h="3856970" w="2943938">
                <a:moveTo>
                  <a:pt x="0" y="0"/>
                </a:moveTo>
                <a:lnTo>
                  <a:pt x="2330196" y="0"/>
                </a:lnTo>
                <a:lnTo>
                  <a:pt x="2432846" y="201819"/>
                </a:lnTo>
                <a:cubicBezTo>
                  <a:pt x="2464222" y="264214"/>
                  <a:pt x="2496729" y="328691"/>
                  <a:pt x="2529757" y="393271"/>
                </a:cubicBezTo>
                <a:cubicBezTo>
                  <a:pt x="2825326" y="971312"/>
                  <a:pt x="3012255" y="1387540"/>
                  <a:pt x="2920427" y="1886722"/>
                </a:cubicBezTo>
                <a:cubicBezTo>
                  <a:pt x="2780510" y="2647319"/>
                  <a:pt x="2369254" y="3124645"/>
                  <a:pt x="1545251" y="3482689"/>
                </a:cubicBezTo>
                <a:cubicBezTo>
                  <a:pt x="1437401" y="3529541"/>
                  <a:pt x="1338491" y="3576618"/>
                  <a:pt x="1242892" y="3622158"/>
                </a:cubicBezTo>
                <a:cubicBezTo>
                  <a:pt x="846531" y="3810872"/>
                  <a:pt x="642275" y="3898836"/>
                  <a:pt x="331469" y="3837762"/>
                </a:cubicBezTo>
                <a:cubicBezTo>
                  <a:pt x="254316" y="3822602"/>
                  <a:pt x="178289" y="3802644"/>
                  <a:pt x="103513" y="3777951"/>
                </a:cubicBezTo>
                <a:lnTo>
                  <a:pt x="0" y="3736526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6" name="Google Shape;36;p17"/>
          <p:cNvSpPr/>
          <p:nvPr/>
        </p:nvSpPr>
        <p:spPr>
          <a:xfrm>
            <a:off x="0" y="0"/>
            <a:ext cx="2658910" cy="3413870"/>
          </a:xfrm>
          <a:custGeom>
            <a:rect b="b" l="l" r="r" t="t"/>
            <a:pathLst>
              <a:path extrusionOk="0" h="3356093" w="2623694">
                <a:moveTo>
                  <a:pt x="0" y="0"/>
                </a:moveTo>
                <a:lnTo>
                  <a:pt x="1963100" y="0"/>
                </a:lnTo>
                <a:lnTo>
                  <a:pt x="1971450" y="12938"/>
                </a:lnTo>
                <a:cubicBezTo>
                  <a:pt x="2044657" y="135139"/>
                  <a:pt x="2115157" y="268262"/>
                  <a:pt x="2187660" y="405191"/>
                </a:cubicBezTo>
                <a:cubicBezTo>
                  <a:pt x="2214373" y="455709"/>
                  <a:pt x="2242048" y="507912"/>
                  <a:pt x="2270165" y="560198"/>
                </a:cubicBezTo>
                <a:cubicBezTo>
                  <a:pt x="2521781" y="1028213"/>
                  <a:pt x="2681023" y="1365157"/>
                  <a:pt x="2604330" y="1768541"/>
                </a:cubicBezTo>
                <a:cubicBezTo>
                  <a:pt x="2487472" y="2383175"/>
                  <a:pt x="2140165" y="2768170"/>
                  <a:pt x="1442984" y="3055795"/>
                </a:cubicBezTo>
                <a:cubicBezTo>
                  <a:pt x="1351733" y="3093432"/>
                  <a:pt x="1268057" y="3131272"/>
                  <a:pt x="1187181" y="3167876"/>
                </a:cubicBezTo>
                <a:cubicBezTo>
                  <a:pt x="851859" y="3319560"/>
                  <a:pt x="679039" y="3390221"/>
                  <a:pt x="415643" y="3340141"/>
                </a:cubicBezTo>
                <a:cubicBezTo>
                  <a:pt x="284874" y="3315279"/>
                  <a:pt x="157878" y="3274912"/>
                  <a:pt x="35506" y="3219446"/>
                </a:cubicBezTo>
                <a:lnTo>
                  <a:pt x="0" y="320080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7" name="Google Shape;37;p17"/>
          <p:cNvSpPr/>
          <p:nvPr/>
        </p:nvSpPr>
        <p:spPr>
          <a:xfrm>
            <a:off x="-15240" y="-15240"/>
            <a:ext cx="2851586" cy="3651532"/>
          </a:xfrm>
          <a:custGeom>
            <a:rect b="b" l="l" r="r" t="t"/>
            <a:pathLst>
              <a:path extrusionOk="0" h="3571826" w="2803183">
                <a:moveTo>
                  <a:pt x="0" y="0"/>
                </a:moveTo>
                <a:lnTo>
                  <a:pt x="2204260" y="0"/>
                </a:lnTo>
                <a:lnTo>
                  <a:pt x="2219596" y="27890"/>
                </a:lnTo>
                <a:cubicBezTo>
                  <a:pt x="2258246" y="101175"/>
                  <a:pt x="2296785" y="176523"/>
                  <a:pt x="2335863" y="252934"/>
                </a:cubicBezTo>
                <a:cubicBezTo>
                  <a:pt x="2364658" y="309314"/>
                  <a:pt x="2394491" y="367575"/>
                  <a:pt x="2424807" y="425928"/>
                </a:cubicBezTo>
                <a:cubicBezTo>
                  <a:pt x="2696101" y="948228"/>
                  <a:pt x="2867464" y="1324430"/>
                  <a:pt x="2780331" y="1776962"/>
                </a:cubicBezTo>
                <a:cubicBezTo>
                  <a:pt x="2647567" y="2466479"/>
                  <a:pt x="2264711" y="2900581"/>
                  <a:pt x="1500120" y="3228411"/>
                </a:cubicBezTo>
                <a:cubicBezTo>
                  <a:pt x="1400046" y="3271308"/>
                  <a:pt x="1308251" y="3314372"/>
                  <a:pt x="1219529" y="3356030"/>
                </a:cubicBezTo>
                <a:cubicBezTo>
                  <a:pt x="851676" y="3528655"/>
                  <a:pt x="662152" y="3609205"/>
                  <a:pt x="374577" y="3555218"/>
                </a:cubicBezTo>
                <a:cubicBezTo>
                  <a:pt x="303192" y="3541816"/>
                  <a:pt x="232869" y="3524065"/>
                  <a:pt x="163724" y="3502019"/>
                </a:cubicBezTo>
                <a:lnTo>
                  <a:pt x="0" y="3438577"/>
                </a:ln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8" name="Google Shape;38;p17"/>
          <p:cNvSpPr/>
          <p:nvPr/>
        </p:nvSpPr>
        <p:spPr>
          <a:xfrm>
            <a:off x="3013545" y="985363"/>
            <a:ext cx="2825510" cy="2688140"/>
          </a:xfrm>
          <a:custGeom>
            <a:rect b="b" l="l" r="r" t="t"/>
            <a:pathLst>
              <a:path extrusionOk="0" h="2663436" w="2791301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9" name="Google Shape;39;p17"/>
          <p:cNvSpPr/>
          <p:nvPr/>
        </p:nvSpPr>
        <p:spPr>
          <a:xfrm>
            <a:off x="2907418" y="885195"/>
            <a:ext cx="3040473" cy="2903550"/>
          </a:xfrm>
          <a:custGeom>
            <a:rect b="b" l="l" r="r" t="t"/>
            <a:pathLst>
              <a:path extrusionOk="0" h="2903550" w="3040473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0" name="Google Shape;40;p17"/>
          <p:cNvSpPr/>
          <p:nvPr/>
        </p:nvSpPr>
        <p:spPr>
          <a:xfrm>
            <a:off x="3116911" y="1112823"/>
            <a:ext cx="2578595" cy="2401654"/>
          </a:xfrm>
          <a:custGeom>
            <a:rect b="b" l="l" r="r" t="t"/>
            <a:pathLst>
              <a:path extrusionOk="0" h="2390777" w="2536609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1" name="Google Shape;41;p17"/>
          <p:cNvSpPr/>
          <p:nvPr/>
        </p:nvSpPr>
        <p:spPr>
          <a:xfrm>
            <a:off x="486989" y="3782543"/>
            <a:ext cx="3779450" cy="3075458"/>
          </a:xfrm>
          <a:custGeom>
            <a:rect b="b" l="l" r="r" t="t"/>
            <a:pathLst>
              <a:path extrusionOk="0" h="3105939" w="3779450">
                <a:moveTo>
                  <a:pt x="1955825" y="0"/>
                </a:moveTo>
                <a:cubicBezTo>
                  <a:pt x="2540099" y="0"/>
                  <a:pt x="2953891" y="252328"/>
                  <a:pt x="3339380" y="843766"/>
                </a:cubicBezTo>
                <a:cubicBezTo>
                  <a:pt x="3389826" y="921178"/>
                  <a:pt x="3439138" y="991582"/>
                  <a:pt x="3486827" y="1059625"/>
                </a:cubicBezTo>
                <a:cubicBezTo>
                  <a:pt x="3684478" y="1341752"/>
                  <a:pt x="3779450" y="1488471"/>
                  <a:pt x="3779450" y="1739702"/>
                </a:cubicBezTo>
                <a:cubicBezTo>
                  <a:pt x="3779450" y="1989158"/>
                  <a:pt x="3719920" y="2235578"/>
                  <a:pt x="3602643" y="2472118"/>
                </a:cubicBezTo>
                <a:cubicBezTo>
                  <a:pt x="3487881" y="2703511"/>
                  <a:pt x="3323808" y="2915316"/>
                  <a:pt x="3115045" y="3101460"/>
                </a:cubicBezTo>
                <a:lnTo>
                  <a:pt x="3109550" y="3105939"/>
                </a:lnTo>
                <a:lnTo>
                  <a:pt x="408379" y="3105939"/>
                </a:lnTo>
                <a:lnTo>
                  <a:pt x="340244" y="3011749"/>
                </a:lnTo>
                <a:cubicBezTo>
                  <a:pt x="119844" y="2671989"/>
                  <a:pt x="0" y="2227368"/>
                  <a:pt x="0" y="1739702"/>
                </a:cubicBezTo>
                <a:cubicBezTo>
                  <a:pt x="0" y="1517342"/>
                  <a:pt x="60585" y="1338881"/>
                  <a:pt x="196353" y="1161012"/>
                </a:cubicBezTo>
                <a:cubicBezTo>
                  <a:pt x="338366" y="974951"/>
                  <a:pt x="551751" y="803582"/>
                  <a:pt x="777707" y="622167"/>
                </a:cubicBezTo>
                <a:cubicBezTo>
                  <a:pt x="819395" y="588736"/>
                  <a:pt x="862461" y="554124"/>
                  <a:pt x="905527" y="519091"/>
                </a:cubicBezTo>
                <a:cubicBezTo>
                  <a:pt x="1291015" y="205559"/>
                  <a:pt x="1572365" y="0"/>
                  <a:pt x="1955825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2" name="Google Shape;42;p17"/>
          <p:cNvSpPr/>
          <p:nvPr/>
        </p:nvSpPr>
        <p:spPr>
          <a:xfrm>
            <a:off x="244132" y="3499226"/>
            <a:ext cx="4246072" cy="3372109"/>
          </a:xfrm>
          <a:custGeom>
            <a:rect b="b" l="l" r="r" t="t"/>
            <a:pathLst>
              <a:path extrusionOk="0" h="3389255" w="4246072">
                <a:moveTo>
                  <a:pt x="2197297" y="0"/>
                </a:moveTo>
                <a:cubicBezTo>
                  <a:pt x="2853708" y="0"/>
                  <a:pt x="3318587" y="287404"/>
                  <a:pt x="3751669" y="961057"/>
                </a:cubicBezTo>
                <a:cubicBezTo>
                  <a:pt x="3808344" y="1049230"/>
                  <a:pt x="3863744" y="1129422"/>
                  <a:pt x="3917321" y="1206923"/>
                </a:cubicBezTo>
                <a:cubicBezTo>
                  <a:pt x="4139374" y="1528268"/>
                  <a:pt x="4246072" y="1695383"/>
                  <a:pt x="4246072" y="1981537"/>
                </a:cubicBezTo>
                <a:cubicBezTo>
                  <a:pt x="4246072" y="2265670"/>
                  <a:pt x="4179193" y="2546344"/>
                  <a:pt x="4047436" y="2815766"/>
                </a:cubicBezTo>
                <a:cubicBezTo>
                  <a:pt x="3950738" y="3013435"/>
                  <a:pt x="3822878" y="3198554"/>
                  <a:pt x="3666046" y="3368206"/>
                </a:cubicBezTo>
                <a:lnTo>
                  <a:pt x="3644738" y="3389255"/>
                </a:lnTo>
                <a:lnTo>
                  <a:pt x="358661" y="3389255"/>
                </a:lnTo>
                <a:lnTo>
                  <a:pt x="283112" y="3257451"/>
                </a:lnTo>
                <a:cubicBezTo>
                  <a:pt x="98919" y="2897727"/>
                  <a:pt x="0" y="2457642"/>
                  <a:pt x="0" y="1981537"/>
                </a:cubicBezTo>
                <a:cubicBezTo>
                  <a:pt x="0" y="1728267"/>
                  <a:pt x="68065" y="1524998"/>
                  <a:pt x="220595" y="1322403"/>
                </a:cubicBezTo>
                <a:cubicBezTo>
                  <a:pt x="380142" y="1110479"/>
                  <a:pt x="619873" y="915287"/>
                  <a:pt x="873725" y="708654"/>
                </a:cubicBezTo>
                <a:cubicBezTo>
                  <a:pt x="920559" y="670576"/>
                  <a:pt x="968943" y="631153"/>
                  <a:pt x="1017325" y="591249"/>
                </a:cubicBezTo>
                <a:cubicBezTo>
                  <a:pt x="1450408" y="234134"/>
                  <a:pt x="1766494" y="0"/>
                  <a:pt x="2197297" y="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3" name="Google Shape;43;p17"/>
          <p:cNvSpPr/>
          <p:nvPr>
            <p:ph idx="2" type="pic"/>
          </p:nvPr>
        </p:nvSpPr>
        <p:spPr>
          <a:xfrm>
            <a:off x="0" y="0"/>
            <a:ext cx="2454053" cy="31754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4" name="Google Shape;44;p17"/>
          <p:cNvSpPr/>
          <p:nvPr>
            <p:ph idx="3" type="pic"/>
          </p:nvPr>
        </p:nvSpPr>
        <p:spPr>
          <a:xfrm>
            <a:off x="3297583" y="1237408"/>
            <a:ext cx="2233692" cy="216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" name="Google Shape;45;p17"/>
          <p:cNvSpPr/>
          <p:nvPr>
            <p:ph idx="4" type="pic"/>
          </p:nvPr>
        </p:nvSpPr>
        <p:spPr>
          <a:xfrm>
            <a:off x="654202" y="4007060"/>
            <a:ext cx="3444873" cy="28509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6301382" y="2312988"/>
            <a:ext cx="4774784" cy="3651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6301382" y="6170613"/>
            <a:ext cx="2437439" cy="457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8881745" y="6170490"/>
            <a:ext cx="18290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  <p:extLst>
    <p:ext uri="{DCECCB84-F9BA-43D5-87BE-67443E8EF086}">
      <p15:sldGuideLst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 showMasterSp="0">
  <p:cSld name="Char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1126222" y="442913"/>
            <a:ext cx="8263570" cy="13446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1920875" y="2107096"/>
            <a:ext cx="8391967" cy="28465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3" name="Google Shape;53;p18"/>
          <p:cNvSpPr/>
          <p:nvPr>
            <p:ph idx="2" type="pic"/>
          </p:nvPr>
        </p:nvSpPr>
        <p:spPr>
          <a:xfrm>
            <a:off x="3353" y="3978381"/>
            <a:ext cx="12188647" cy="28796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algn="ctr">
              <a:spcBef>
                <a:spcPts val="0"/>
              </a:spcBef>
              <a:buNone/>
              <a:defRPr b="1" i="0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8"/>
          <p:cNvSpPr/>
          <p:nvPr/>
        </p:nvSpPr>
        <p:spPr>
          <a:xfrm rot="5400000">
            <a:off x="5146277" y="-874927"/>
            <a:ext cx="1899138" cy="12191695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58" name="Google Shape;58;p18"/>
          <p:cNvSpPr/>
          <p:nvPr/>
        </p:nvSpPr>
        <p:spPr>
          <a:xfrm rot="5400000">
            <a:off x="5143758" y="-1037574"/>
            <a:ext cx="1904176" cy="12191695"/>
          </a:xfrm>
          <a:custGeom>
            <a:rect b="b" l="l" r="r" t="t"/>
            <a:pathLst>
              <a:path extrusionOk="0" h="6858000" w="2536434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  <p:transition spd="slow" p14:dur="1500">
    <p:split orient="vert"/>
  </p:transition>
  <p:extLst>
    <p:ext uri="{DCECCB84-F9BA-43D5-87BE-67443E8EF086}">
      <p15:sldGuideLst>
        <p15:guide id="1" orient="horz" pos="40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 showMasterSp="0">
  <p:cSld name="Section Brea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/>
          <p:nvPr>
            <p:ph idx="2" type="pic"/>
          </p:nvPr>
        </p:nvSpPr>
        <p:spPr>
          <a:xfrm>
            <a:off x="4979586" y="0"/>
            <a:ext cx="72124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61" name="Google Shape;61;p19"/>
          <p:cNvSpPr/>
          <p:nvPr/>
        </p:nvSpPr>
        <p:spPr>
          <a:xfrm>
            <a:off x="5198368" y="0"/>
            <a:ext cx="2529723" cy="6858000"/>
          </a:xfrm>
          <a:custGeom>
            <a:rect b="b" l="l" r="r" t="t"/>
            <a:pathLst>
              <a:path extrusionOk="0" h="6858000" w="2529723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2" name="Google Shape;62;p19"/>
          <p:cNvSpPr txBox="1"/>
          <p:nvPr>
            <p:ph type="ctrTitle"/>
          </p:nvPr>
        </p:nvSpPr>
        <p:spPr>
          <a:xfrm>
            <a:off x="1124712" y="1346268"/>
            <a:ext cx="5274860" cy="306670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Meiryo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subTitle"/>
          </p:nvPr>
        </p:nvSpPr>
        <p:spPr>
          <a:xfrm>
            <a:off x="1124712" y="4412974"/>
            <a:ext cx="4162357" cy="1576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trike="noStrike"/>
            </a:lvl1pPr>
            <a:lvl2pPr lvl="1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lvl="2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lvl="3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lvl="4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lvl="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lvl="6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lvl="7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lvl="8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4" name="Google Shape;64;p19"/>
          <p:cNvSpPr/>
          <p:nvPr/>
        </p:nvSpPr>
        <p:spPr>
          <a:xfrm>
            <a:off x="4648079" y="0"/>
            <a:ext cx="2827669" cy="6858000"/>
          </a:xfrm>
          <a:custGeom>
            <a:rect b="b" l="l" r="r" t="t"/>
            <a:pathLst>
              <a:path extrusionOk="0" h="6858000" w="2827669">
                <a:moveTo>
                  <a:pt x="952351" y="0"/>
                </a:moveTo>
                <a:lnTo>
                  <a:pt x="1298165" y="0"/>
                </a:lnTo>
                <a:lnTo>
                  <a:pt x="1414021" y="91085"/>
                </a:lnTo>
                <a:cubicBezTo>
                  <a:pt x="2323409" y="861623"/>
                  <a:pt x="2827669" y="2141656"/>
                  <a:pt x="2827669" y="3590451"/>
                </a:cubicBezTo>
                <a:cubicBezTo>
                  <a:pt x="2827669" y="4952841"/>
                  <a:pt x="1898944" y="5593563"/>
                  <a:pt x="953320" y="6374083"/>
                </a:cubicBezTo>
                <a:cubicBezTo>
                  <a:pt x="781116" y="6516221"/>
                  <a:pt x="610489" y="6655457"/>
                  <a:pt x="436671" y="6784359"/>
                </a:cubicBezTo>
                <a:lnTo>
                  <a:pt x="331508" y="6858000"/>
                </a:lnTo>
                <a:lnTo>
                  <a:pt x="0" y="6858000"/>
                </a:lnTo>
                <a:lnTo>
                  <a:pt x="92067" y="6794395"/>
                </a:lnTo>
                <a:cubicBezTo>
                  <a:pt x="268252" y="6665493"/>
                  <a:pt x="441202" y="6526257"/>
                  <a:pt x="615750" y="6384118"/>
                </a:cubicBezTo>
                <a:cubicBezTo>
                  <a:pt x="1574248" y="5603599"/>
                  <a:pt x="2515617" y="4962877"/>
                  <a:pt x="2515617" y="3600487"/>
                </a:cubicBezTo>
                <a:cubicBezTo>
                  <a:pt x="2515617" y="2151691"/>
                  <a:pt x="2004492" y="871659"/>
                  <a:pt x="1082723" y="101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  <p:transition spd="slow" p14:dur="1500">
    <p:split orient="vert"/>
  </p:transition>
  <p:extLst>
    <p:ext uri="{DCECCB84-F9BA-43D5-87BE-67443E8EF086}">
      <p15:sldGuideLst>
        <p15:guide id="1" orient="horz" pos="40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/>
          <p:nvPr/>
        </p:nvSpPr>
        <p:spPr>
          <a:xfrm flipH="1">
            <a:off x="6750718" y="0"/>
            <a:ext cx="4288839" cy="2239437"/>
          </a:xfrm>
          <a:custGeom>
            <a:rect b="b" l="l" r="r" t="t"/>
            <a:pathLst>
              <a:path extrusionOk="0" h="2540357" w="4865144">
                <a:moveTo>
                  <a:pt x="2347485" y="2540357"/>
                </a:moveTo>
                <a:cubicBezTo>
                  <a:pt x="1595370" y="2540357"/>
                  <a:pt x="1062712" y="2246669"/>
                  <a:pt x="566486" y="1558284"/>
                </a:cubicBezTo>
                <a:cubicBezTo>
                  <a:pt x="501550" y="1468181"/>
                  <a:pt x="438072" y="1386236"/>
                  <a:pt x="376684" y="1307041"/>
                </a:cubicBezTo>
                <a:cubicBezTo>
                  <a:pt x="122255" y="978668"/>
                  <a:pt x="0" y="807898"/>
                  <a:pt x="0" y="515488"/>
                </a:cubicBezTo>
                <a:cubicBezTo>
                  <a:pt x="0" y="370314"/>
                  <a:pt x="19158" y="226024"/>
                  <a:pt x="57187" y="83613"/>
                </a:cubicBezTo>
                <a:lnTo>
                  <a:pt x="85241" y="0"/>
                </a:lnTo>
                <a:lnTo>
                  <a:pt x="4819156" y="0"/>
                </a:lnTo>
                <a:lnTo>
                  <a:pt x="4827943" y="42917"/>
                </a:lnTo>
                <a:cubicBezTo>
                  <a:pt x="4852551" y="195232"/>
                  <a:pt x="4865144" y="353315"/>
                  <a:pt x="4865144" y="515488"/>
                </a:cubicBezTo>
                <a:cubicBezTo>
                  <a:pt x="4865144" y="774296"/>
                  <a:pt x="4787155" y="982010"/>
                  <a:pt x="4612386" y="1189035"/>
                </a:cubicBezTo>
                <a:cubicBezTo>
                  <a:pt x="4429578" y="1405594"/>
                  <a:pt x="4154895" y="1605055"/>
                  <a:pt x="3864031" y="1816207"/>
                </a:cubicBezTo>
                <a:cubicBezTo>
                  <a:pt x="3810369" y="1855117"/>
                  <a:pt x="3754930" y="1895402"/>
                  <a:pt x="3699494" y="1936178"/>
                </a:cubicBezTo>
                <a:cubicBezTo>
                  <a:pt x="3203269" y="2301103"/>
                  <a:pt x="2841097" y="2540357"/>
                  <a:pt x="2347485" y="254035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7" name="Google Shape;67;p20"/>
          <p:cNvSpPr/>
          <p:nvPr/>
        </p:nvSpPr>
        <p:spPr>
          <a:xfrm flipH="1">
            <a:off x="6530287" y="-13335"/>
            <a:ext cx="4629749" cy="2423160"/>
          </a:xfrm>
          <a:custGeom>
            <a:rect b="b" l="l" r="r" t="t"/>
            <a:pathLst>
              <a:path extrusionOk="0" h="2733640" w="5251863">
                <a:moveTo>
                  <a:pt x="2534081" y="2733640"/>
                </a:moveTo>
                <a:cubicBezTo>
                  <a:pt x="1722182" y="2733640"/>
                  <a:pt x="1147184" y="2405750"/>
                  <a:pt x="611515" y="1637197"/>
                </a:cubicBezTo>
                <a:cubicBezTo>
                  <a:pt x="541416" y="1536604"/>
                  <a:pt x="472894" y="1445115"/>
                  <a:pt x="406625" y="1356697"/>
                </a:cubicBezTo>
                <a:cubicBezTo>
                  <a:pt x="131973" y="990082"/>
                  <a:pt x="0" y="799426"/>
                  <a:pt x="0" y="472961"/>
                </a:cubicBezTo>
                <a:cubicBezTo>
                  <a:pt x="0" y="391921"/>
                  <a:pt x="5170" y="311128"/>
                  <a:pt x="15472" y="230720"/>
                </a:cubicBezTo>
                <a:lnTo>
                  <a:pt x="59957" y="0"/>
                </a:lnTo>
                <a:lnTo>
                  <a:pt x="5218026" y="0"/>
                </a:lnTo>
                <a:lnTo>
                  <a:pt x="5241745" y="205032"/>
                </a:lnTo>
                <a:cubicBezTo>
                  <a:pt x="5248464" y="293044"/>
                  <a:pt x="5251863" y="382432"/>
                  <a:pt x="5251863" y="472961"/>
                </a:cubicBezTo>
                <a:cubicBezTo>
                  <a:pt x="5251863" y="761910"/>
                  <a:pt x="5167674" y="993814"/>
                  <a:pt x="4979014" y="1224949"/>
                </a:cubicBezTo>
                <a:cubicBezTo>
                  <a:pt x="4781676" y="1466726"/>
                  <a:pt x="4485157" y="1689416"/>
                  <a:pt x="4171175" y="1925157"/>
                </a:cubicBezTo>
                <a:cubicBezTo>
                  <a:pt x="4113246" y="1968599"/>
                  <a:pt x="4053402" y="2013577"/>
                  <a:pt x="3993558" y="2059101"/>
                </a:cubicBezTo>
                <a:cubicBezTo>
                  <a:pt x="3457890" y="2466524"/>
                  <a:pt x="3066929" y="2733640"/>
                  <a:pt x="2534081" y="2733640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8" name="Google Shape;68;p20"/>
          <p:cNvSpPr/>
          <p:nvPr>
            <p:ph idx="2" type="pic"/>
          </p:nvPr>
        </p:nvSpPr>
        <p:spPr>
          <a:xfrm>
            <a:off x="6940456" y="0"/>
            <a:ext cx="3828033" cy="20510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69" name="Google Shape;69;p20"/>
          <p:cNvSpPr txBox="1"/>
          <p:nvPr>
            <p:ph type="title"/>
          </p:nvPr>
        </p:nvSpPr>
        <p:spPr>
          <a:xfrm>
            <a:off x="1124712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1124711" y="2052337"/>
            <a:ext cx="45369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20"/>
          <p:cNvSpPr txBox="1"/>
          <p:nvPr>
            <p:ph idx="3" type="body"/>
          </p:nvPr>
        </p:nvSpPr>
        <p:spPr>
          <a:xfrm>
            <a:off x="1124712" y="2912568"/>
            <a:ext cx="4536998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32385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/>
            </a:lvl1pPr>
            <a:lvl2pPr indent="-32385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/>
            </a:lvl2pPr>
            <a:lvl3pPr indent="-32385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500"/>
              <a:buChar char="–"/>
              <a:defRPr sz="1500"/>
            </a:lvl3pPr>
            <a:lvl4pPr indent="-32385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500"/>
              <a:buChar char="–"/>
              <a:defRPr sz="1500"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4" type="body"/>
          </p:nvPr>
        </p:nvSpPr>
        <p:spPr>
          <a:xfrm>
            <a:off x="6530290" y="2052337"/>
            <a:ext cx="453542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20"/>
          <p:cNvSpPr txBox="1"/>
          <p:nvPr>
            <p:ph idx="5" type="body"/>
          </p:nvPr>
        </p:nvSpPr>
        <p:spPr>
          <a:xfrm>
            <a:off x="6530290" y="2912568"/>
            <a:ext cx="4535424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32385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/>
            </a:lvl1pPr>
            <a:lvl2pPr indent="-32385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/>
            </a:lvl2pPr>
            <a:lvl3pPr indent="-32385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500"/>
              <a:buChar char="–"/>
              <a:defRPr sz="1500"/>
            </a:lvl3pPr>
            <a:lvl4pPr indent="-32385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500"/>
              <a:buChar char="–"/>
              <a:defRPr sz="1500"/>
            </a:lvl4pPr>
            <a:lvl5pPr indent="-32385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500"/>
              <a:buChar char="–"/>
              <a:defRPr sz="1500"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">
  <p:cSld name="Content 3 colum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/>
          <p:nvPr/>
        </p:nvSpPr>
        <p:spPr>
          <a:xfrm>
            <a:off x="9470416" y="-17780"/>
            <a:ext cx="2738729" cy="2320505"/>
          </a:xfrm>
          <a:custGeom>
            <a:rect b="b" l="l" r="r" t="t"/>
            <a:pathLst>
              <a:path extrusionOk="0" h="3029264" w="3580076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79" name="Google Shape;79;p21"/>
          <p:cNvSpPr/>
          <p:nvPr/>
        </p:nvSpPr>
        <p:spPr>
          <a:xfrm>
            <a:off x="9687973" y="0"/>
            <a:ext cx="2503874" cy="2085280"/>
          </a:xfrm>
          <a:custGeom>
            <a:rect b="b" l="l" r="r" t="t"/>
            <a:pathLst>
              <a:path extrusionOk="0" h="2743212" w="3293877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0" name="Google Shape;80;p21"/>
          <p:cNvSpPr/>
          <p:nvPr>
            <p:ph idx="2" type="pic"/>
          </p:nvPr>
        </p:nvSpPr>
        <p:spPr>
          <a:xfrm>
            <a:off x="9840912" y="1"/>
            <a:ext cx="2350935" cy="1923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81" name="Google Shape;81;p21"/>
          <p:cNvSpPr txBox="1"/>
          <p:nvPr>
            <p:ph type="title"/>
          </p:nvPr>
        </p:nvSpPr>
        <p:spPr>
          <a:xfrm>
            <a:off x="1124712" y="442220"/>
            <a:ext cx="9566098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1124712" y="2050056"/>
            <a:ext cx="31089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1124712" y="2910287"/>
            <a:ext cx="310896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4" type="body"/>
          </p:nvPr>
        </p:nvSpPr>
        <p:spPr>
          <a:xfrm>
            <a:off x="4536161" y="2050053"/>
            <a:ext cx="31089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1"/>
          <p:cNvSpPr txBox="1"/>
          <p:nvPr>
            <p:ph idx="5" type="body"/>
          </p:nvPr>
        </p:nvSpPr>
        <p:spPr>
          <a:xfrm>
            <a:off x="4536161" y="2910284"/>
            <a:ext cx="310896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6" type="body"/>
          </p:nvPr>
        </p:nvSpPr>
        <p:spPr>
          <a:xfrm>
            <a:off x="7947610" y="2050056"/>
            <a:ext cx="31089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 cap="none">
                <a:solidFill>
                  <a:schemeClr val="accen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21"/>
          <p:cNvSpPr txBox="1"/>
          <p:nvPr>
            <p:ph idx="7" type="body"/>
          </p:nvPr>
        </p:nvSpPr>
        <p:spPr>
          <a:xfrm>
            <a:off x="7947610" y="2910287"/>
            <a:ext cx="3108960" cy="27793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Char char="–"/>
              <a:defRPr sz="1400"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 showMasterSp="0">
  <p:cSld name="Tab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1828800" y="438912"/>
            <a:ext cx="7340048" cy="165105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/>
          <p:nvPr>
            <p:ph idx="2" type="pic"/>
          </p:nvPr>
        </p:nvSpPr>
        <p:spPr>
          <a:xfrm>
            <a:off x="0" y="0"/>
            <a:ext cx="241704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94" name="Google Shape;94;p22"/>
          <p:cNvSpPr/>
          <p:nvPr>
            <p:ph idx="3" type="pic"/>
          </p:nvPr>
        </p:nvSpPr>
        <p:spPr>
          <a:xfrm>
            <a:off x="9144296" y="1"/>
            <a:ext cx="3047704" cy="6857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1828800" y="2775004"/>
            <a:ext cx="7973568" cy="31892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228600" lvl="1" marL="9144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indent="-342900" lvl="2" marL="13716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828800" y="617220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0" type="dt"/>
          </p:nvPr>
        </p:nvSpPr>
        <p:spPr>
          <a:xfrm>
            <a:off x="7854696" y="6172200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2"/>
          <p:cNvSpPr/>
          <p:nvPr/>
        </p:nvSpPr>
        <p:spPr>
          <a:xfrm flipH="1">
            <a:off x="359337" y="0"/>
            <a:ext cx="1323453" cy="6858000"/>
          </a:xfrm>
          <a:custGeom>
            <a:rect b="b" l="l" r="r" t="t"/>
            <a:pathLst>
              <a:path extrusionOk="0" h="6858000" w="1323453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0" name="Google Shape;100;p22"/>
          <p:cNvSpPr/>
          <p:nvPr/>
        </p:nvSpPr>
        <p:spPr>
          <a:xfrm>
            <a:off x="550169" y="0"/>
            <a:ext cx="1561993" cy="6858000"/>
          </a:xfrm>
          <a:custGeom>
            <a:rect b="b" l="l" r="r" t="t"/>
            <a:pathLst>
              <a:path extrusionOk="0" h="6858000" w="1561993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1" name="Google Shape;101;p22"/>
          <p:cNvSpPr/>
          <p:nvPr/>
        </p:nvSpPr>
        <p:spPr>
          <a:xfrm>
            <a:off x="9291101" y="0"/>
            <a:ext cx="1825312" cy="6858000"/>
          </a:xfrm>
          <a:custGeom>
            <a:rect b="b" l="l" r="r" t="t"/>
            <a:pathLst>
              <a:path extrusionOk="0" h="6858000" w="1825312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2" name="Google Shape;102;p22"/>
          <p:cNvSpPr/>
          <p:nvPr/>
        </p:nvSpPr>
        <p:spPr>
          <a:xfrm>
            <a:off x="9437331" y="0"/>
            <a:ext cx="1904278" cy="6858000"/>
          </a:xfrm>
          <a:custGeom>
            <a:rect b="b" l="l" r="r" t="t"/>
            <a:pathLst>
              <a:path extrusionOk="0" h="6858000" w="1775065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  <p:transition spd="slow" p14:dur="1500">
    <p:split orient="vert"/>
  </p:transition>
  <p:extLst>
    <p:ext uri="{DCECCB84-F9BA-43D5-87BE-67443E8EF086}">
      <p15:sldGuideLst>
        <p15:guide id="1" orient="horz" pos="40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>
            <p:ph idx="2" type="pic"/>
          </p:nvPr>
        </p:nvSpPr>
        <p:spPr>
          <a:xfrm>
            <a:off x="-152" y="-1"/>
            <a:ext cx="121921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05" name="Google Shape;105;p23"/>
          <p:cNvSpPr txBox="1"/>
          <p:nvPr>
            <p:ph type="title"/>
          </p:nvPr>
        </p:nvSpPr>
        <p:spPr>
          <a:xfrm>
            <a:off x="7260958" y="2256519"/>
            <a:ext cx="4931041" cy="4601481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  <a:effectLst>
            <a:outerShdw sx="110000" rotWithShape="0" algn="ctr" sy="110000">
              <a:schemeClr val="lt1">
                <a:alpha val="49803"/>
              </a:schemeClr>
            </a:outerShdw>
          </a:effectLst>
        </p:spPr>
        <p:txBody>
          <a:bodyPr anchorCtr="0" anchor="b" bIns="1737350" lIns="548625" spcFirstLastPara="1" rIns="457200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eiryo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3"/>
          <p:cNvSpPr/>
          <p:nvPr/>
        </p:nvSpPr>
        <p:spPr>
          <a:xfrm>
            <a:off x="6781549" y="1757155"/>
            <a:ext cx="5433311" cy="5118625"/>
          </a:xfrm>
          <a:custGeom>
            <a:rect b="b" l="l" r="r" t="t"/>
            <a:pathLst>
              <a:path extrusionOk="0" h="5156012" w="5448246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07" name="Google Shape;107;p23"/>
          <p:cNvSpPr txBox="1"/>
          <p:nvPr>
            <p:ph idx="1" type="subTitle"/>
          </p:nvPr>
        </p:nvSpPr>
        <p:spPr>
          <a:xfrm>
            <a:off x="7706870" y="5261547"/>
            <a:ext cx="3848429" cy="67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2pPr>
            <a:lvl3pPr lvl="2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3pPr>
            <a:lvl4pPr lvl="3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4pPr>
            <a:lvl5pPr lvl="4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5pPr>
            <a:lvl6pPr lvl="5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6pPr>
            <a:lvl7pPr lvl="6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7pPr>
            <a:lvl8pPr lvl="7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8pPr>
            <a:lvl9pPr lvl="8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1" type="ftr"/>
          </p:nvPr>
        </p:nvSpPr>
        <p:spPr>
          <a:xfrm>
            <a:off x="1124712" y="6170490"/>
            <a:ext cx="56692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0" type="dt"/>
          </p:nvPr>
        </p:nvSpPr>
        <p:spPr>
          <a:xfrm>
            <a:off x="7854696" y="6172200"/>
            <a:ext cx="2843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ctr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  <p:extLst>
    <p:ext uri="{DCECCB84-F9BA-43D5-87BE-67443E8EF086}">
      <p15:sldGuideLst>
        <p15:guide id="1" orient="horz" pos="40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  <a:defRPr b="1" i="0" sz="32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rbel"/>
              <a:buNone/>
              <a:defRPr b="0" i="0" sz="18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rbel"/>
              <a:buNone/>
              <a:defRPr b="0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17500" lvl="4" marL="2286000" marR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17500" lvl="5" marL="27432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BC2818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17500" lvl="6" marL="32004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BC2818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17500" lvl="7" marL="36576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BC2818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17500" lvl="8" marL="4114800" marR="0" rtl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BC2818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BC2818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 spd="slow" p14:dur="1500">
    <p:split orient="vert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4.jp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tanding in front of a computer screen&#10;&#10;Description automatically generated" id="208" name="Google Shape;208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567" r="5567" t="0"/>
          <a:stretch/>
        </p:blipFill>
        <p:spPr>
          <a:xfrm>
            <a:off x="1524" y="0"/>
            <a:ext cx="121889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209" name="Google Shape;209;p1"/>
          <p:cNvSpPr txBox="1"/>
          <p:nvPr>
            <p:ph type="ctrTitle"/>
          </p:nvPr>
        </p:nvSpPr>
        <p:spPr>
          <a:xfrm>
            <a:off x="6911496" y="1695899"/>
            <a:ext cx="4453151" cy="4028034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  <a:effectLst>
            <a:outerShdw sx="107000" rotWithShape="0" algn="ctr" sy="107000">
              <a:schemeClr val="lt1">
                <a:alpha val="49803"/>
              </a:schemeClr>
            </a:outerShdw>
          </a:effectLst>
        </p:spPr>
        <p:txBody>
          <a:bodyPr anchorCtr="0" anchor="ctr" bIns="365750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eiryo"/>
              <a:buNone/>
            </a:pPr>
            <a:r>
              <a:rPr lang="en-US"/>
              <a:t>TRELLO</a:t>
            </a:r>
            <a:endParaRPr/>
          </a:p>
        </p:txBody>
      </p:sp>
      <p:sp>
        <p:nvSpPr>
          <p:cNvPr id="210" name="Google Shape;210;p1"/>
          <p:cNvSpPr txBox="1"/>
          <p:nvPr>
            <p:ph idx="1" type="body"/>
          </p:nvPr>
        </p:nvSpPr>
        <p:spPr>
          <a:xfrm>
            <a:off x="7545417" y="3987538"/>
            <a:ext cx="3246438" cy="10852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None/>
            </a:pPr>
            <a:r>
              <a:rPr lang="en-US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40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imple on the surface, with more under the hood.</a:t>
            </a:r>
            <a:endParaRPr sz="140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video chat&#10;&#10;Description automatically generated" id="303" name="Google Shape;303;p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556" r="5555" t="0"/>
          <a:stretch/>
        </p:blipFill>
        <p:spPr>
          <a:xfrm>
            <a:off x="-152" y="-1"/>
            <a:ext cx="121921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304" name="Google Shape;304;p10"/>
          <p:cNvSpPr txBox="1"/>
          <p:nvPr>
            <p:ph type="title"/>
          </p:nvPr>
        </p:nvSpPr>
        <p:spPr>
          <a:xfrm>
            <a:off x="7854696" y="2479250"/>
            <a:ext cx="4136199" cy="3691240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  <a:effectLst>
            <a:outerShdw sx="110000" rotWithShape="0" algn="ctr" sy="110000">
              <a:schemeClr val="lt1">
                <a:alpha val="49803"/>
              </a:schemeClr>
            </a:outerShdw>
          </a:effectLst>
        </p:spPr>
        <p:txBody>
          <a:bodyPr anchorCtr="0" anchor="b" bIns="1737350" lIns="548625" spcFirstLastPara="1" rIns="457200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Meiryo"/>
              <a:buNone/>
            </a:pPr>
            <a:r>
              <a:rPr lang="en-US"/>
              <a:t>Mobile Accessiblity:</a:t>
            </a:r>
            <a:endParaRPr/>
          </a:p>
        </p:txBody>
      </p:sp>
      <p:sp>
        <p:nvSpPr>
          <p:cNvPr id="305" name="Google Shape;305;p10"/>
          <p:cNvSpPr txBox="1"/>
          <p:nvPr>
            <p:ph idx="1" type="subTitle"/>
          </p:nvPr>
        </p:nvSpPr>
        <p:spPr>
          <a:xfrm>
            <a:off x="8711515" y="4260914"/>
            <a:ext cx="2843784" cy="20738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85000" lnSpcReduction="20000"/>
          </a:bodyPr>
          <a:lstStyle/>
          <a:p>
            <a:pPr indent="-97155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34545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634545"/>
                </a:solidFill>
                <a:latin typeface="Arial"/>
                <a:ea typeface="Arial"/>
                <a:cs typeface="Arial"/>
                <a:sym typeface="Arial"/>
              </a:rPr>
              <a:t>Trello App:</a:t>
            </a:r>
            <a:r>
              <a:rPr b="0" i="0" lang="en-US">
                <a:solidFill>
                  <a:srgbClr val="634545"/>
                </a:solidFill>
                <a:latin typeface="Arial"/>
                <a:ea typeface="Arial"/>
                <a:cs typeface="Arial"/>
                <a:sym typeface="Arial"/>
              </a:rPr>
              <a:t> Access Trello on the go with mobile apps for iOS and Android.</a:t>
            </a:r>
            <a:endParaRPr/>
          </a:p>
          <a:p>
            <a:pPr indent="-97155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634545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634545"/>
                </a:solidFill>
                <a:latin typeface="Arial"/>
                <a:ea typeface="Arial"/>
                <a:cs typeface="Arial"/>
                <a:sym typeface="Arial"/>
              </a:rPr>
              <a:t>Real-Time Updates:</a:t>
            </a:r>
            <a:r>
              <a:rPr b="0" i="0" lang="en-US">
                <a:solidFill>
                  <a:srgbClr val="634545"/>
                </a:solidFill>
                <a:latin typeface="Arial"/>
                <a:ea typeface="Arial"/>
                <a:cs typeface="Arial"/>
                <a:sym typeface="Arial"/>
              </a:rPr>
              <a:t> Stay connected with your team and projects from anywhere</a:t>
            </a:r>
            <a:r>
              <a:rPr b="0" i="0" lang="en-US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06" name="Google Shape;306;p10"/>
          <p:cNvSpPr txBox="1"/>
          <p:nvPr>
            <p:ph idx="11" type="ftr"/>
          </p:nvPr>
        </p:nvSpPr>
        <p:spPr>
          <a:xfrm>
            <a:off x="1124712" y="6170490"/>
            <a:ext cx="56692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Sample Footer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7" name="Google Shape;307;p10"/>
          <p:cNvSpPr txBox="1"/>
          <p:nvPr>
            <p:ph idx="10" type="dt"/>
          </p:nvPr>
        </p:nvSpPr>
        <p:spPr>
          <a:xfrm>
            <a:off x="7854696" y="6172200"/>
            <a:ext cx="2843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2/3/20XX</a:t>
            </a:r>
            <a:endParaRPr/>
          </a:p>
        </p:txBody>
      </p:sp>
      <p:sp>
        <p:nvSpPr>
          <p:cNvPr id="308" name="Google Shape;308;p10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"/>
          <p:cNvSpPr txBox="1"/>
          <p:nvPr>
            <p:ph type="title"/>
          </p:nvPr>
        </p:nvSpPr>
        <p:spPr>
          <a:xfrm>
            <a:off x="6556248" y="301658"/>
            <a:ext cx="4871711" cy="12443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Meiryo"/>
              <a:buNone/>
            </a:pPr>
            <a:r>
              <a:rPr lang="en-US">
                <a:solidFill>
                  <a:srgbClr val="7030A0"/>
                </a:solidFill>
              </a:rPr>
              <a:t>Summary</a:t>
            </a:r>
            <a:endParaRPr/>
          </a:p>
        </p:txBody>
      </p:sp>
      <p:sp>
        <p:nvSpPr>
          <p:cNvPr id="314" name="Google Shape;314;p11"/>
          <p:cNvSpPr txBox="1"/>
          <p:nvPr>
            <p:ph idx="1" type="body"/>
          </p:nvPr>
        </p:nvSpPr>
        <p:spPr>
          <a:xfrm>
            <a:off x="6373760" y="1682302"/>
            <a:ext cx="5236685" cy="4716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</a:pPr>
            <a:r>
              <a:rPr b="0" i="0" lang="en-US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In conclusion, Trello is a versatile project management tool known for its user-friendly interface and visual organization. Its drag-and-drop functionality, real-time collaboration features, and adaptability make it a valuable asset for teams across diverse industries. Trello simplifies task management, enhances communication, and fosters efficiency. Consider integrating Trello into your workflow to experience streamlined collaboration and increased productivity.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315" name="Google Shape;315;p11"/>
          <p:cNvSpPr txBox="1"/>
          <p:nvPr>
            <p:ph idx="11" type="ftr"/>
          </p:nvPr>
        </p:nvSpPr>
        <p:spPr>
          <a:xfrm>
            <a:off x="6556248" y="6170613"/>
            <a:ext cx="2323057" cy="457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316" name="Google Shape;316;p11"/>
          <p:cNvSpPr txBox="1"/>
          <p:nvPr>
            <p:ph idx="10" type="dt"/>
          </p:nvPr>
        </p:nvSpPr>
        <p:spPr>
          <a:xfrm>
            <a:off x="9293872" y="6172200"/>
            <a:ext cx="1404608" cy="455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2/3/20XX</a:t>
            </a:r>
            <a:endParaRPr/>
          </a:p>
        </p:txBody>
      </p:sp>
      <p:sp>
        <p:nvSpPr>
          <p:cNvPr id="317" name="Google Shape;317;p11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group of people looking at a calendar&#10;&#10;Description automatically generated" id="318" name="Google Shape;318;p1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3461" r="23461" t="0"/>
          <a:stretch/>
        </p:blipFill>
        <p:spPr>
          <a:xfrm>
            <a:off x="3261367" y="4226721"/>
            <a:ext cx="2792336" cy="26312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descr="A cartoon of a person standing in front of a lightning bolt&#10;&#10;Description automatically generated" id="319" name="Google Shape;319;p11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24174" r="24175" t="0"/>
          <a:stretch/>
        </p:blipFill>
        <p:spPr>
          <a:xfrm>
            <a:off x="0" y="0"/>
            <a:ext cx="4871651" cy="47168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artoon character sitting in front of a screen with many icons&#10;&#10;Description automatically generated" id="324" name="Google Shape;324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567" r="5567" t="0"/>
          <a:stretch/>
        </p:blipFill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325" name="Google Shape;325;p12"/>
          <p:cNvSpPr txBox="1"/>
          <p:nvPr>
            <p:ph type="ctrTitle"/>
          </p:nvPr>
        </p:nvSpPr>
        <p:spPr>
          <a:xfrm>
            <a:off x="147546" y="2217678"/>
            <a:ext cx="4453151" cy="4458832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  <a:effectLst>
            <a:outerShdw sx="107000" rotWithShape="0" algn="ctr" sy="107000">
              <a:schemeClr val="lt1">
                <a:alpha val="49803"/>
              </a:schemeClr>
            </a:outerShdw>
          </a:effectLst>
        </p:spPr>
        <p:txBody>
          <a:bodyPr anchorCtr="0" anchor="ctr" bIns="365750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eiryo"/>
              <a:buNone/>
            </a:pPr>
            <a:r>
              <a:rPr lang="en-US"/>
              <a:t>Q/A</a:t>
            </a:r>
            <a:endParaRPr/>
          </a:p>
        </p:txBody>
      </p:sp>
      <p:sp>
        <p:nvSpPr>
          <p:cNvPr id="326" name="Google Shape;326;p12"/>
          <p:cNvSpPr txBox="1"/>
          <p:nvPr>
            <p:ph idx="1" type="body"/>
          </p:nvPr>
        </p:nvSpPr>
        <p:spPr>
          <a:xfrm>
            <a:off x="970962" y="4553146"/>
            <a:ext cx="2413261" cy="1234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634545"/>
              </a:buClr>
              <a:buSzPts val="1600"/>
              <a:buNone/>
            </a:pPr>
            <a:r>
              <a:rPr b="0" i="0" lang="en-US" sz="1600">
                <a:solidFill>
                  <a:srgbClr val="634545"/>
                </a:solidFill>
                <a:latin typeface="Arial"/>
                <a:ea typeface="Arial"/>
                <a:cs typeface="Arial"/>
                <a:sym typeface="Arial"/>
              </a:rPr>
              <a:t>We invite your questions and inquiries about Trello and its applications.</a:t>
            </a:r>
            <a:endParaRPr sz="1600">
              <a:solidFill>
                <a:srgbClr val="634545"/>
              </a:solidFill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"/>
          <p:cNvSpPr txBox="1"/>
          <p:nvPr>
            <p:ph type="ctrTitle"/>
          </p:nvPr>
        </p:nvSpPr>
        <p:spPr>
          <a:xfrm>
            <a:off x="771144" y="417158"/>
            <a:ext cx="4632891" cy="301184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977CB"/>
              </a:buClr>
              <a:buSzPct val="100000"/>
              <a:buFont typeface="Meiryo"/>
              <a:buNone/>
            </a:pPr>
            <a:r>
              <a:rPr lang="en-US" sz="7200">
                <a:solidFill>
                  <a:srgbClr val="E977CB"/>
                </a:solidFill>
              </a:rPr>
              <a:t>Thank You☺</a:t>
            </a:r>
            <a:endParaRPr sz="7200">
              <a:solidFill>
                <a:srgbClr val="E977CB"/>
              </a:solidFill>
            </a:endParaRPr>
          </a:p>
        </p:txBody>
      </p:sp>
      <p:sp>
        <p:nvSpPr>
          <p:cNvPr id="333" name="Google Shape;333;p13"/>
          <p:cNvSpPr txBox="1"/>
          <p:nvPr>
            <p:ph idx="11" type="ftr"/>
          </p:nvPr>
        </p:nvSpPr>
        <p:spPr>
          <a:xfrm>
            <a:off x="1124712" y="6170490"/>
            <a:ext cx="601306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334" name="Google Shape;334;p13"/>
          <p:cNvSpPr txBox="1"/>
          <p:nvPr>
            <p:ph idx="10" type="dt"/>
          </p:nvPr>
        </p:nvSpPr>
        <p:spPr>
          <a:xfrm>
            <a:off x="7854696" y="6172200"/>
            <a:ext cx="2843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2/3/20XX</a:t>
            </a:r>
            <a:endParaRPr/>
          </a:p>
        </p:txBody>
      </p:sp>
      <p:sp>
        <p:nvSpPr>
          <p:cNvPr id="335" name="Google Shape;335;p13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white square with two white rectangles&#10;&#10;Description automatically generated" id="336" name="Google Shape;336;p13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9714" r="9713" t="0"/>
          <a:stretch/>
        </p:blipFill>
        <p:spPr>
          <a:xfrm>
            <a:off x="9534858" y="3531870"/>
            <a:ext cx="2679700" cy="33261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descr="A person sitting at a computer&#10;&#10;Description automatically generated" id="337" name="Google Shape;337;p13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0297" r="10296" t="0"/>
          <a:stretch/>
        </p:blipFill>
        <p:spPr>
          <a:xfrm>
            <a:off x="6380397" y="4570"/>
            <a:ext cx="3084612" cy="34815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338" name="Google Shape;338;p13"/>
          <p:cNvPicPr preferRelativeResize="0"/>
          <p:nvPr>
            <p:ph idx="3" type="pic"/>
          </p:nvPr>
        </p:nvPicPr>
        <p:blipFill rotWithShape="1">
          <a:blip r:embed="rId5">
            <a:alphaModFix/>
          </a:blip>
          <a:srcRect b="0" l="30774" r="30774" t="0"/>
          <a:stretch/>
        </p:blipFill>
        <p:spPr>
          <a:xfrm>
            <a:off x="9512300" y="0"/>
            <a:ext cx="2679700" cy="3483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339" name="Google Shape;339;p13"/>
          <p:cNvPicPr preferRelativeResize="0"/>
          <p:nvPr>
            <p:ph idx="4" type="pic"/>
          </p:nvPr>
        </p:nvPicPr>
        <p:blipFill rotWithShape="1">
          <a:blip r:embed="rId6">
            <a:alphaModFix/>
          </a:blip>
          <a:srcRect b="0" l="26653" r="26653" t="0"/>
          <a:stretch/>
        </p:blipFill>
        <p:spPr>
          <a:xfrm>
            <a:off x="6382115" y="3531870"/>
            <a:ext cx="3084612" cy="332613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"/>
          <p:cNvSpPr txBox="1"/>
          <p:nvPr>
            <p:ph type="title"/>
          </p:nvPr>
        </p:nvSpPr>
        <p:spPr>
          <a:xfrm>
            <a:off x="923926" y="560983"/>
            <a:ext cx="4067174" cy="9493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Meiryo"/>
              <a:buNone/>
            </a:pPr>
            <a:r>
              <a:rPr lang="en-US">
                <a:solidFill>
                  <a:srgbClr val="00B0F0"/>
                </a:solidFill>
              </a:rPr>
              <a:t>INDEX:</a:t>
            </a:r>
            <a:endParaRPr/>
          </a:p>
        </p:txBody>
      </p:sp>
      <p:sp>
        <p:nvSpPr>
          <p:cNvPr id="217" name="Google Shape;217;p2"/>
          <p:cNvSpPr txBox="1"/>
          <p:nvPr>
            <p:ph idx="1" type="body"/>
          </p:nvPr>
        </p:nvSpPr>
        <p:spPr>
          <a:xfrm>
            <a:off x="923926" y="1510307"/>
            <a:ext cx="4200524" cy="44539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47BD7"/>
              </a:buClr>
              <a:buSzPts val="1800"/>
              <a:buNone/>
            </a:pPr>
            <a:r>
              <a:rPr lang="en-US">
                <a:solidFill>
                  <a:srgbClr val="B47BD7"/>
                </a:solidFill>
              </a:rPr>
              <a:t>Introduction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B47BD7"/>
              </a:buClr>
              <a:buSzPts val="1800"/>
              <a:buNone/>
            </a:pPr>
            <a:r>
              <a:rPr lang="en-US">
                <a:solidFill>
                  <a:srgbClr val="B47BD7"/>
                </a:solidFill>
              </a:rPr>
              <a:t>Why Trello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B47BD7"/>
              </a:buClr>
              <a:buSzPts val="1800"/>
              <a:buNone/>
            </a:pPr>
            <a:r>
              <a:rPr lang="en-US">
                <a:solidFill>
                  <a:srgbClr val="B47BD7"/>
                </a:solidFill>
              </a:rPr>
              <a:t>Key components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B47BD7"/>
              </a:buClr>
              <a:buSzPts val="1800"/>
              <a:buNone/>
            </a:pPr>
            <a:r>
              <a:rPr lang="en-US">
                <a:solidFill>
                  <a:srgbClr val="B47BD7"/>
                </a:solidFill>
              </a:rPr>
              <a:t>How Trello works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B47BD7"/>
              </a:buClr>
              <a:buSzPts val="1800"/>
              <a:buNone/>
            </a:pPr>
            <a:r>
              <a:rPr lang="en-US">
                <a:solidFill>
                  <a:srgbClr val="B47BD7"/>
                </a:solidFill>
              </a:rPr>
              <a:t>Potential Application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B47BD7"/>
              </a:buClr>
              <a:buSzPts val="1800"/>
              <a:buNone/>
            </a:pPr>
            <a:r>
              <a:rPr lang="en-US">
                <a:solidFill>
                  <a:srgbClr val="B47BD7"/>
                </a:solidFill>
              </a:rPr>
              <a:t>Collaborative features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B47BD7"/>
              </a:buClr>
              <a:buSzPts val="1800"/>
              <a:buNone/>
            </a:pPr>
            <a:r>
              <a:rPr lang="en-US">
                <a:solidFill>
                  <a:srgbClr val="B47BD7"/>
                </a:solidFill>
              </a:rPr>
              <a:t>Benefits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B47BD7"/>
              </a:buClr>
              <a:buSzPts val="1800"/>
              <a:buNone/>
            </a:pPr>
            <a:r>
              <a:rPr lang="en-US">
                <a:solidFill>
                  <a:srgbClr val="B47BD7"/>
                </a:solidFill>
              </a:rPr>
              <a:t>Summary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B47BD7"/>
              </a:buClr>
              <a:buSzPts val="1800"/>
              <a:buNone/>
            </a:pPr>
            <a:r>
              <a:rPr lang="en-US">
                <a:solidFill>
                  <a:srgbClr val="B47BD7"/>
                </a:solidFill>
              </a:rPr>
              <a:t>Q/A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8" name="Google Shape;218;p2"/>
          <p:cNvSpPr txBox="1"/>
          <p:nvPr>
            <p:ph idx="11" type="ftr"/>
          </p:nvPr>
        </p:nvSpPr>
        <p:spPr>
          <a:xfrm>
            <a:off x="1122482" y="6170613"/>
            <a:ext cx="51818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219" name="Google Shape;219;p2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2/3/20XX</a:t>
            </a:r>
            <a:endParaRPr/>
          </a:p>
        </p:txBody>
      </p:sp>
      <p:sp>
        <p:nvSpPr>
          <p:cNvPr id="220" name="Google Shape;220;p2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white square with two white rectangles&#10;&#10;Description automatically generated" id="221" name="Google Shape;221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361" l="0" r="0" t="8361"/>
          <a:stretch/>
        </p:blipFill>
        <p:spPr>
          <a:xfrm>
            <a:off x="8897970" y="0"/>
            <a:ext cx="3293877" cy="2743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descr="A group of people standing in front of a light bulb&#10;&#10;Description automatically generated" id="222" name="Google Shape;222;p2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8024" r="8025" t="0"/>
          <a:stretch/>
        </p:blipFill>
        <p:spPr>
          <a:xfrm>
            <a:off x="6304301" y="3286125"/>
            <a:ext cx="5887699" cy="35718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>
            <p:ph type="title"/>
          </p:nvPr>
        </p:nvSpPr>
        <p:spPr>
          <a:xfrm>
            <a:off x="6301382" y="620202"/>
            <a:ext cx="4917906" cy="159821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Meiryo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29" name="Google Shape;229;p3"/>
          <p:cNvSpPr txBox="1"/>
          <p:nvPr>
            <p:ph idx="1" type="body"/>
          </p:nvPr>
        </p:nvSpPr>
        <p:spPr>
          <a:xfrm>
            <a:off x="6301382" y="2312988"/>
            <a:ext cx="4774784" cy="3651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lnSpcReduction="10000"/>
          </a:bodyPr>
          <a:lstStyle/>
          <a:p>
            <a:pPr indent="-1270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</a:pPr>
            <a:r>
              <a:rPr b="1" i="0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Title: 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b="1" i="0" lang="en-US">
                <a:latin typeface="Arial"/>
                <a:ea typeface="Arial"/>
                <a:cs typeface="Arial"/>
                <a:sym typeface="Arial"/>
              </a:rPr>
              <a:t>Welcome to the World of Trello</a:t>
            </a:r>
            <a:endParaRPr/>
          </a:p>
          <a:p>
            <a:pPr indent="-12700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</a:pPr>
            <a:r>
              <a:rPr b="1" i="0"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br>
              <a:rPr b="1" i="0" lang="en-US" sz="2000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Trello is a popular project management tool that uses boards, lists, and cards to help teams organize and prioritize their projects in a visually intuitive way</a:t>
            </a:r>
            <a:br>
              <a:rPr lang="en-US" sz="4400"/>
            </a:br>
            <a:endParaRPr/>
          </a:p>
        </p:txBody>
      </p:sp>
      <p:sp>
        <p:nvSpPr>
          <p:cNvPr id="230" name="Google Shape;230;p3"/>
          <p:cNvSpPr txBox="1"/>
          <p:nvPr>
            <p:ph idx="11" type="ftr"/>
          </p:nvPr>
        </p:nvSpPr>
        <p:spPr>
          <a:xfrm>
            <a:off x="6301382" y="6170613"/>
            <a:ext cx="2437439" cy="4570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231" name="Google Shape;231;p3"/>
          <p:cNvSpPr txBox="1"/>
          <p:nvPr>
            <p:ph idx="10" type="dt"/>
          </p:nvPr>
        </p:nvSpPr>
        <p:spPr>
          <a:xfrm>
            <a:off x="8881745" y="6170490"/>
            <a:ext cx="18290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2/3/20XX</a:t>
            </a:r>
            <a:endParaRPr/>
          </a:p>
        </p:txBody>
      </p:sp>
      <p:sp>
        <p:nvSpPr>
          <p:cNvPr id="232" name="Google Shape;232;p3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erson and person giving each other a high five&#10;&#10;Description automatically generated" id="233" name="Google Shape;233;p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4212" r="24212" t="0"/>
          <a:stretch/>
        </p:blipFill>
        <p:spPr>
          <a:xfrm>
            <a:off x="3297583" y="1237408"/>
            <a:ext cx="2233692" cy="2164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descr="A cartoon characters looking through a magnifying glass&#10;&#10;Description automatically generated" id="234" name="Google Shape;234;p3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19793" r="19793" t="0"/>
          <a:stretch/>
        </p:blipFill>
        <p:spPr>
          <a:xfrm>
            <a:off x="654202" y="4007060"/>
            <a:ext cx="3444873" cy="28509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descr="A person touching a touch screen&#10;&#10;Description automatically generated" id="235" name="Google Shape;235;p3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30541" r="30541" t="0"/>
          <a:stretch/>
        </p:blipFill>
        <p:spPr>
          <a:xfrm>
            <a:off x="0" y="0"/>
            <a:ext cx="2454053" cy="31754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>
            <p:ph type="title"/>
          </p:nvPr>
        </p:nvSpPr>
        <p:spPr>
          <a:xfrm>
            <a:off x="1126222" y="76201"/>
            <a:ext cx="8263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Meiryo"/>
              <a:buNone/>
            </a:pPr>
            <a:r>
              <a:rPr lang="en-US">
                <a:solidFill>
                  <a:srgbClr val="7030A0"/>
                </a:solidFill>
              </a:rPr>
              <a:t>Why Trello?</a:t>
            </a:r>
            <a:endParaRPr/>
          </a:p>
        </p:txBody>
      </p:sp>
      <p:sp>
        <p:nvSpPr>
          <p:cNvPr id="241" name="Google Shape;241;p4"/>
          <p:cNvSpPr txBox="1"/>
          <p:nvPr>
            <p:ph idx="1" type="body"/>
          </p:nvPr>
        </p:nvSpPr>
        <p:spPr>
          <a:xfrm>
            <a:off x="886121" y="1485900"/>
            <a:ext cx="10001838" cy="36671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325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AF20BA"/>
              </a:buClr>
              <a:buSzPct val="100000"/>
              <a:buNone/>
            </a:pPr>
            <a:r>
              <a:rPr b="1" i="0" lang="en-US" sz="4900">
                <a:solidFill>
                  <a:srgbClr val="AF20BA"/>
                </a:solidFill>
                <a:latin typeface="Arial"/>
                <a:ea typeface="Arial"/>
                <a:cs typeface="Arial"/>
                <a:sym typeface="Arial"/>
              </a:rPr>
              <a:t>Task Management: </a:t>
            </a:r>
            <a:r>
              <a:rPr b="0" i="0" lang="en-US" sz="4300">
                <a:solidFill>
                  <a:srgbClr val="E977CB"/>
                </a:solidFill>
                <a:latin typeface="Arial"/>
                <a:ea typeface="Arial"/>
                <a:cs typeface="Arial"/>
                <a:sym typeface="Arial"/>
              </a:rPr>
              <a:t>Trello simplifies task management through features like due dates, checklists, and labels.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E977CB"/>
              </a:buClr>
              <a:buSzPct val="100000"/>
              <a:buNone/>
            </a:pPr>
            <a:r>
              <a:rPr b="0" i="0" lang="en-US" sz="4300">
                <a:solidFill>
                  <a:srgbClr val="E977CB"/>
                </a:solidFill>
                <a:latin typeface="Arial"/>
                <a:ea typeface="Arial"/>
                <a:cs typeface="Arial"/>
                <a:sym typeface="Arial"/>
              </a:rPr>
              <a:t>Users can break down complex tasks into smaller subtasks, making it easier to track progress and completion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AF20BA"/>
              </a:buClr>
              <a:buSzPct val="100000"/>
              <a:buNone/>
            </a:pPr>
            <a:r>
              <a:rPr b="1" i="0" lang="en-US" sz="4900">
                <a:solidFill>
                  <a:srgbClr val="AF20BA"/>
                </a:solidFill>
                <a:latin typeface="Arial"/>
                <a:ea typeface="Arial"/>
                <a:cs typeface="Arial"/>
                <a:sym typeface="Arial"/>
              </a:rPr>
              <a:t>Visual Workflow:</a:t>
            </a:r>
            <a:r>
              <a:rPr b="0" i="0" lang="en-US" sz="4900">
                <a:solidFill>
                  <a:srgbClr val="AF20B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000">
                <a:solidFill>
                  <a:srgbClr val="E977CB"/>
                </a:solidFill>
                <a:latin typeface="Arial"/>
                <a:ea typeface="Arial"/>
                <a:cs typeface="Arial"/>
                <a:sym typeface="Arial"/>
              </a:rPr>
              <a:t>Trello's card/board system provides a clear visual representation of your project's progress</a:t>
            </a:r>
            <a:r>
              <a:rPr b="0" i="0" lang="en-US" sz="4000">
                <a:solidFill>
                  <a:srgbClr val="66452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AF20BA"/>
              </a:buClr>
              <a:buSzPct val="100000"/>
              <a:buNone/>
            </a:pPr>
            <a:r>
              <a:rPr b="1" i="0" lang="en-US" sz="4900">
                <a:solidFill>
                  <a:srgbClr val="AF20BA"/>
                </a:solidFill>
                <a:latin typeface="Arial"/>
                <a:ea typeface="Arial"/>
                <a:cs typeface="Arial"/>
                <a:sym typeface="Arial"/>
              </a:rPr>
              <a:t>User-Friendly:</a:t>
            </a:r>
            <a:r>
              <a:rPr b="0" i="0" lang="en-US" sz="4000">
                <a:solidFill>
                  <a:srgbClr val="AF20BA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4000">
                <a:solidFill>
                  <a:srgbClr val="E977CB"/>
                </a:solidFill>
                <a:latin typeface="Arial"/>
                <a:ea typeface="Arial"/>
                <a:cs typeface="Arial"/>
                <a:sym typeface="Arial"/>
              </a:rPr>
              <a:t>Easy to use with a minimal learning curve.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AF20BA"/>
              </a:buClr>
              <a:buSzPct val="100000"/>
              <a:buNone/>
            </a:pPr>
            <a:r>
              <a:rPr b="1" i="0" lang="en-US" sz="4900">
                <a:solidFill>
                  <a:srgbClr val="AF20BA"/>
                </a:solidFill>
                <a:latin typeface="Arial"/>
                <a:ea typeface="Arial"/>
                <a:cs typeface="Arial"/>
                <a:sym typeface="Arial"/>
              </a:rPr>
              <a:t>Cost-Effective:</a:t>
            </a:r>
            <a:r>
              <a:rPr lang="en-US" sz="4900">
                <a:solidFill>
                  <a:srgbClr val="AF20B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000">
                <a:solidFill>
                  <a:srgbClr val="E977CB"/>
                </a:solidFill>
                <a:latin typeface="Arial"/>
                <a:ea typeface="Arial"/>
                <a:cs typeface="Arial"/>
                <a:sym typeface="Arial"/>
              </a:rPr>
              <a:t>Trello offers a free plan with essential features, making it a cost-effective solution for small teams or personal use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66452A"/>
              </a:buClr>
              <a:buSzPct val="100000"/>
              <a:buNone/>
            </a:pPr>
            <a:r>
              <a:rPr b="0" i="0" lang="en-US" sz="1600">
                <a:solidFill>
                  <a:srgbClr val="66452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b="0" i="0" sz="1600">
              <a:solidFill>
                <a:srgbClr val="6645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b="0" i="0" sz="2000">
              <a:solidFill>
                <a:srgbClr val="66452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 sz="2000">
              <a:solidFill>
                <a:srgbClr val="66452A"/>
              </a:solidFill>
            </a:endParaRPr>
          </a:p>
        </p:txBody>
      </p:sp>
      <p:pic>
        <p:nvPicPr>
          <p:cNvPr descr="A screenshot of a phone&#10;&#10;Description automatically generated" id="242" name="Google Shape;242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6374" l="0" r="0" t="26374"/>
          <a:stretch/>
        </p:blipFill>
        <p:spPr>
          <a:xfrm>
            <a:off x="3353" y="3978381"/>
            <a:ext cx="12188647" cy="28796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243" name="Google Shape;243;p4"/>
          <p:cNvSpPr txBox="1"/>
          <p:nvPr>
            <p:ph idx="11" type="ftr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244" name="Google Shape;244;p4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2/3/20XX</a:t>
            </a:r>
            <a:endParaRPr/>
          </a:p>
        </p:txBody>
      </p:sp>
      <p:sp>
        <p:nvSpPr>
          <p:cNvPr id="245" name="Google Shape;245;p4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1" name="Google Shape;251;p5"/>
          <p:cNvCxnSpPr/>
          <p:nvPr/>
        </p:nvCxnSpPr>
        <p:spPr>
          <a:xfrm>
            <a:off x="1920240" y="2176009"/>
            <a:ext cx="8770571" cy="0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5"/>
          <p:cNvSpPr/>
          <p:nvPr/>
        </p:nvSpPr>
        <p:spPr>
          <a:xfrm>
            <a:off x="153" y="0"/>
            <a:ext cx="12191695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descr="A person standing in front of a screen&#10;&#10;Description automatically generated" id="253" name="Google Shape;253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823" r="1310" t="0"/>
          <a:stretch/>
        </p:blipFill>
        <p:spPr>
          <a:xfrm>
            <a:off x="3048" y="0"/>
            <a:ext cx="12188952" cy="68579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254" name="Google Shape;254;p5"/>
          <p:cNvSpPr/>
          <p:nvPr/>
        </p:nvSpPr>
        <p:spPr>
          <a:xfrm flipH="1">
            <a:off x="742598" y="0"/>
            <a:ext cx="10189600" cy="6858000"/>
          </a:xfrm>
          <a:custGeom>
            <a:rect b="b" l="l" r="r" t="t"/>
            <a:pathLst>
              <a:path extrusionOk="0" h="6858000" w="101896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lt1">
              <a:alpha val="8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5" name="Google Shape;255;p5"/>
          <p:cNvSpPr/>
          <p:nvPr/>
        </p:nvSpPr>
        <p:spPr>
          <a:xfrm flipH="1">
            <a:off x="357813" y="0"/>
            <a:ext cx="1323453" cy="6858000"/>
          </a:xfrm>
          <a:custGeom>
            <a:rect b="b" l="l" r="r" t="t"/>
            <a:pathLst>
              <a:path extrusionOk="0" h="6858000" w="1323453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548645" y="0"/>
            <a:ext cx="1561993" cy="6858000"/>
          </a:xfrm>
          <a:custGeom>
            <a:rect b="b" l="l" r="r" t="t"/>
            <a:pathLst>
              <a:path extrusionOk="0" h="6858000" w="1561993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9434283" y="0"/>
            <a:ext cx="1904278" cy="6858000"/>
          </a:xfrm>
          <a:custGeom>
            <a:rect b="b" l="l" r="r" t="t"/>
            <a:pathLst>
              <a:path extrusionOk="0" h="6858000" w="1775065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eiryo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9289577" y="0"/>
            <a:ext cx="1825312" cy="6858000"/>
          </a:xfrm>
          <a:custGeom>
            <a:rect b="b" l="l" r="r" t="t"/>
            <a:pathLst>
              <a:path extrusionOk="0" h="6858000" w="1825312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59" name="Google Shape;259;p5"/>
          <p:cNvSpPr txBox="1"/>
          <p:nvPr>
            <p:ph type="ctrTitle"/>
          </p:nvPr>
        </p:nvSpPr>
        <p:spPr>
          <a:xfrm>
            <a:off x="2245932" y="161926"/>
            <a:ext cx="7340048" cy="12763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E0AB6"/>
              </a:buClr>
              <a:buSzPts val="3200"/>
              <a:buFont typeface="Meiryo"/>
              <a:buNone/>
            </a:pPr>
            <a:r>
              <a:rPr lang="en-US" sz="3200">
                <a:solidFill>
                  <a:srgbClr val="1E0AB6"/>
                </a:solidFill>
              </a:rPr>
              <a:t>Key  Components Of Trello:</a:t>
            </a:r>
            <a:endParaRPr/>
          </a:p>
        </p:txBody>
      </p:sp>
      <p:sp>
        <p:nvSpPr>
          <p:cNvPr id="260" name="Google Shape;260;p5"/>
          <p:cNvSpPr txBox="1"/>
          <p:nvPr/>
        </p:nvSpPr>
        <p:spPr>
          <a:xfrm>
            <a:off x="2245932" y="1724028"/>
            <a:ext cx="7340048" cy="4240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292E0"/>
                </a:solidFill>
                <a:latin typeface="Meiryo"/>
                <a:ea typeface="Meiryo"/>
                <a:cs typeface="Meiryo"/>
                <a:sym typeface="Meiryo"/>
              </a:rPr>
              <a:t>Boards:</a:t>
            </a:r>
            <a:endParaRPr/>
          </a:p>
          <a:p>
            <a:pPr indent="0" lvl="1" marL="0" marR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002060"/>
                </a:solidFill>
                <a:latin typeface="Meiryo"/>
                <a:ea typeface="Meiryo"/>
                <a:cs typeface="Meiryo"/>
                <a:sym typeface="Meiryo"/>
              </a:rPr>
              <a:t>Overview: Boards represent projects.</a:t>
            </a:r>
            <a:endParaRPr/>
          </a:p>
          <a:p>
            <a:pPr indent="0" lvl="1" marL="0" marR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002060"/>
                </a:solidFill>
                <a:latin typeface="Meiryo"/>
                <a:ea typeface="Meiryo"/>
                <a:cs typeface="Meiryo"/>
                <a:sym typeface="Meiryo"/>
              </a:rPr>
              <a:t>Customization: Boards can be customized with backgrounds and cover images.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292E0"/>
                </a:solidFill>
                <a:latin typeface="Meiryo"/>
                <a:ea typeface="Meiryo"/>
                <a:cs typeface="Meiryo"/>
                <a:sym typeface="Meiryo"/>
              </a:rPr>
              <a:t>Lists:</a:t>
            </a:r>
            <a:endParaRPr/>
          </a:p>
          <a:p>
            <a:pPr indent="0" lvl="1" marL="0" marR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002060"/>
                </a:solidFill>
                <a:latin typeface="Meiryo"/>
                <a:ea typeface="Meiryo"/>
                <a:cs typeface="Meiryo"/>
                <a:sym typeface="Meiryo"/>
              </a:rPr>
              <a:t>Overview: Lists represent stages or steps within a project.</a:t>
            </a:r>
            <a:endParaRPr/>
          </a:p>
          <a:p>
            <a:pPr indent="0" lvl="1" marL="0" marR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002060"/>
                </a:solidFill>
                <a:latin typeface="Meiryo"/>
                <a:ea typeface="Meiryo"/>
                <a:cs typeface="Meiryo"/>
                <a:sym typeface="Meiryo"/>
              </a:rPr>
              <a:t>Example Lists: To-Do, In Progress, Done.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292E0"/>
                </a:solidFill>
                <a:latin typeface="Meiryo"/>
                <a:ea typeface="Meiryo"/>
                <a:cs typeface="Meiryo"/>
                <a:sym typeface="Meiryo"/>
              </a:rPr>
              <a:t>Cards:</a:t>
            </a:r>
            <a:endParaRPr/>
          </a:p>
          <a:p>
            <a:pPr indent="0" lvl="1" marL="0" marR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002060"/>
                </a:solidFill>
                <a:latin typeface="Meiryo"/>
                <a:ea typeface="Meiryo"/>
                <a:cs typeface="Meiryo"/>
                <a:sym typeface="Meiryo"/>
              </a:rPr>
              <a:t>Overview: Cards represent tasks or items.</a:t>
            </a:r>
            <a:endParaRPr/>
          </a:p>
          <a:p>
            <a:pPr indent="0" lvl="1" marL="0" marR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Corbel"/>
              <a:buAutoNum type="arabicPeriod"/>
            </a:pPr>
            <a:r>
              <a:rPr b="0" i="0" lang="en-US" sz="1600" u="none" cap="none" strike="noStrike">
                <a:solidFill>
                  <a:srgbClr val="002060"/>
                </a:solidFill>
                <a:latin typeface="Meiryo"/>
                <a:ea typeface="Meiryo"/>
                <a:cs typeface="Meiryo"/>
                <a:sym typeface="Meiryo"/>
              </a:rPr>
              <a:t>Details: Cards can include detailed information, checklists, due dates, attachments, and comments.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"/>
          <p:cNvSpPr txBox="1"/>
          <p:nvPr>
            <p:ph type="title"/>
          </p:nvPr>
        </p:nvSpPr>
        <p:spPr>
          <a:xfrm>
            <a:off x="691079" y="467787"/>
            <a:ext cx="8770571" cy="134526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AF20BA"/>
              </a:buClr>
              <a:buSzPts val="3200"/>
              <a:buFont typeface="Meiryo"/>
              <a:buNone/>
            </a:pPr>
            <a:r>
              <a:rPr lang="en-US">
                <a:solidFill>
                  <a:srgbClr val="AF20BA"/>
                </a:solidFill>
              </a:rPr>
              <a:t>How TRELLO works?</a:t>
            </a:r>
            <a:endParaRPr/>
          </a:p>
        </p:txBody>
      </p:sp>
      <p:sp>
        <p:nvSpPr>
          <p:cNvPr id="266" name="Google Shape;266;p6"/>
          <p:cNvSpPr txBox="1"/>
          <p:nvPr>
            <p:ph idx="3" type="body"/>
          </p:nvPr>
        </p:nvSpPr>
        <p:spPr>
          <a:xfrm>
            <a:off x="691079" y="2177592"/>
            <a:ext cx="9376748" cy="38344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283464" lvl="0" marL="283464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B47BD7"/>
              </a:buClr>
              <a:buSzPts val="2000"/>
              <a:buFont typeface="Arial"/>
              <a:buChar char="•"/>
            </a:pPr>
            <a:r>
              <a:rPr b="1" i="0" lang="en-US" sz="2000">
                <a:solidFill>
                  <a:srgbClr val="B47BD7"/>
                </a:solidFill>
                <a:latin typeface="Arial"/>
                <a:ea typeface="Arial"/>
                <a:cs typeface="Arial"/>
                <a:sym typeface="Arial"/>
              </a:rPr>
              <a:t>Visual Representation: </a:t>
            </a:r>
            <a:r>
              <a:rPr b="0" i="0" lang="en-US" sz="2000">
                <a:solidFill>
                  <a:srgbClr val="B47BD7"/>
                </a:solidFill>
                <a:latin typeface="Arial"/>
                <a:ea typeface="Arial"/>
                <a:cs typeface="Arial"/>
                <a:sym typeface="Arial"/>
              </a:rPr>
              <a:t>Trello uses a card and board system to provide a visual representation of your projects.</a:t>
            </a:r>
            <a:endParaRPr/>
          </a:p>
          <a:p>
            <a:pPr indent="-283464" lvl="0" marL="283464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B47BD7"/>
              </a:buClr>
              <a:buSzPts val="2000"/>
              <a:buFont typeface="Arial"/>
              <a:buChar char="•"/>
            </a:pPr>
            <a:r>
              <a:rPr b="1" i="0" lang="en-US" sz="2000">
                <a:solidFill>
                  <a:srgbClr val="B47BD7"/>
                </a:solidFill>
                <a:latin typeface="Arial"/>
                <a:ea typeface="Arial"/>
                <a:cs typeface="Arial"/>
                <a:sym typeface="Arial"/>
              </a:rPr>
              <a:t>Drag-and-Drop Functionality: </a:t>
            </a:r>
            <a:r>
              <a:rPr b="0" i="0" lang="en-US" sz="2000">
                <a:solidFill>
                  <a:srgbClr val="B47BD7"/>
                </a:solidFill>
                <a:latin typeface="Arial"/>
                <a:ea typeface="Arial"/>
                <a:cs typeface="Arial"/>
                <a:sym typeface="Arial"/>
              </a:rPr>
              <a:t>Easily move cards between lists, representing the progression of tasks.</a:t>
            </a:r>
            <a:endParaRPr/>
          </a:p>
          <a:p>
            <a:pPr indent="-283464" lvl="0" marL="283464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B47BD7"/>
              </a:buClr>
              <a:buSzPts val="2000"/>
              <a:buFont typeface="Arial"/>
              <a:buChar char="•"/>
            </a:pPr>
            <a:r>
              <a:rPr b="1" i="0" lang="en-US" sz="2000">
                <a:solidFill>
                  <a:srgbClr val="B47BD7"/>
                </a:solidFill>
                <a:latin typeface="Arial"/>
                <a:ea typeface="Arial"/>
                <a:cs typeface="Arial"/>
                <a:sym typeface="Arial"/>
              </a:rPr>
              <a:t>Collaboration: </a:t>
            </a:r>
            <a:r>
              <a:rPr b="0" i="0" lang="en-US" sz="2000">
                <a:solidFill>
                  <a:srgbClr val="B47BD7"/>
                </a:solidFill>
                <a:latin typeface="Arial"/>
                <a:ea typeface="Arial"/>
                <a:cs typeface="Arial"/>
                <a:sym typeface="Arial"/>
              </a:rPr>
              <a:t>Trello supports real-time collaboration, allowing teams to work together seamlessly.</a:t>
            </a:r>
            <a:endParaRPr/>
          </a:p>
          <a:p>
            <a:pPr indent="-188214" lvl="0" marL="283464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7" name="Google Shape;267;p6"/>
          <p:cNvSpPr txBox="1"/>
          <p:nvPr>
            <p:ph idx="11" type="ftr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268" name="Google Shape;268;p6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2/3/20XX</a:t>
            </a:r>
            <a:endParaRPr/>
          </a:p>
        </p:txBody>
      </p:sp>
      <p:sp>
        <p:nvSpPr>
          <p:cNvPr id="269" name="Google Shape;269;p6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erson touching a touch screen&#10;&#10;Description automatically generated" id="270" name="Google Shape;270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3024" r="3023" t="0"/>
          <a:stretch/>
        </p:blipFill>
        <p:spPr>
          <a:xfrm>
            <a:off x="6940456" y="0"/>
            <a:ext cx="3828033" cy="20510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7"/>
          <p:cNvSpPr txBox="1"/>
          <p:nvPr>
            <p:ph type="title"/>
          </p:nvPr>
        </p:nvSpPr>
        <p:spPr>
          <a:xfrm>
            <a:off x="1124712" y="442220"/>
            <a:ext cx="9566097" cy="104721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Meiryo"/>
              <a:buNone/>
            </a:pPr>
            <a:r>
              <a:rPr lang="en-US">
                <a:solidFill>
                  <a:srgbClr val="7030A0"/>
                </a:solidFill>
              </a:rPr>
              <a:t>Trello’s Potential Application:</a:t>
            </a:r>
            <a:endParaRPr/>
          </a:p>
        </p:txBody>
      </p:sp>
      <p:sp>
        <p:nvSpPr>
          <p:cNvPr id="276" name="Google Shape;276;p7"/>
          <p:cNvSpPr txBox="1"/>
          <p:nvPr>
            <p:ph idx="3" type="body"/>
          </p:nvPr>
        </p:nvSpPr>
        <p:spPr>
          <a:xfrm>
            <a:off x="1381126" y="1621410"/>
            <a:ext cx="9309684" cy="46851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283464" lvl="0" marL="2834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92E0"/>
              </a:buClr>
              <a:buSzPts val="1600"/>
              <a:buFont typeface="Meiryo"/>
              <a:buAutoNum type="arabicPeriod"/>
            </a:pPr>
            <a:r>
              <a:rPr b="1" i="0" lang="en-US" sz="1600">
                <a:solidFill>
                  <a:srgbClr val="1292E0"/>
                </a:solidFill>
                <a:latin typeface="Arial"/>
                <a:ea typeface="Arial"/>
                <a:cs typeface="Arial"/>
                <a:sym typeface="Arial"/>
              </a:rPr>
              <a:t>Project Management:</a:t>
            </a:r>
            <a:endParaRPr b="0" i="0" sz="1600">
              <a:solidFill>
                <a:srgbClr val="1292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292E0"/>
              </a:buClr>
              <a:buSzPts val="1600"/>
              <a:buFont typeface="Meiryo"/>
              <a:buAutoNum type="arabicPeriod"/>
            </a:pPr>
            <a:r>
              <a:rPr b="0" i="0" lang="en-US" sz="1600">
                <a:solidFill>
                  <a:srgbClr val="1292E0"/>
                </a:solidFill>
                <a:latin typeface="Arial"/>
                <a:ea typeface="Arial"/>
                <a:cs typeface="Arial"/>
                <a:sym typeface="Arial"/>
              </a:rPr>
              <a:t>Task Tracking: Efficiently manage tasks from start to finish.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292E0"/>
              </a:buClr>
              <a:buSzPts val="1600"/>
              <a:buFont typeface="Meiryo"/>
              <a:buAutoNum type="arabicPeriod"/>
            </a:pPr>
            <a:r>
              <a:rPr b="0" i="0" lang="en-US" sz="1600">
                <a:solidFill>
                  <a:srgbClr val="1292E0"/>
                </a:solidFill>
                <a:latin typeface="Arial"/>
                <a:ea typeface="Arial"/>
                <a:cs typeface="Arial"/>
                <a:sym typeface="Arial"/>
              </a:rPr>
              <a:t>Team Collaboration: Enhance communication and collaboration among team members.</a:t>
            </a:r>
            <a:endParaRPr/>
          </a:p>
          <a:p>
            <a:pPr indent="-283464" lvl="0" marL="283464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292E0"/>
              </a:buClr>
              <a:buSzPts val="1600"/>
              <a:buFont typeface="Meiryo"/>
              <a:buAutoNum type="arabicPeriod"/>
            </a:pPr>
            <a:r>
              <a:rPr b="1" i="0" lang="en-US" sz="1600">
                <a:solidFill>
                  <a:srgbClr val="1292E0"/>
                </a:solidFill>
                <a:latin typeface="Arial"/>
                <a:ea typeface="Arial"/>
                <a:cs typeface="Arial"/>
                <a:sym typeface="Arial"/>
              </a:rPr>
              <a:t>Content Planning:</a:t>
            </a:r>
            <a:endParaRPr b="0" i="0" sz="1600">
              <a:solidFill>
                <a:srgbClr val="1292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292E0"/>
              </a:buClr>
              <a:buSzPts val="1600"/>
              <a:buFont typeface="Meiryo"/>
              <a:buAutoNum type="arabicPeriod"/>
            </a:pPr>
            <a:r>
              <a:rPr b="0" i="0" lang="en-US" sz="1600">
                <a:solidFill>
                  <a:srgbClr val="1292E0"/>
                </a:solidFill>
                <a:latin typeface="Arial"/>
                <a:ea typeface="Arial"/>
                <a:cs typeface="Arial"/>
                <a:sym typeface="Arial"/>
              </a:rPr>
              <a:t>Editorial Calendar: Plan and organize content creation and publication.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292E0"/>
              </a:buClr>
              <a:buSzPts val="1600"/>
              <a:buFont typeface="Meiryo"/>
              <a:buAutoNum type="arabicPeriod"/>
            </a:pPr>
            <a:r>
              <a:rPr b="0" i="0" lang="en-US" sz="1600">
                <a:solidFill>
                  <a:srgbClr val="1292E0"/>
                </a:solidFill>
                <a:latin typeface="Arial"/>
                <a:ea typeface="Arial"/>
                <a:cs typeface="Arial"/>
                <a:sym typeface="Arial"/>
              </a:rPr>
              <a:t>Workflow Visualization: Track the progress of content creation stages.</a:t>
            </a:r>
            <a:endParaRPr/>
          </a:p>
          <a:p>
            <a:pPr indent="-283464" lvl="0" marL="283464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292E0"/>
              </a:buClr>
              <a:buSzPts val="1600"/>
              <a:buFont typeface="Meiryo"/>
              <a:buAutoNum type="arabicPeriod"/>
            </a:pPr>
            <a:r>
              <a:rPr b="1" i="0" lang="en-US" sz="1600">
                <a:solidFill>
                  <a:srgbClr val="1292E0"/>
                </a:solidFill>
                <a:latin typeface="Arial"/>
                <a:ea typeface="Arial"/>
                <a:cs typeface="Arial"/>
                <a:sym typeface="Arial"/>
              </a:rPr>
              <a:t>Event Planning:</a:t>
            </a:r>
            <a:endParaRPr b="0" i="0" sz="1600">
              <a:solidFill>
                <a:srgbClr val="1292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292E0"/>
              </a:buClr>
              <a:buSzPts val="1600"/>
              <a:buFont typeface="Meiryo"/>
              <a:buAutoNum type="arabicPeriod"/>
            </a:pPr>
            <a:r>
              <a:rPr b="0" i="0" lang="en-US" sz="1600">
                <a:solidFill>
                  <a:srgbClr val="1292E0"/>
                </a:solidFill>
                <a:latin typeface="Arial"/>
                <a:ea typeface="Arial"/>
                <a:cs typeface="Arial"/>
                <a:sym typeface="Arial"/>
              </a:rPr>
              <a:t>Task Delegation: Assign tasks related to event planning.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292E0"/>
              </a:buClr>
              <a:buSzPts val="1600"/>
              <a:buFont typeface="Meiryo"/>
              <a:buAutoNum type="arabicPeriod"/>
            </a:pPr>
            <a:r>
              <a:rPr b="0" i="0" lang="en-US" sz="1600">
                <a:solidFill>
                  <a:srgbClr val="1292E0"/>
                </a:solidFill>
                <a:latin typeface="Arial"/>
                <a:ea typeface="Arial"/>
                <a:cs typeface="Arial"/>
                <a:sym typeface="Arial"/>
              </a:rPr>
              <a:t>Timeline Management: Visualize and manage the timeline leading up to an event.</a:t>
            </a:r>
            <a:endParaRPr/>
          </a:p>
          <a:p>
            <a:pPr indent="-283464" lvl="0" marL="283464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292E0"/>
              </a:buClr>
              <a:buSzPts val="1600"/>
              <a:buFont typeface="Meiryo"/>
              <a:buAutoNum type="arabicPeriod"/>
            </a:pPr>
            <a:r>
              <a:rPr b="1" i="0" lang="en-US" sz="1600">
                <a:solidFill>
                  <a:srgbClr val="1292E0"/>
                </a:solidFill>
                <a:latin typeface="Arial"/>
                <a:ea typeface="Arial"/>
                <a:cs typeface="Arial"/>
                <a:sym typeface="Arial"/>
              </a:rPr>
              <a:t>Agile Development:</a:t>
            </a:r>
            <a:endParaRPr b="0" i="0" sz="1600">
              <a:solidFill>
                <a:srgbClr val="1292E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292E0"/>
              </a:buClr>
              <a:buSzPts val="1600"/>
              <a:buFont typeface="Meiryo"/>
              <a:buAutoNum type="arabicPeriod"/>
            </a:pPr>
            <a:r>
              <a:rPr b="0" i="0" lang="en-US" sz="1600">
                <a:solidFill>
                  <a:srgbClr val="1292E0"/>
                </a:solidFill>
                <a:latin typeface="Arial"/>
                <a:ea typeface="Arial"/>
                <a:cs typeface="Arial"/>
                <a:sym typeface="Arial"/>
              </a:rPr>
              <a:t>Sprint Planning: Use lists to represent sprint stages.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1292E0"/>
              </a:buClr>
              <a:buSzPts val="1600"/>
              <a:buFont typeface="Meiryo"/>
              <a:buAutoNum type="arabicPeriod"/>
            </a:pPr>
            <a:r>
              <a:rPr b="0" i="0" lang="en-US" sz="1600">
                <a:solidFill>
                  <a:srgbClr val="1292E0"/>
                </a:solidFill>
                <a:latin typeface="Arial"/>
                <a:ea typeface="Arial"/>
                <a:cs typeface="Arial"/>
                <a:sym typeface="Arial"/>
              </a:rPr>
              <a:t>User Story Tracking: Cards can represent user stories or tasks.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7"/>
          <p:cNvSpPr txBox="1"/>
          <p:nvPr>
            <p:ph idx="11" type="ftr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278" name="Google Shape;278;p7"/>
          <p:cNvSpPr txBox="1"/>
          <p:nvPr>
            <p:ph idx="10" type="dt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2/3/20XX</a:t>
            </a:r>
            <a:endParaRPr/>
          </a:p>
        </p:txBody>
      </p:sp>
      <p:sp>
        <p:nvSpPr>
          <p:cNvPr id="279" name="Google Shape;279;p7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and white square with two white rectangles&#10;&#10;Description automatically generated" id="280" name="Google Shape;280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082" l="0" r="0" t="9082"/>
          <a:stretch/>
        </p:blipFill>
        <p:spPr>
          <a:xfrm>
            <a:off x="9840912" y="1"/>
            <a:ext cx="2350935" cy="19235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oup of people looking at a calendar&#10;&#10;Description automatically generated" id="285" name="Google Shape;285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709" r="23709" t="0"/>
          <a:stretch/>
        </p:blipFill>
        <p:spPr>
          <a:xfrm>
            <a:off x="4979586" y="0"/>
            <a:ext cx="7212414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sp>
        <p:nvSpPr>
          <p:cNvPr id="286" name="Google Shape;286;p8"/>
          <p:cNvSpPr txBox="1"/>
          <p:nvPr>
            <p:ph type="ctrTitle"/>
          </p:nvPr>
        </p:nvSpPr>
        <p:spPr>
          <a:xfrm>
            <a:off x="346246" y="103696"/>
            <a:ext cx="4933950" cy="132751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977CB"/>
              </a:buClr>
              <a:buSzPts val="3200"/>
              <a:buFont typeface="Meiryo"/>
              <a:buNone/>
            </a:pPr>
            <a:r>
              <a:rPr lang="en-US" sz="3200">
                <a:solidFill>
                  <a:srgbClr val="E977CB"/>
                </a:solidFill>
              </a:rPr>
              <a:t>Collaborative Features:</a:t>
            </a:r>
            <a:endParaRPr/>
          </a:p>
        </p:txBody>
      </p:sp>
      <p:sp>
        <p:nvSpPr>
          <p:cNvPr id="287" name="Google Shape;287;p8"/>
          <p:cNvSpPr txBox="1"/>
          <p:nvPr>
            <p:ph idx="1" type="subTitle"/>
          </p:nvPr>
        </p:nvSpPr>
        <p:spPr>
          <a:xfrm>
            <a:off x="334266" y="1428750"/>
            <a:ext cx="4933950" cy="470181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-1143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E0AB6"/>
              </a:buClr>
              <a:buSzPts val="1800"/>
              <a:buFont typeface="Corbel"/>
              <a:buChar char="•"/>
            </a:pPr>
            <a:r>
              <a:rPr b="1" i="0" lang="en-US" sz="1800">
                <a:solidFill>
                  <a:srgbClr val="1E0AB6"/>
                </a:solidFill>
              </a:rPr>
              <a:t>Team Collaboration:</a:t>
            </a:r>
            <a:r>
              <a:rPr b="0" i="0" lang="en-US" sz="1800">
                <a:solidFill>
                  <a:srgbClr val="1E0AB6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b="0" i="0" lang="en-US" sz="1800">
                <a:solidFill>
                  <a:srgbClr val="0070C0"/>
                </a:solidFill>
              </a:rPr>
              <a:t>            Invite team members to boards for real-time collaboration.</a:t>
            </a:r>
            <a:endParaRPr/>
          </a:p>
          <a:p>
            <a:pPr indent="-11430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1E0AB6"/>
              </a:buClr>
              <a:buSzPts val="1800"/>
              <a:buFont typeface="Corbel"/>
              <a:buChar char="•"/>
            </a:pPr>
            <a:r>
              <a:rPr b="1" i="0" lang="en-US" sz="1800">
                <a:solidFill>
                  <a:srgbClr val="1E0AB6"/>
                </a:solidFill>
              </a:rPr>
              <a:t>Comments and Notifications: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b="0" i="0" lang="en-US" sz="1800">
                <a:solidFill>
                  <a:srgbClr val="0070C0"/>
                </a:solidFill>
              </a:rPr>
              <a:t>            Keep the conversation within Trello and stay updated with notifications.</a:t>
            </a:r>
            <a:endParaRPr/>
          </a:p>
          <a:p>
            <a:pPr indent="-11430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1E0AB6"/>
              </a:buClr>
              <a:buSzPts val="1800"/>
              <a:buFont typeface="Corbel"/>
              <a:buChar char="•"/>
            </a:pPr>
            <a:r>
              <a:rPr b="1" i="0" lang="en-US" sz="1800">
                <a:solidFill>
                  <a:srgbClr val="1E0AB6"/>
                </a:solidFill>
              </a:rPr>
              <a:t>@ Mentions:</a:t>
            </a:r>
            <a:r>
              <a:rPr b="0" i="0" lang="en-US" sz="1800">
                <a:solidFill>
                  <a:srgbClr val="1E0AB6"/>
                </a:solidFill>
              </a:rPr>
              <a:t>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en-US" sz="1800">
                <a:solidFill>
                  <a:srgbClr val="0070C0"/>
                </a:solidFill>
              </a:rPr>
              <a:t>             </a:t>
            </a:r>
            <a:r>
              <a:rPr b="0" i="0" lang="en-US" sz="1800">
                <a:solidFill>
                  <a:srgbClr val="0070C0"/>
                </a:solidFill>
              </a:rPr>
              <a:t>Directly involve team members in discussions by mentioning them in comments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"/>
          <p:cNvSpPr txBox="1"/>
          <p:nvPr>
            <p:ph type="title"/>
          </p:nvPr>
        </p:nvSpPr>
        <p:spPr>
          <a:xfrm>
            <a:off x="1828800" y="527902"/>
            <a:ext cx="7340048" cy="102752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Meiryo"/>
              <a:buNone/>
            </a:pPr>
            <a:r>
              <a:rPr lang="en-US">
                <a:solidFill>
                  <a:srgbClr val="0070C0"/>
                </a:solidFill>
              </a:rPr>
              <a:t>Benefits of using TRELLO:</a:t>
            </a:r>
            <a:endParaRPr/>
          </a:p>
        </p:txBody>
      </p:sp>
      <p:sp>
        <p:nvSpPr>
          <p:cNvPr id="293" name="Google Shape;293;p9"/>
          <p:cNvSpPr txBox="1"/>
          <p:nvPr>
            <p:ph idx="11" type="ftr"/>
          </p:nvPr>
        </p:nvSpPr>
        <p:spPr>
          <a:xfrm>
            <a:off x="1828800" y="6172200"/>
            <a:ext cx="5667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Sample Footer Text</a:t>
            </a:r>
            <a:endParaRPr/>
          </a:p>
        </p:txBody>
      </p:sp>
      <p:sp>
        <p:nvSpPr>
          <p:cNvPr id="294" name="Google Shape;294;p9"/>
          <p:cNvSpPr txBox="1"/>
          <p:nvPr>
            <p:ph idx="10" type="dt"/>
          </p:nvPr>
        </p:nvSpPr>
        <p:spPr>
          <a:xfrm>
            <a:off x="7854696" y="6172200"/>
            <a:ext cx="284008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2/3/20XX</a:t>
            </a:r>
            <a:endParaRPr/>
          </a:p>
        </p:txBody>
      </p:sp>
      <p:sp>
        <p:nvSpPr>
          <p:cNvPr id="295" name="Google Shape;295;p9"/>
          <p:cNvSpPr txBox="1"/>
          <p:nvPr>
            <p:ph idx="12" type="sldNum"/>
          </p:nvPr>
        </p:nvSpPr>
        <p:spPr>
          <a:xfrm>
            <a:off x="10712410" y="6172200"/>
            <a:ext cx="77542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600" u="none" cap="none" strike="noStrike">
                <a:solidFill>
                  <a:srgbClr val="3F3F3F"/>
                </a:solidFill>
                <a:latin typeface="Meiryo"/>
                <a:ea typeface="Meiryo"/>
                <a:cs typeface="Meiryo"/>
                <a:sym typeface="Meiryo"/>
              </a:rPr>
              <a:t>‹#›</a:t>
            </a:fld>
            <a:endParaRPr b="1" i="0" sz="1600" u="none" cap="none" strike="noStrike">
              <a:solidFill>
                <a:srgbClr val="3F3F3F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96" name="Google Shape;296;p9"/>
          <p:cNvSpPr txBox="1"/>
          <p:nvPr>
            <p:ph idx="1" type="body"/>
          </p:nvPr>
        </p:nvSpPr>
        <p:spPr>
          <a:xfrm>
            <a:off x="1924050" y="1871508"/>
            <a:ext cx="7973568" cy="39846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 fontScale="925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i="0" lang="en-US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User-Friendly Interface:</a:t>
            </a:r>
            <a:endParaRPr b="0" i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81" lvl="0" marL="7429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A216DA"/>
              </a:buClr>
              <a:buSzPct val="100000"/>
              <a:buFont typeface="Meiryo"/>
              <a:buAutoNum type="arabicPeriod"/>
            </a:pPr>
            <a:r>
              <a:rPr b="0" i="0" lang="en-US" sz="1700">
                <a:solidFill>
                  <a:srgbClr val="A216DA"/>
                </a:solidFill>
                <a:latin typeface="Arial"/>
                <a:ea typeface="Arial"/>
                <a:cs typeface="Arial"/>
                <a:sym typeface="Arial"/>
              </a:rPr>
              <a:t>Easy to Learn: Minimal learning curve for new users.</a:t>
            </a:r>
            <a:endParaRPr/>
          </a:p>
          <a:p>
            <a:pPr indent="-285781" lvl="1" marL="7429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A216DA"/>
              </a:buClr>
              <a:buSzPct val="100000"/>
              <a:buFont typeface="Meiryo"/>
              <a:buAutoNum type="arabicPeriod"/>
            </a:pPr>
            <a:r>
              <a:rPr b="0" i="0" lang="en-US" sz="1700">
                <a:solidFill>
                  <a:srgbClr val="A216DA"/>
                </a:solidFill>
                <a:latin typeface="Arial"/>
                <a:ea typeface="Arial"/>
                <a:cs typeface="Arial"/>
                <a:sym typeface="Arial"/>
              </a:rPr>
              <a:t>Intuitive Design: Drag-and-drop functionality makes task management easy.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i="0" lang="en-US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Real-Time Collaboration:</a:t>
            </a:r>
            <a:endParaRPr b="0" i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81" lvl="1" marL="7429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A216DA"/>
              </a:buClr>
              <a:buSzPct val="100000"/>
              <a:buFont typeface="Meiryo"/>
              <a:buAutoNum type="arabicPeriod"/>
            </a:pPr>
            <a:r>
              <a:rPr b="0" i="0" lang="en-US" sz="1700">
                <a:solidFill>
                  <a:srgbClr val="A216DA"/>
                </a:solidFill>
                <a:latin typeface="Arial"/>
                <a:ea typeface="Arial"/>
                <a:cs typeface="Arial"/>
                <a:sym typeface="Arial"/>
              </a:rPr>
              <a:t>Team Connectivity: Collaborate with team members in real time.</a:t>
            </a:r>
            <a:endParaRPr/>
          </a:p>
          <a:p>
            <a:pPr indent="-285781" lvl="1" marL="7429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A216DA"/>
              </a:buClr>
              <a:buSzPct val="100000"/>
              <a:buFont typeface="Meiryo"/>
              <a:buAutoNum type="arabicPeriod"/>
            </a:pPr>
            <a:r>
              <a:rPr b="0" i="0" lang="en-US" sz="1700">
                <a:solidFill>
                  <a:srgbClr val="A216DA"/>
                </a:solidFill>
                <a:latin typeface="Arial"/>
                <a:ea typeface="Arial"/>
                <a:cs typeface="Arial"/>
                <a:sym typeface="Arial"/>
              </a:rPr>
              <a:t>Notifications: Receive updates on changes and progress.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i="0" lang="en-US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Flexibility:</a:t>
            </a:r>
            <a:endParaRPr b="0" i="0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81" lvl="1" marL="7429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A216DA"/>
              </a:buClr>
              <a:buSzPct val="100000"/>
              <a:buFont typeface="Meiryo"/>
              <a:buAutoNum type="arabicPeriod"/>
            </a:pPr>
            <a:r>
              <a:rPr b="0" i="0" lang="en-US" sz="1700">
                <a:solidFill>
                  <a:srgbClr val="A216DA"/>
                </a:solidFill>
                <a:latin typeface="Arial"/>
                <a:ea typeface="Arial"/>
                <a:cs typeface="Arial"/>
                <a:sym typeface="Arial"/>
              </a:rPr>
              <a:t>Adaptable Boards: Customize boards to fit your workflow.</a:t>
            </a:r>
            <a:endParaRPr/>
          </a:p>
          <a:p>
            <a:pPr indent="-285781" lvl="1" marL="74295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A216DA"/>
              </a:buClr>
              <a:buSzPct val="100000"/>
              <a:buFont typeface="Meiryo"/>
              <a:buAutoNum type="arabicPeriod"/>
            </a:pPr>
            <a:r>
              <a:rPr b="0" i="0" lang="en-US" sz="1700">
                <a:solidFill>
                  <a:srgbClr val="A216DA"/>
                </a:solidFill>
                <a:latin typeface="Arial"/>
                <a:ea typeface="Arial"/>
                <a:cs typeface="Arial"/>
                <a:sym typeface="Arial"/>
              </a:rPr>
              <a:t>Integration: Connect Trello with other tools for enhanced functionality</a:t>
            </a:r>
            <a:r>
              <a:rPr b="0" i="0" lang="en-US">
                <a:solidFill>
                  <a:srgbClr val="A216D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>
                <a:srgbClr val="3F3F3F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computer with many icons&#10;&#10;Description automatically generated" id="297" name="Google Shape;297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1186" r="41185" t="0"/>
          <a:stretch/>
        </p:blipFill>
        <p:spPr>
          <a:xfrm>
            <a:off x="0" y="0"/>
            <a:ext cx="1488146" cy="6858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descr="A computer with many icons&#10;&#10;Description automatically generated" id="298" name="Google Shape;298;p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8889" r="38889" t="0"/>
          <a:stretch/>
        </p:blipFill>
        <p:spPr>
          <a:xfrm>
            <a:off x="10623175" y="0"/>
            <a:ext cx="1721227" cy="6858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ketchLinesVTI">
  <a:themeElements>
    <a:clrScheme name="SketchLines">
      <a:dk1>
        <a:srgbClr val="000000"/>
      </a:dk1>
      <a:lt1>
        <a:srgbClr val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2023-11-26T13:27:07Z</dcterms:created>
  <dc:creator>ayesha najeeb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