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4" r:id="rId4"/>
    <p:sldId id="277" r:id="rId5"/>
    <p:sldId id="278" r:id="rId6"/>
    <p:sldId id="263" r:id="rId7"/>
    <p:sldId id="280" r:id="rId8"/>
    <p:sldId id="265" r:id="rId9"/>
    <p:sldId id="266" r:id="rId10"/>
    <p:sldId id="267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785B8-CEE1-43D2-8395-AA034316B5DC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959B0-4245-4599-963F-DD0A31DAD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85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F959B0-4245-4599-963F-DD0A31DAD1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86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B556-795F-4551-B9E6-92DA0F724AA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366E-DC63-4A61-8B93-7EEF331D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75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B556-795F-4551-B9E6-92DA0F724AA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366E-DC63-4A61-8B93-7EEF331D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4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B556-795F-4551-B9E6-92DA0F724AA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366E-DC63-4A61-8B93-7EEF331D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4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B556-795F-4551-B9E6-92DA0F724AA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366E-DC63-4A61-8B93-7EEF331D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B556-795F-4551-B9E6-92DA0F724AA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366E-DC63-4A61-8B93-7EEF331D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45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B556-795F-4551-B9E6-92DA0F724AA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366E-DC63-4A61-8B93-7EEF331D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9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B556-795F-4551-B9E6-92DA0F724AA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366E-DC63-4A61-8B93-7EEF331D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0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B556-795F-4551-B9E6-92DA0F724AA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366E-DC63-4A61-8B93-7EEF331D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4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B556-795F-4551-B9E6-92DA0F724AA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366E-DC63-4A61-8B93-7EEF331D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9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B556-795F-4551-B9E6-92DA0F724AA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366E-DC63-4A61-8B93-7EEF331D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5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5B556-795F-4551-B9E6-92DA0F724AA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F366E-DC63-4A61-8B93-7EEF331D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7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5B556-795F-4551-B9E6-92DA0F724AA5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F366E-DC63-4A61-8B93-7EEF331D0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7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883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pc="600" dirty="0">
                <a:solidFill>
                  <a:schemeClr val="tx2"/>
                </a:solidFill>
                <a:latin typeface="Amatic SC" pitchFamily="2" charset="0"/>
                <a:ea typeface="Roboto" panose="02000000000000000000" pitchFamily="2" charset="0"/>
                <a:cs typeface="Arima Madurai Black" pitchFamily="2" charset="77"/>
              </a:rPr>
              <a:t>INTRODUCTION TO INFORMATION AND COMMUNICATION TECHNOLOGIES</a:t>
            </a:r>
            <a:br>
              <a:rPr lang="en-US" spc="600" dirty="0">
                <a:solidFill>
                  <a:schemeClr val="tx2"/>
                </a:solidFill>
                <a:latin typeface="Amatic SC" pitchFamily="2" charset="0"/>
                <a:ea typeface="Roboto" panose="02000000000000000000" pitchFamily="2" charset="0"/>
                <a:cs typeface="Arima Madurai Black" pitchFamily="2" charset="77"/>
              </a:rPr>
            </a:b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6A40143-7CCE-A147-85B9-107C026EA7E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78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dirty="0">
                <a:latin typeface="Amatic SC" pitchFamily="2" charset="0"/>
                <a:cs typeface="Arima Madurai Light" pitchFamily="2" charset="77"/>
              </a:rPr>
              <a:t>CS 117</a:t>
            </a:r>
          </a:p>
          <a:p>
            <a:pPr algn="ctr"/>
            <a:r>
              <a:rPr lang="es-ES_tradnl" sz="3200" dirty="0">
                <a:latin typeface="Amatic SC" pitchFamily="2" charset="0"/>
                <a:cs typeface="Arima Madurai Light" pitchFamily="2" charset="77"/>
              </a:rPr>
              <a:t>ICT – LAB</a:t>
            </a:r>
          </a:p>
          <a:p>
            <a:pPr algn="ctr"/>
            <a:r>
              <a:rPr lang="en-US" sz="3200" dirty="0">
                <a:latin typeface="Amatic SC" pitchFamily="2" charset="0"/>
                <a:cs typeface="Arima Madurai Light" pitchFamily="2" charset="77"/>
              </a:rPr>
              <a:t>Introduction to computer peter Norton pdf (Course Book)</a:t>
            </a:r>
            <a:endParaRPr lang="es-ES_tradnl" sz="3200" dirty="0">
              <a:latin typeface="Amatic SC" pitchFamily="2" charset="0"/>
              <a:cs typeface="Arima Madurai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69447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5500"/>
              </a:lnSpc>
            </a:pPr>
            <a:r>
              <a:rPr lang="en-US" b="1" dirty="0">
                <a:solidFill>
                  <a:schemeClr val="accent1"/>
                </a:solidFill>
                <a:latin typeface="Amatic SC" pitchFamily="2" charset="0"/>
                <a:cs typeface="Arima Madurai Semi" pitchFamily="2" charset="77"/>
              </a:rPr>
              <a:t>Uses of Computer (Daily Life)</a:t>
            </a:r>
            <a:br>
              <a:rPr lang="en-US" b="1" dirty="0">
                <a:solidFill>
                  <a:schemeClr val="accent1"/>
                </a:solidFill>
                <a:latin typeface="Amatic SC" pitchFamily="2" charset="0"/>
                <a:cs typeface="Arima Madurai Semi" pitchFamily="2" charset="77"/>
              </a:rPr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27906"/>
            <a:ext cx="3228109" cy="23882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98068" y="3404258"/>
            <a:ext cx="1996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dirty="0"/>
              <a:t>Online banking </a:t>
            </a:r>
          </a:p>
        </p:txBody>
      </p:sp>
      <p:pic>
        <p:nvPicPr>
          <p:cNvPr id="8" name="Picture Placeholder 3"/>
          <p:cNvPicPr>
            <a:picLocks noChangeAspect="1"/>
          </p:cNvPicPr>
          <p:nvPr/>
        </p:nvPicPr>
        <p:blipFill>
          <a:blip r:embed="rId3"/>
          <a:srcRect l="15254" r="15254"/>
          <a:stretch>
            <a:fillRect/>
          </a:stretch>
        </p:blipFill>
        <p:spPr>
          <a:xfrm>
            <a:off x="8631381" y="1209639"/>
            <a:ext cx="2642099" cy="24799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8954400" y="3798516"/>
            <a:ext cx="1514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dirty="0"/>
              <a:t>Education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452" y="4281054"/>
            <a:ext cx="3219450" cy="160344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314568" y="6049446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dirty="0"/>
              <a:t>Online shopping </a:t>
            </a:r>
          </a:p>
        </p:txBody>
      </p:sp>
    </p:spTree>
    <p:extLst>
      <p:ext uri="{BB962C8B-B14F-4D97-AF65-F5344CB8AC3E}">
        <p14:creationId xmlns:p14="http://schemas.microsoft.com/office/powerpoint/2010/main" val="3476267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Box 260">
            <a:extLst>
              <a:ext uri="{FF2B5EF4-FFF2-40B4-BE49-F238E27FC236}">
                <a16:creationId xmlns:a16="http://schemas.microsoft.com/office/drawing/2014/main" id="{15DCE0AE-DD91-E64A-BB07-5370779912EB}"/>
              </a:ext>
            </a:extLst>
          </p:cNvPr>
          <p:cNvSpPr txBox="1"/>
          <p:nvPr/>
        </p:nvSpPr>
        <p:spPr>
          <a:xfrm>
            <a:off x="2669920" y="4596559"/>
            <a:ext cx="6874126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800" b="1" spc="250" dirty="0">
                <a:latin typeface="Amatic SC" pitchFamily="2" charset="0"/>
                <a:ea typeface="Lato Light" panose="020F0502020204030203" pitchFamily="34" charset="0"/>
                <a:cs typeface="Arima Madurai Light" pitchFamily="2" charset="77"/>
              </a:rPr>
              <a:t>Wishing you all the best for your future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1587957" y="2429084"/>
            <a:ext cx="90380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spc="300" dirty="0">
                <a:solidFill>
                  <a:schemeClr val="accent1"/>
                </a:solidFill>
                <a:latin typeface="Amatic SC" pitchFamily="2" charset="0"/>
                <a:ea typeface="Nunito Bold" charset="0"/>
                <a:cs typeface="Arima Madurai Semi" pitchFamily="2" charset="77"/>
              </a:rPr>
              <a:t>WELCOME YOU ALL</a:t>
            </a:r>
          </a:p>
        </p:txBody>
      </p:sp>
      <p:sp>
        <p:nvSpPr>
          <p:cNvPr id="329" name="Freeform 231">
            <a:extLst>
              <a:ext uri="{FF2B5EF4-FFF2-40B4-BE49-F238E27FC236}">
                <a16:creationId xmlns:a16="http://schemas.microsoft.com/office/drawing/2014/main" id="{0BABD363-60CB-DC4C-8CDE-39D398EE4B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72288" y="1475325"/>
            <a:ext cx="1476000" cy="1416668"/>
          </a:xfrm>
          <a:custGeom>
            <a:avLst/>
            <a:gdLst>
              <a:gd name="T0" fmla="*/ 837 w 1755"/>
              <a:gd name="T1" fmla="*/ 1495 h 1684"/>
              <a:gd name="T2" fmla="*/ 837 w 1755"/>
              <a:gd name="T3" fmla="*/ 1495 h 1684"/>
              <a:gd name="T4" fmla="*/ 715 w 1755"/>
              <a:gd name="T5" fmla="*/ 1448 h 1684"/>
              <a:gd name="T6" fmla="*/ 715 w 1755"/>
              <a:gd name="T7" fmla="*/ 1448 h 1684"/>
              <a:gd name="T8" fmla="*/ 846 w 1755"/>
              <a:gd name="T9" fmla="*/ 1363 h 1684"/>
              <a:gd name="T10" fmla="*/ 846 w 1755"/>
              <a:gd name="T11" fmla="*/ 1363 h 1684"/>
              <a:gd name="T12" fmla="*/ 677 w 1755"/>
              <a:gd name="T13" fmla="*/ 1279 h 1684"/>
              <a:gd name="T14" fmla="*/ 677 w 1755"/>
              <a:gd name="T15" fmla="*/ 1279 h 1684"/>
              <a:gd name="T16" fmla="*/ 621 w 1755"/>
              <a:gd name="T17" fmla="*/ 1166 h 1684"/>
              <a:gd name="T18" fmla="*/ 621 w 1755"/>
              <a:gd name="T19" fmla="*/ 1166 h 1684"/>
              <a:gd name="T20" fmla="*/ 752 w 1755"/>
              <a:gd name="T21" fmla="*/ 1110 h 1684"/>
              <a:gd name="T22" fmla="*/ 752 w 1755"/>
              <a:gd name="T23" fmla="*/ 1110 h 1684"/>
              <a:gd name="T24" fmla="*/ 931 w 1755"/>
              <a:gd name="T25" fmla="*/ 1063 h 1684"/>
              <a:gd name="T26" fmla="*/ 931 w 1755"/>
              <a:gd name="T27" fmla="*/ 1063 h 1684"/>
              <a:gd name="T28" fmla="*/ 658 w 1755"/>
              <a:gd name="T29" fmla="*/ 1222 h 1684"/>
              <a:gd name="T30" fmla="*/ 780 w 1755"/>
              <a:gd name="T31" fmla="*/ 959 h 1684"/>
              <a:gd name="T32" fmla="*/ 846 w 1755"/>
              <a:gd name="T33" fmla="*/ 1185 h 1684"/>
              <a:gd name="T34" fmla="*/ 921 w 1755"/>
              <a:gd name="T35" fmla="*/ 997 h 1684"/>
              <a:gd name="T36" fmla="*/ 931 w 1755"/>
              <a:gd name="T37" fmla="*/ 894 h 1684"/>
              <a:gd name="T38" fmla="*/ 959 w 1755"/>
              <a:gd name="T39" fmla="*/ 959 h 1684"/>
              <a:gd name="T40" fmla="*/ 968 w 1755"/>
              <a:gd name="T41" fmla="*/ 875 h 1684"/>
              <a:gd name="T42" fmla="*/ 987 w 1755"/>
              <a:gd name="T43" fmla="*/ 978 h 1684"/>
              <a:gd name="T44" fmla="*/ 1043 w 1755"/>
              <a:gd name="T45" fmla="*/ 809 h 1684"/>
              <a:gd name="T46" fmla="*/ 902 w 1755"/>
              <a:gd name="T47" fmla="*/ 875 h 1684"/>
              <a:gd name="T48" fmla="*/ 1006 w 1755"/>
              <a:gd name="T49" fmla="*/ 800 h 1684"/>
              <a:gd name="T50" fmla="*/ 1109 w 1755"/>
              <a:gd name="T51" fmla="*/ 809 h 1684"/>
              <a:gd name="T52" fmla="*/ 1147 w 1755"/>
              <a:gd name="T53" fmla="*/ 743 h 1684"/>
              <a:gd name="T54" fmla="*/ 1053 w 1755"/>
              <a:gd name="T55" fmla="*/ 772 h 1684"/>
              <a:gd name="T56" fmla="*/ 1081 w 1755"/>
              <a:gd name="T57" fmla="*/ 734 h 1684"/>
              <a:gd name="T58" fmla="*/ 1156 w 1755"/>
              <a:gd name="T59" fmla="*/ 724 h 1684"/>
              <a:gd name="T60" fmla="*/ 1166 w 1755"/>
              <a:gd name="T61" fmla="*/ 715 h 1684"/>
              <a:gd name="T62" fmla="*/ 1147 w 1755"/>
              <a:gd name="T63" fmla="*/ 696 h 1684"/>
              <a:gd name="T64" fmla="*/ 1241 w 1755"/>
              <a:gd name="T65" fmla="*/ 659 h 1684"/>
              <a:gd name="T66" fmla="*/ 1260 w 1755"/>
              <a:gd name="T67" fmla="*/ 593 h 1684"/>
              <a:gd name="T68" fmla="*/ 1410 w 1755"/>
              <a:gd name="T69" fmla="*/ 414 h 1684"/>
              <a:gd name="T70" fmla="*/ 1523 w 1755"/>
              <a:gd name="T71" fmla="*/ 291 h 1684"/>
              <a:gd name="T72" fmla="*/ 856 w 1755"/>
              <a:gd name="T73" fmla="*/ 1270 h 1684"/>
              <a:gd name="T74" fmla="*/ 1288 w 1755"/>
              <a:gd name="T75" fmla="*/ 1486 h 1684"/>
              <a:gd name="T76" fmla="*/ 1608 w 1755"/>
              <a:gd name="T77" fmla="*/ 245 h 1684"/>
              <a:gd name="T78" fmla="*/ 1410 w 1755"/>
              <a:gd name="T79" fmla="*/ 414 h 1684"/>
              <a:gd name="T80" fmla="*/ 1288 w 1755"/>
              <a:gd name="T81" fmla="*/ 273 h 1684"/>
              <a:gd name="T82" fmla="*/ 76 w 1755"/>
              <a:gd name="T83" fmla="*/ 865 h 1684"/>
              <a:gd name="T84" fmla="*/ 564 w 1755"/>
              <a:gd name="T85" fmla="*/ 1110 h 1684"/>
              <a:gd name="T86" fmla="*/ 1627 w 1755"/>
              <a:gd name="T87" fmla="*/ 113 h 1684"/>
              <a:gd name="T88" fmla="*/ 733 w 1755"/>
              <a:gd name="T89" fmla="*/ 1345 h 1684"/>
              <a:gd name="T90" fmla="*/ 837 w 1755"/>
              <a:gd name="T91" fmla="*/ 1241 h 1684"/>
              <a:gd name="T92" fmla="*/ 827 w 1755"/>
              <a:gd name="T93" fmla="*/ 1176 h 1684"/>
              <a:gd name="T94" fmla="*/ 752 w 1755"/>
              <a:gd name="T95" fmla="*/ 1232 h 1684"/>
              <a:gd name="T96" fmla="*/ 762 w 1755"/>
              <a:gd name="T97" fmla="*/ 1129 h 1684"/>
              <a:gd name="T98" fmla="*/ 743 w 1755"/>
              <a:gd name="T99" fmla="*/ 1260 h 1684"/>
              <a:gd name="T100" fmla="*/ 1749 w 1755"/>
              <a:gd name="T101" fmla="*/ 0 h 1684"/>
              <a:gd name="T102" fmla="*/ 1711 w 1755"/>
              <a:gd name="T103" fmla="*/ 169 h 1684"/>
              <a:gd name="T104" fmla="*/ 1382 w 1755"/>
              <a:gd name="T105" fmla="*/ 1580 h 1684"/>
              <a:gd name="T106" fmla="*/ 978 w 1755"/>
              <a:gd name="T107" fmla="*/ 1382 h 1684"/>
              <a:gd name="T108" fmla="*/ 780 w 1755"/>
              <a:gd name="T109" fmla="*/ 1683 h 1684"/>
              <a:gd name="T110" fmla="*/ 649 w 1755"/>
              <a:gd name="T111" fmla="*/ 1363 h 1684"/>
              <a:gd name="T112" fmla="*/ 564 w 1755"/>
              <a:gd name="T113" fmla="*/ 1157 h 1684"/>
              <a:gd name="T114" fmla="*/ 245 w 1755"/>
              <a:gd name="T115" fmla="*/ 988 h 1684"/>
              <a:gd name="T116" fmla="*/ 0 w 1755"/>
              <a:gd name="T117" fmla="*/ 865 h 1684"/>
              <a:gd name="T118" fmla="*/ 846 w 1755"/>
              <a:gd name="T119" fmla="*/ 442 h 1684"/>
              <a:gd name="T120" fmla="*/ 1730 w 1755"/>
              <a:gd name="T121" fmla="*/ 0 h 1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755" h="1684">
                <a:moveTo>
                  <a:pt x="837" y="1495"/>
                </a:moveTo>
                <a:lnTo>
                  <a:pt x="837" y="1495"/>
                </a:lnTo>
                <a:lnTo>
                  <a:pt x="837" y="1495"/>
                </a:lnTo>
                <a:cubicBezTo>
                  <a:pt x="854" y="1441"/>
                  <a:pt x="909" y="1422"/>
                  <a:pt x="902" y="1345"/>
                </a:cubicBezTo>
                <a:lnTo>
                  <a:pt x="902" y="1345"/>
                </a:lnTo>
                <a:cubicBezTo>
                  <a:pt x="823" y="1348"/>
                  <a:pt x="825" y="1448"/>
                  <a:pt x="837" y="1495"/>
                </a:cubicBezTo>
                <a:close/>
                <a:moveTo>
                  <a:pt x="715" y="1448"/>
                </a:moveTo>
                <a:lnTo>
                  <a:pt x="715" y="1448"/>
                </a:lnTo>
                <a:lnTo>
                  <a:pt x="715" y="1448"/>
                </a:lnTo>
                <a:cubicBezTo>
                  <a:pt x="732" y="1418"/>
                  <a:pt x="715" y="1341"/>
                  <a:pt x="677" y="1335"/>
                </a:cubicBezTo>
                <a:lnTo>
                  <a:pt x="677" y="1335"/>
                </a:lnTo>
                <a:cubicBezTo>
                  <a:pt x="665" y="1364"/>
                  <a:pt x="684" y="1432"/>
                  <a:pt x="715" y="1448"/>
                </a:cubicBezTo>
                <a:close/>
                <a:moveTo>
                  <a:pt x="846" y="1363"/>
                </a:moveTo>
                <a:lnTo>
                  <a:pt x="846" y="1363"/>
                </a:lnTo>
                <a:lnTo>
                  <a:pt x="846" y="1363"/>
                </a:lnTo>
                <a:cubicBezTo>
                  <a:pt x="849" y="1358"/>
                  <a:pt x="870" y="1327"/>
                  <a:pt x="846" y="1326"/>
                </a:cubicBezTo>
                <a:lnTo>
                  <a:pt x="846" y="1326"/>
                </a:lnTo>
                <a:cubicBezTo>
                  <a:pt x="856" y="1343"/>
                  <a:pt x="818" y="1357"/>
                  <a:pt x="846" y="1363"/>
                </a:cubicBezTo>
                <a:close/>
                <a:moveTo>
                  <a:pt x="677" y="1279"/>
                </a:moveTo>
                <a:lnTo>
                  <a:pt x="677" y="1279"/>
                </a:lnTo>
                <a:lnTo>
                  <a:pt x="677" y="1279"/>
                </a:lnTo>
                <a:cubicBezTo>
                  <a:pt x="685" y="1233"/>
                  <a:pt x="740" y="1185"/>
                  <a:pt x="715" y="1138"/>
                </a:cubicBezTo>
                <a:lnTo>
                  <a:pt x="715" y="1138"/>
                </a:lnTo>
                <a:cubicBezTo>
                  <a:pt x="693" y="1169"/>
                  <a:pt x="657" y="1236"/>
                  <a:pt x="677" y="1279"/>
                </a:cubicBezTo>
                <a:close/>
                <a:moveTo>
                  <a:pt x="621" y="1166"/>
                </a:moveTo>
                <a:lnTo>
                  <a:pt x="621" y="1166"/>
                </a:lnTo>
                <a:lnTo>
                  <a:pt x="621" y="1166"/>
                </a:lnTo>
                <a:cubicBezTo>
                  <a:pt x="626" y="1160"/>
                  <a:pt x="643" y="1121"/>
                  <a:pt x="621" y="1119"/>
                </a:cubicBezTo>
                <a:lnTo>
                  <a:pt x="621" y="1119"/>
                </a:lnTo>
                <a:cubicBezTo>
                  <a:pt x="615" y="1125"/>
                  <a:pt x="599" y="1164"/>
                  <a:pt x="621" y="1166"/>
                </a:cubicBezTo>
                <a:close/>
                <a:moveTo>
                  <a:pt x="752" y="1110"/>
                </a:moveTo>
                <a:lnTo>
                  <a:pt x="752" y="1110"/>
                </a:lnTo>
                <a:lnTo>
                  <a:pt x="752" y="1110"/>
                </a:lnTo>
                <a:cubicBezTo>
                  <a:pt x="799" y="1102"/>
                  <a:pt x="821" y="1022"/>
                  <a:pt x="809" y="988"/>
                </a:cubicBezTo>
                <a:lnTo>
                  <a:pt x="809" y="988"/>
                </a:lnTo>
                <a:cubicBezTo>
                  <a:pt x="770" y="1009"/>
                  <a:pt x="754" y="1051"/>
                  <a:pt x="752" y="1110"/>
                </a:cubicBezTo>
                <a:close/>
                <a:moveTo>
                  <a:pt x="931" y="1063"/>
                </a:moveTo>
                <a:lnTo>
                  <a:pt x="931" y="1063"/>
                </a:lnTo>
                <a:lnTo>
                  <a:pt x="931" y="1063"/>
                </a:lnTo>
                <a:cubicBezTo>
                  <a:pt x="960" y="1059"/>
                  <a:pt x="959" y="979"/>
                  <a:pt x="950" y="969"/>
                </a:cubicBezTo>
                <a:lnTo>
                  <a:pt x="950" y="969"/>
                </a:lnTo>
                <a:cubicBezTo>
                  <a:pt x="938" y="994"/>
                  <a:pt x="927" y="1021"/>
                  <a:pt x="931" y="1063"/>
                </a:cubicBezTo>
                <a:close/>
                <a:moveTo>
                  <a:pt x="658" y="1222"/>
                </a:moveTo>
                <a:lnTo>
                  <a:pt x="658" y="1222"/>
                </a:lnTo>
                <a:lnTo>
                  <a:pt x="658" y="1222"/>
                </a:lnTo>
                <a:cubicBezTo>
                  <a:pt x="675" y="1148"/>
                  <a:pt x="750" y="1092"/>
                  <a:pt x="733" y="1016"/>
                </a:cubicBezTo>
                <a:lnTo>
                  <a:pt x="733" y="1016"/>
                </a:lnTo>
                <a:cubicBezTo>
                  <a:pt x="757" y="1012"/>
                  <a:pt x="818" y="962"/>
                  <a:pt x="780" y="959"/>
                </a:cubicBezTo>
                <a:lnTo>
                  <a:pt x="780" y="959"/>
                </a:lnTo>
                <a:cubicBezTo>
                  <a:pt x="714" y="1015"/>
                  <a:pt x="641" y="1114"/>
                  <a:pt x="658" y="1222"/>
                </a:cubicBezTo>
                <a:close/>
                <a:moveTo>
                  <a:pt x="846" y="1185"/>
                </a:moveTo>
                <a:lnTo>
                  <a:pt x="846" y="1185"/>
                </a:lnTo>
                <a:lnTo>
                  <a:pt x="846" y="1185"/>
                </a:lnTo>
                <a:cubicBezTo>
                  <a:pt x="910" y="1164"/>
                  <a:pt x="907" y="1068"/>
                  <a:pt x="921" y="997"/>
                </a:cubicBezTo>
                <a:lnTo>
                  <a:pt x="921" y="997"/>
                </a:lnTo>
                <a:cubicBezTo>
                  <a:pt x="930" y="956"/>
                  <a:pt x="961" y="907"/>
                  <a:pt x="931" y="894"/>
                </a:cubicBezTo>
                <a:lnTo>
                  <a:pt x="931" y="894"/>
                </a:lnTo>
                <a:cubicBezTo>
                  <a:pt x="880" y="968"/>
                  <a:pt x="872" y="1085"/>
                  <a:pt x="846" y="1185"/>
                </a:cubicBezTo>
                <a:lnTo>
                  <a:pt x="959" y="959"/>
                </a:lnTo>
                <a:lnTo>
                  <a:pt x="959" y="959"/>
                </a:lnTo>
                <a:lnTo>
                  <a:pt x="959" y="959"/>
                </a:lnTo>
                <a:cubicBezTo>
                  <a:pt x="960" y="936"/>
                  <a:pt x="1010" y="879"/>
                  <a:pt x="968" y="875"/>
                </a:cubicBezTo>
                <a:lnTo>
                  <a:pt x="968" y="875"/>
                </a:lnTo>
                <a:cubicBezTo>
                  <a:pt x="977" y="909"/>
                  <a:pt x="928" y="933"/>
                  <a:pt x="959" y="959"/>
                </a:cubicBezTo>
                <a:lnTo>
                  <a:pt x="846" y="1185"/>
                </a:lnTo>
                <a:close/>
                <a:moveTo>
                  <a:pt x="987" y="978"/>
                </a:moveTo>
                <a:lnTo>
                  <a:pt x="987" y="978"/>
                </a:lnTo>
                <a:lnTo>
                  <a:pt x="987" y="978"/>
                </a:lnTo>
                <a:cubicBezTo>
                  <a:pt x="1046" y="970"/>
                  <a:pt x="1062" y="833"/>
                  <a:pt x="1043" y="809"/>
                </a:cubicBezTo>
                <a:lnTo>
                  <a:pt x="1043" y="809"/>
                </a:lnTo>
                <a:cubicBezTo>
                  <a:pt x="1008" y="848"/>
                  <a:pt x="988" y="904"/>
                  <a:pt x="987" y="978"/>
                </a:cubicBezTo>
                <a:close/>
                <a:moveTo>
                  <a:pt x="902" y="875"/>
                </a:moveTo>
                <a:lnTo>
                  <a:pt x="902" y="875"/>
                </a:lnTo>
                <a:lnTo>
                  <a:pt x="902" y="875"/>
                </a:lnTo>
                <a:cubicBezTo>
                  <a:pt x="941" y="853"/>
                  <a:pt x="979" y="832"/>
                  <a:pt x="1006" y="800"/>
                </a:cubicBezTo>
                <a:lnTo>
                  <a:pt x="1006" y="800"/>
                </a:lnTo>
                <a:cubicBezTo>
                  <a:pt x="961" y="814"/>
                  <a:pt x="934" y="847"/>
                  <a:pt x="902" y="875"/>
                </a:cubicBezTo>
                <a:close/>
                <a:moveTo>
                  <a:pt x="1109" y="809"/>
                </a:moveTo>
                <a:lnTo>
                  <a:pt x="1109" y="809"/>
                </a:lnTo>
                <a:lnTo>
                  <a:pt x="1109" y="809"/>
                </a:lnTo>
                <a:cubicBezTo>
                  <a:pt x="1130" y="832"/>
                  <a:pt x="1195" y="760"/>
                  <a:pt x="1147" y="743"/>
                </a:cubicBezTo>
                <a:lnTo>
                  <a:pt x="1147" y="743"/>
                </a:lnTo>
                <a:cubicBezTo>
                  <a:pt x="1136" y="767"/>
                  <a:pt x="1110" y="774"/>
                  <a:pt x="1109" y="809"/>
                </a:cubicBezTo>
                <a:close/>
                <a:moveTo>
                  <a:pt x="1053" y="772"/>
                </a:moveTo>
                <a:lnTo>
                  <a:pt x="1053" y="772"/>
                </a:lnTo>
                <a:lnTo>
                  <a:pt x="1053" y="772"/>
                </a:lnTo>
                <a:cubicBezTo>
                  <a:pt x="1078" y="774"/>
                  <a:pt x="1084" y="758"/>
                  <a:pt x="1081" y="734"/>
                </a:cubicBezTo>
                <a:lnTo>
                  <a:pt x="1081" y="734"/>
                </a:lnTo>
                <a:cubicBezTo>
                  <a:pt x="1056" y="734"/>
                  <a:pt x="1036" y="755"/>
                  <a:pt x="1053" y="772"/>
                </a:cubicBezTo>
                <a:close/>
                <a:moveTo>
                  <a:pt x="1156" y="724"/>
                </a:moveTo>
                <a:lnTo>
                  <a:pt x="1156" y="724"/>
                </a:lnTo>
                <a:lnTo>
                  <a:pt x="1156" y="724"/>
                </a:lnTo>
                <a:cubicBezTo>
                  <a:pt x="1157" y="719"/>
                  <a:pt x="1158" y="713"/>
                  <a:pt x="1166" y="715"/>
                </a:cubicBezTo>
                <a:lnTo>
                  <a:pt x="1166" y="715"/>
                </a:lnTo>
                <a:cubicBezTo>
                  <a:pt x="1165" y="703"/>
                  <a:pt x="1163" y="693"/>
                  <a:pt x="1147" y="696"/>
                </a:cubicBezTo>
                <a:lnTo>
                  <a:pt x="1147" y="696"/>
                </a:lnTo>
                <a:cubicBezTo>
                  <a:pt x="1149" y="707"/>
                  <a:pt x="1146" y="723"/>
                  <a:pt x="1156" y="724"/>
                </a:cubicBezTo>
                <a:close/>
                <a:moveTo>
                  <a:pt x="1241" y="659"/>
                </a:moveTo>
                <a:lnTo>
                  <a:pt x="1241" y="659"/>
                </a:lnTo>
                <a:lnTo>
                  <a:pt x="1241" y="659"/>
                </a:lnTo>
                <a:cubicBezTo>
                  <a:pt x="1240" y="629"/>
                  <a:pt x="1266" y="627"/>
                  <a:pt x="1260" y="593"/>
                </a:cubicBezTo>
                <a:lnTo>
                  <a:pt x="1260" y="593"/>
                </a:lnTo>
                <a:cubicBezTo>
                  <a:pt x="1227" y="589"/>
                  <a:pt x="1209" y="654"/>
                  <a:pt x="1241" y="659"/>
                </a:cubicBezTo>
                <a:close/>
                <a:moveTo>
                  <a:pt x="1410" y="414"/>
                </a:moveTo>
                <a:lnTo>
                  <a:pt x="1410" y="414"/>
                </a:lnTo>
                <a:lnTo>
                  <a:pt x="1410" y="414"/>
                </a:lnTo>
                <a:cubicBezTo>
                  <a:pt x="1447" y="379"/>
                  <a:pt x="1528" y="338"/>
                  <a:pt x="1523" y="291"/>
                </a:cubicBezTo>
                <a:lnTo>
                  <a:pt x="1523" y="291"/>
                </a:lnTo>
                <a:cubicBezTo>
                  <a:pt x="1484" y="320"/>
                  <a:pt x="1410" y="409"/>
                  <a:pt x="1410" y="414"/>
                </a:cubicBezTo>
                <a:lnTo>
                  <a:pt x="856" y="1270"/>
                </a:lnTo>
                <a:lnTo>
                  <a:pt x="856" y="1270"/>
                </a:lnTo>
                <a:lnTo>
                  <a:pt x="856" y="1270"/>
                </a:lnTo>
                <a:cubicBezTo>
                  <a:pt x="985" y="1356"/>
                  <a:pt x="1145" y="1412"/>
                  <a:pt x="1288" y="1486"/>
                </a:cubicBezTo>
                <a:lnTo>
                  <a:pt x="1288" y="1486"/>
                </a:lnTo>
                <a:cubicBezTo>
                  <a:pt x="1366" y="1043"/>
                  <a:pt x="1525" y="682"/>
                  <a:pt x="1617" y="254"/>
                </a:cubicBezTo>
                <a:lnTo>
                  <a:pt x="1617" y="254"/>
                </a:lnTo>
                <a:cubicBezTo>
                  <a:pt x="1627" y="254"/>
                  <a:pt x="1624" y="242"/>
                  <a:pt x="1608" y="245"/>
                </a:cubicBezTo>
                <a:lnTo>
                  <a:pt x="1608" y="245"/>
                </a:lnTo>
                <a:cubicBezTo>
                  <a:pt x="1370" y="599"/>
                  <a:pt x="1075" y="897"/>
                  <a:pt x="856" y="1270"/>
                </a:cubicBezTo>
                <a:lnTo>
                  <a:pt x="1410" y="414"/>
                </a:lnTo>
                <a:close/>
                <a:moveTo>
                  <a:pt x="1288" y="273"/>
                </a:moveTo>
                <a:lnTo>
                  <a:pt x="1288" y="273"/>
                </a:lnTo>
                <a:lnTo>
                  <a:pt x="1288" y="273"/>
                </a:lnTo>
                <a:cubicBezTo>
                  <a:pt x="1180" y="324"/>
                  <a:pt x="1065" y="369"/>
                  <a:pt x="959" y="423"/>
                </a:cubicBezTo>
                <a:lnTo>
                  <a:pt x="959" y="423"/>
                </a:lnTo>
                <a:cubicBezTo>
                  <a:pt x="650" y="581"/>
                  <a:pt x="324" y="674"/>
                  <a:pt x="76" y="865"/>
                </a:cubicBezTo>
                <a:lnTo>
                  <a:pt x="76" y="865"/>
                </a:lnTo>
                <a:cubicBezTo>
                  <a:pt x="241" y="944"/>
                  <a:pt x="440" y="989"/>
                  <a:pt x="564" y="1110"/>
                </a:cubicBezTo>
                <a:lnTo>
                  <a:pt x="564" y="1110"/>
                </a:lnTo>
                <a:cubicBezTo>
                  <a:pt x="950" y="809"/>
                  <a:pt x="1310" y="483"/>
                  <a:pt x="1636" y="122"/>
                </a:cubicBezTo>
                <a:lnTo>
                  <a:pt x="1636" y="122"/>
                </a:lnTo>
                <a:cubicBezTo>
                  <a:pt x="1635" y="117"/>
                  <a:pt x="1634" y="111"/>
                  <a:pt x="1627" y="113"/>
                </a:cubicBezTo>
                <a:lnTo>
                  <a:pt x="1627" y="113"/>
                </a:lnTo>
                <a:cubicBezTo>
                  <a:pt x="1515" y="157"/>
                  <a:pt x="1408" y="216"/>
                  <a:pt x="1288" y="273"/>
                </a:cubicBezTo>
                <a:close/>
                <a:moveTo>
                  <a:pt x="733" y="1345"/>
                </a:moveTo>
                <a:lnTo>
                  <a:pt x="733" y="1345"/>
                </a:lnTo>
                <a:lnTo>
                  <a:pt x="733" y="1345"/>
                </a:lnTo>
                <a:cubicBezTo>
                  <a:pt x="768" y="1310"/>
                  <a:pt x="771" y="1245"/>
                  <a:pt x="837" y="1241"/>
                </a:cubicBezTo>
                <a:lnTo>
                  <a:pt x="837" y="1241"/>
                </a:lnTo>
                <a:cubicBezTo>
                  <a:pt x="856" y="1206"/>
                  <a:pt x="823" y="1217"/>
                  <a:pt x="827" y="1176"/>
                </a:cubicBezTo>
                <a:lnTo>
                  <a:pt x="827" y="1176"/>
                </a:lnTo>
                <a:cubicBezTo>
                  <a:pt x="836" y="1115"/>
                  <a:pt x="875" y="1035"/>
                  <a:pt x="865" y="988"/>
                </a:cubicBezTo>
                <a:lnTo>
                  <a:pt x="865" y="988"/>
                </a:lnTo>
                <a:cubicBezTo>
                  <a:pt x="807" y="1042"/>
                  <a:pt x="835" y="1233"/>
                  <a:pt x="752" y="1232"/>
                </a:cubicBezTo>
                <a:lnTo>
                  <a:pt x="752" y="1232"/>
                </a:lnTo>
                <a:cubicBezTo>
                  <a:pt x="763" y="1210"/>
                  <a:pt x="787" y="1154"/>
                  <a:pt x="762" y="1129"/>
                </a:cubicBezTo>
                <a:lnTo>
                  <a:pt x="762" y="1129"/>
                </a:lnTo>
                <a:cubicBezTo>
                  <a:pt x="752" y="1205"/>
                  <a:pt x="695" y="1237"/>
                  <a:pt x="687" y="1316"/>
                </a:cubicBezTo>
                <a:lnTo>
                  <a:pt x="687" y="1316"/>
                </a:lnTo>
                <a:cubicBezTo>
                  <a:pt x="728" y="1320"/>
                  <a:pt x="711" y="1266"/>
                  <a:pt x="743" y="1260"/>
                </a:cubicBezTo>
                <a:lnTo>
                  <a:pt x="743" y="1260"/>
                </a:lnTo>
                <a:cubicBezTo>
                  <a:pt x="739" y="1280"/>
                  <a:pt x="689" y="1337"/>
                  <a:pt x="733" y="1345"/>
                </a:cubicBezTo>
                <a:close/>
                <a:moveTo>
                  <a:pt x="1749" y="0"/>
                </a:moveTo>
                <a:lnTo>
                  <a:pt x="1749" y="0"/>
                </a:lnTo>
                <a:cubicBezTo>
                  <a:pt x="1754" y="57"/>
                  <a:pt x="1728" y="118"/>
                  <a:pt x="1711" y="169"/>
                </a:cubicBezTo>
                <a:lnTo>
                  <a:pt x="1711" y="169"/>
                </a:lnTo>
                <a:cubicBezTo>
                  <a:pt x="1601" y="497"/>
                  <a:pt x="1528" y="874"/>
                  <a:pt x="1439" y="1251"/>
                </a:cubicBezTo>
                <a:lnTo>
                  <a:pt x="1439" y="1251"/>
                </a:lnTo>
                <a:cubicBezTo>
                  <a:pt x="1414" y="1353"/>
                  <a:pt x="1387" y="1448"/>
                  <a:pt x="1382" y="1580"/>
                </a:cubicBezTo>
                <a:lnTo>
                  <a:pt x="1382" y="1580"/>
                </a:lnTo>
                <a:cubicBezTo>
                  <a:pt x="1228" y="1533"/>
                  <a:pt x="1112" y="1448"/>
                  <a:pt x="978" y="1382"/>
                </a:cubicBezTo>
                <a:lnTo>
                  <a:pt x="978" y="1382"/>
                </a:lnTo>
                <a:cubicBezTo>
                  <a:pt x="928" y="1417"/>
                  <a:pt x="905" y="1476"/>
                  <a:pt x="874" y="1533"/>
                </a:cubicBezTo>
                <a:lnTo>
                  <a:pt x="874" y="1533"/>
                </a:lnTo>
                <a:cubicBezTo>
                  <a:pt x="846" y="1584"/>
                  <a:pt x="829" y="1650"/>
                  <a:pt x="780" y="1683"/>
                </a:cubicBezTo>
                <a:lnTo>
                  <a:pt x="780" y="1683"/>
                </a:lnTo>
                <a:cubicBezTo>
                  <a:pt x="698" y="1616"/>
                  <a:pt x="686" y="1481"/>
                  <a:pt x="649" y="1363"/>
                </a:cubicBezTo>
                <a:lnTo>
                  <a:pt x="649" y="1363"/>
                </a:lnTo>
                <a:cubicBezTo>
                  <a:pt x="638" y="1330"/>
                  <a:pt x="617" y="1296"/>
                  <a:pt x="602" y="1260"/>
                </a:cubicBezTo>
                <a:lnTo>
                  <a:pt x="602" y="1260"/>
                </a:lnTo>
                <a:cubicBezTo>
                  <a:pt x="587" y="1223"/>
                  <a:pt x="584" y="1185"/>
                  <a:pt x="564" y="1157"/>
                </a:cubicBezTo>
                <a:lnTo>
                  <a:pt x="564" y="1157"/>
                </a:lnTo>
                <a:cubicBezTo>
                  <a:pt x="496" y="1055"/>
                  <a:pt x="362" y="1035"/>
                  <a:pt x="245" y="988"/>
                </a:cubicBezTo>
                <a:lnTo>
                  <a:pt x="245" y="988"/>
                </a:lnTo>
                <a:cubicBezTo>
                  <a:pt x="203" y="970"/>
                  <a:pt x="165" y="939"/>
                  <a:pt x="123" y="922"/>
                </a:cubicBezTo>
                <a:lnTo>
                  <a:pt x="123" y="922"/>
                </a:lnTo>
                <a:cubicBezTo>
                  <a:pt x="81" y="905"/>
                  <a:pt x="29" y="907"/>
                  <a:pt x="0" y="865"/>
                </a:cubicBezTo>
                <a:lnTo>
                  <a:pt x="0" y="865"/>
                </a:lnTo>
                <a:cubicBezTo>
                  <a:pt x="230" y="660"/>
                  <a:pt x="558" y="590"/>
                  <a:pt x="846" y="442"/>
                </a:cubicBezTo>
                <a:lnTo>
                  <a:pt x="846" y="442"/>
                </a:lnTo>
                <a:cubicBezTo>
                  <a:pt x="990" y="369"/>
                  <a:pt x="1135" y="301"/>
                  <a:pt x="1279" y="235"/>
                </a:cubicBezTo>
                <a:lnTo>
                  <a:pt x="1279" y="235"/>
                </a:lnTo>
                <a:cubicBezTo>
                  <a:pt x="1440" y="160"/>
                  <a:pt x="1599" y="104"/>
                  <a:pt x="1730" y="0"/>
                </a:cubicBezTo>
                <a:lnTo>
                  <a:pt x="17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8742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369" y="850034"/>
            <a:ext cx="10515600" cy="1325563"/>
          </a:xfrm>
        </p:spPr>
        <p:txBody>
          <a:bodyPr/>
          <a:lstStyle/>
          <a:p>
            <a:r>
              <a:rPr lang="en-US" dirty="0"/>
              <a:t>Learning and collaboration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877" y="2005806"/>
            <a:ext cx="6499274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77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109" y="669925"/>
            <a:ext cx="10515600" cy="1325563"/>
          </a:xfrm>
        </p:spPr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pc="300" dirty="0">
                <a:solidFill>
                  <a:schemeClr val="tx2"/>
                </a:solidFill>
                <a:latin typeface="Amatic SC" pitchFamily="2" charset="0"/>
                <a:ea typeface="Nunito Bold" charset="0"/>
                <a:cs typeface="Arima Madurai Semi" pitchFamily="2" charset="77"/>
              </a:rPr>
              <a:t>A person who never made a mistake never tried anything new [</a:t>
            </a:r>
            <a:r>
              <a:rPr lang="en-US" b="1" dirty="0"/>
              <a:t>Albert Einstein</a:t>
            </a:r>
            <a:r>
              <a:rPr lang="en-US" b="1" spc="300" dirty="0">
                <a:solidFill>
                  <a:schemeClr val="tx2"/>
                </a:solidFill>
                <a:latin typeface="Amatic SC" pitchFamily="2" charset="0"/>
                <a:ea typeface="Nunito Bold" charset="0"/>
                <a:cs typeface="Arima Madurai Semi" pitchFamily="2" charset="77"/>
              </a:rPr>
              <a:t>]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582" y="2952969"/>
            <a:ext cx="8539089" cy="322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47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5795"/>
            <a:ext cx="10515600" cy="132556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facts and statistics collected together for reference or analysis.</a:t>
            </a:r>
          </a:p>
          <a:p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n individual unit that contains raw materials which do not carry any specific meaning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58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Information: facts provided or learned about something or someone</a:t>
            </a:r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Information is a group of data that collectively carries a logical meaning. Data doesn't depend on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2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2" y="697741"/>
            <a:ext cx="10515600" cy="1325563"/>
          </a:xfrm>
        </p:spPr>
        <p:txBody>
          <a:bodyPr/>
          <a:lstStyle/>
          <a:p>
            <a:r>
              <a:rPr lang="en-US" dirty="0"/>
              <a:t>Introduction to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computer is an electronic device that processes data, converting</a:t>
            </a:r>
            <a:br>
              <a:rPr lang="en-US" dirty="0"/>
            </a:br>
            <a:r>
              <a:rPr lang="en-US" dirty="0"/>
              <a:t>it into information that is useful to people 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“Computers are everywhere” overstatement? 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765" y="3615603"/>
            <a:ext cx="2718954" cy="2009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928" y="3546546"/>
            <a:ext cx="3089563" cy="2147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700" y="3449780"/>
            <a:ext cx="3106448" cy="234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8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4C99-78B8-4340-92A3-997EC624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dirty="0">
                <a:effectLst/>
                <a:latin typeface="Arial" panose="020B0604020202020204" pitchFamily="34" charset="0"/>
              </a:rPr>
              <a:t>An operating system (OS) is: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591D2-9F17-40E9-A176-B6E0F045C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79627"/>
          </a:xfrm>
        </p:spPr>
        <p:txBody>
          <a:bodyPr anchor="t"/>
          <a:lstStyle/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18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intermediary between the user of a computer and the computer hardware” 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18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“manages the computer hardware”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595959"/>
                </a:solidFill>
                <a:latin typeface="Arial" panose="020B0604020202020204" pitchFamily="34" charset="0"/>
              </a:rPr>
              <a:t> </a:t>
            </a:r>
            <a:endParaRPr lang="en-US" sz="18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5295586-D31A-478E-A0FC-F6AF399C2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950" y="3429000"/>
            <a:ext cx="2228850" cy="280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041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016" y="453737"/>
            <a:ext cx="3943350" cy="590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2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4454" y="711489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matic SC" pitchFamily="2" charset="0"/>
                <a:ea typeface="Nunito Bold" charset="0"/>
                <a:cs typeface="Arima Madurai Semi" pitchFamily="2" charset="77"/>
              </a:rPr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dirty="0"/>
              <a:t>Any program you run on your computer</a:t>
            </a:r>
          </a:p>
          <a:p>
            <a:pPr marL="800100" lvl="1" indent="-342900" fontAlgn="base"/>
            <a:r>
              <a:rPr lang="en-US" dirty="0"/>
              <a:t>Microsoft Word</a:t>
            </a:r>
          </a:p>
          <a:p>
            <a:pPr marL="800100" lvl="1" indent="-342900" fontAlgn="base"/>
            <a:r>
              <a:rPr lang="en-US" dirty="0"/>
              <a:t>Google Chrome</a:t>
            </a:r>
          </a:p>
          <a:p>
            <a:pPr marL="800100" lvl="1" indent="-342900" fontAlgn="base"/>
            <a:r>
              <a:rPr lang="en-US" dirty="0"/>
              <a:t>Note application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dirty="0"/>
              <a:t>.exe (Windows) or .app (Mac) file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dirty="0"/>
              <a:t>Can use without knowing how it works behind the scenes (</a:t>
            </a:r>
            <a:r>
              <a:rPr lang="en-US" b="1" dirty="0"/>
              <a:t>abstraction</a:t>
            </a:r>
            <a:r>
              <a:rPr lang="en-US" dirty="0"/>
              <a:t>)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dirty="0"/>
              <a:t>Programs are written in </a:t>
            </a:r>
            <a:r>
              <a:rPr lang="en-US" b="1" dirty="0"/>
              <a:t>code</a:t>
            </a:r>
            <a:r>
              <a:rPr lang="en-US" dirty="0"/>
              <a:t>, the next layer of abstraction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36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233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Amatic SC</vt:lpstr>
      <vt:lpstr>arial</vt:lpstr>
      <vt:lpstr>arial</vt:lpstr>
      <vt:lpstr>Calibri</vt:lpstr>
      <vt:lpstr>Calibri Light</vt:lpstr>
      <vt:lpstr>Times New Roman</vt:lpstr>
      <vt:lpstr>Wingdings</vt:lpstr>
      <vt:lpstr>Office Theme</vt:lpstr>
      <vt:lpstr>INTRODUCTION TO INFORMATION AND COMMUNICATION TECHNOLOGIES </vt:lpstr>
      <vt:lpstr>Learning and collaboration </vt:lpstr>
      <vt:lpstr>History</vt:lpstr>
      <vt:lpstr>DATA</vt:lpstr>
      <vt:lpstr>Information </vt:lpstr>
      <vt:lpstr>Introduction to Computer</vt:lpstr>
      <vt:lpstr>An operating system (OS) is:</vt:lpstr>
      <vt:lpstr>PowerPoint Presentation</vt:lpstr>
      <vt:lpstr>APPLICATIONS</vt:lpstr>
      <vt:lpstr>Uses of Computer (Daily Life)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INFORMATION AND COMMUNICATION TECHNOLOGIES </dc:title>
  <dc:creator>MUHAMMAD ALI</dc:creator>
  <cp:lastModifiedBy>Mustafa Malik</cp:lastModifiedBy>
  <cp:revision>151</cp:revision>
  <dcterms:created xsi:type="dcterms:W3CDTF">2022-08-14T14:14:23Z</dcterms:created>
  <dcterms:modified xsi:type="dcterms:W3CDTF">2023-08-23T12:57:45Z</dcterms:modified>
</cp:coreProperties>
</file>