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12192000"/>
  <p:notesSz cx="6858000" cy="9144000"/>
  <p:embeddedFontLst>
    <p:embeddedFont>
      <p:font typeface="Book Antiqua"/>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0" roundtripDataSignature="AMtx7mg+ZfidStMjXvRZSuZI0nO2XsWSD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BookAntiqua-regular.fntdata"/><Relationship Id="rId25" Type="http://schemas.openxmlformats.org/officeDocument/2006/relationships/slide" Target="slides/slide20.xml"/><Relationship Id="rId28" Type="http://schemas.openxmlformats.org/officeDocument/2006/relationships/font" Target="fonts/BookAntiqua-italic.fntdata"/><Relationship Id="rId27" Type="http://schemas.openxmlformats.org/officeDocument/2006/relationships/font" Target="fonts/BookAntiqua-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BookAntiqua-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8" name="Google Shape;1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75" name="Google Shape;75;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81" name="Google Shape;81;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0" name="Shape 90"/>
        <p:cNvGrpSpPr/>
        <p:nvPr/>
      </p:nvGrpSpPr>
      <p:grpSpPr>
        <a:xfrm>
          <a:off x="0" y="0"/>
          <a:ext cx="0" cy="0"/>
          <a:chOff x="0" y="0"/>
          <a:chExt cx="0" cy="0"/>
        </a:xfrm>
      </p:grpSpPr>
      <p:sp>
        <p:nvSpPr>
          <p:cNvPr id="91" name="Google Shape;9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4" name="Shape 94"/>
        <p:cNvGrpSpPr/>
        <p:nvPr/>
      </p:nvGrpSpPr>
      <p:grpSpPr>
        <a:xfrm>
          <a:off x="0" y="0"/>
          <a:ext cx="0" cy="0"/>
          <a:chOff x="0" y="0"/>
          <a:chExt cx="0" cy="0"/>
        </a:xfrm>
      </p:grpSpPr>
      <p:sp>
        <p:nvSpPr>
          <p:cNvPr id="95" name="Google Shape;95;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0" name="Shape 100"/>
        <p:cNvGrpSpPr/>
        <p:nvPr/>
      </p:nvGrpSpPr>
      <p:grpSpPr>
        <a:xfrm>
          <a:off x="0" y="0"/>
          <a:ext cx="0" cy="0"/>
          <a:chOff x="0" y="0"/>
          <a:chExt cx="0" cy="0"/>
        </a:xfrm>
      </p:grpSpPr>
      <p:sp>
        <p:nvSpPr>
          <p:cNvPr id="101" name="Google Shape;101;p3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3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03" name="Google Shape;103;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6" name="Shape 106"/>
        <p:cNvGrpSpPr/>
        <p:nvPr/>
      </p:nvGrpSpPr>
      <p:grpSpPr>
        <a:xfrm>
          <a:off x="0" y="0"/>
          <a:ext cx="0" cy="0"/>
          <a:chOff x="0" y="0"/>
          <a:chExt cx="0" cy="0"/>
        </a:xfrm>
      </p:grpSpPr>
      <p:sp>
        <p:nvSpPr>
          <p:cNvPr id="107" name="Google Shape;107;p3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3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09" name="Google Shape;109;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2" name="Shape 112"/>
        <p:cNvGrpSpPr/>
        <p:nvPr/>
      </p:nvGrpSpPr>
      <p:grpSpPr>
        <a:xfrm>
          <a:off x="0" y="0"/>
          <a:ext cx="0" cy="0"/>
          <a:chOff x="0" y="0"/>
          <a:chExt cx="0" cy="0"/>
        </a:xfrm>
      </p:grpSpPr>
      <p:sp>
        <p:nvSpPr>
          <p:cNvPr id="113" name="Google Shape;113;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3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3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6" name="Google Shape;116;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9" name="Shape 119"/>
        <p:cNvGrpSpPr/>
        <p:nvPr/>
      </p:nvGrpSpPr>
      <p:grpSpPr>
        <a:xfrm>
          <a:off x="0" y="0"/>
          <a:ext cx="0" cy="0"/>
          <a:chOff x="0" y="0"/>
          <a:chExt cx="0" cy="0"/>
        </a:xfrm>
      </p:grpSpPr>
      <p:sp>
        <p:nvSpPr>
          <p:cNvPr id="120" name="Google Shape;120;p3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3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2" name="Google Shape;122;p3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3" name="Google Shape;123;p3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4" name="Google Shape;124;p3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5" name="Google Shape;125;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8" name="Shape 128"/>
        <p:cNvGrpSpPr/>
        <p:nvPr/>
      </p:nvGrpSpPr>
      <p:grpSpPr>
        <a:xfrm>
          <a:off x="0" y="0"/>
          <a:ext cx="0" cy="0"/>
          <a:chOff x="0" y="0"/>
          <a:chExt cx="0" cy="0"/>
        </a:xfrm>
      </p:grpSpPr>
      <p:sp>
        <p:nvSpPr>
          <p:cNvPr id="129" name="Google Shape;129;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3" name="Shape 133"/>
        <p:cNvGrpSpPr/>
        <p:nvPr/>
      </p:nvGrpSpPr>
      <p:grpSpPr>
        <a:xfrm>
          <a:off x="0" y="0"/>
          <a:ext cx="0" cy="0"/>
          <a:chOff x="0" y="0"/>
          <a:chExt cx="0" cy="0"/>
        </a:xfrm>
      </p:grpSpPr>
      <p:sp>
        <p:nvSpPr>
          <p:cNvPr id="134" name="Google Shape;134;p4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4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36" name="Google Shape;136;p4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7" name="Google Shape;137;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4" name="Google Shape;24;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0" name="Shape 140"/>
        <p:cNvGrpSpPr/>
        <p:nvPr/>
      </p:nvGrpSpPr>
      <p:grpSpPr>
        <a:xfrm>
          <a:off x="0" y="0"/>
          <a:ext cx="0" cy="0"/>
          <a:chOff x="0" y="0"/>
          <a:chExt cx="0" cy="0"/>
        </a:xfrm>
      </p:grpSpPr>
      <p:sp>
        <p:nvSpPr>
          <p:cNvPr id="141" name="Google Shape;141;p4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42"/>
          <p:cNvSpPr/>
          <p:nvPr>
            <p:ph idx="2" type="pic"/>
          </p:nvPr>
        </p:nvSpPr>
        <p:spPr>
          <a:xfrm>
            <a:off x="5183188" y="987425"/>
            <a:ext cx="6172200" cy="4873625"/>
          </a:xfrm>
          <a:prstGeom prst="rect">
            <a:avLst/>
          </a:prstGeom>
          <a:noFill/>
          <a:ln>
            <a:noFill/>
          </a:ln>
        </p:spPr>
      </p:sp>
      <p:sp>
        <p:nvSpPr>
          <p:cNvPr id="143" name="Google Shape;143;p4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4" name="Google Shape;144;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7" name="Shape 147"/>
        <p:cNvGrpSpPr/>
        <p:nvPr/>
      </p:nvGrpSpPr>
      <p:grpSpPr>
        <a:xfrm>
          <a:off x="0" y="0"/>
          <a:ext cx="0" cy="0"/>
          <a:chOff x="0" y="0"/>
          <a:chExt cx="0" cy="0"/>
        </a:xfrm>
      </p:grpSpPr>
      <p:sp>
        <p:nvSpPr>
          <p:cNvPr id="148" name="Google Shape;148;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4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0" name="Google Shape;150;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4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 name="Google Shape;155;p4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6" name="Google Shape;156;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2" name="Shape 32"/>
        <p:cNvGrpSpPr/>
        <p:nvPr/>
      </p:nvGrpSpPr>
      <p:grpSpPr>
        <a:xfrm>
          <a:off x="0" y="0"/>
          <a:ext cx="0" cy="0"/>
          <a:chOff x="0" y="0"/>
          <a:chExt cx="0" cy="0"/>
        </a:xfrm>
      </p:grpSpPr>
      <p:sp>
        <p:nvSpPr>
          <p:cNvPr id="33" name="Google Shape;33;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2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sz="24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39" name="Google Shape;39;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3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3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6" name="Google Shape;46;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3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52" name="Google Shape;52;p3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3" name="Google Shape;53;p3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400"/>
              <a:buNone/>
              <a:defRPr b="1" sz="2400"/>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54" name="Google Shape;54;p3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55" name="Google Shape;5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lt1"/>
              </a:buClr>
              <a:buSzPts val="3200"/>
              <a:buChar char="•"/>
              <a:defRPr sz="3200"/>
            </a:lvl1pPr>
            <a:lvl2pPr indent="-406400" lvl="1" marL="914400" algn="l">
              <a:lnSpc>
                <a:spcPct val="90000"/>
              </a:lnSpc>
              <a:spcBef>
                <a:spcPts val="500"/>
              </a:spcBef>
              <a:spcAft>
                <a:spcPts val="0"/>
              </a:spcAft>
              <a:buClr>
                <a:schemeClr val="lt1"/>
              </a:buClr>
              <a:buSzPts val="2800"/>
              <a:buChar char="•"/>
              <a:defRPr sz="2800"/>
            </a:lvl2pPr>
            <a:lvl3pPr indent="-381000" lvl="2" marL="1371600" algn="l">
              <a:lnSpc>
                <a:spcPct val="90000"/>
              </a:lnSpc>
              <a:spcBef>
                <a:spcPts val="500"/>
              </a:spcBef>
              <a:spcAft>
                <a:spcPts val="0"/>
              </a:spcAft>
              <a:buClr>
                <a:schemeClr val="lt1"/>
              </a:buClr>
              <a:buSzPts val="2400"/>
              <a:buChar char="•"/>
              <a:defRPr sz="2400"/>
            </a:lvl3pPr>
            <a:lvl4pPr indent="-355600" lvl="3" marL="1828800" algn="l">
              <a:lnSpc>
                <a:spcPct val="90000"/>
              </a:lnSpc>
              <a:spcBef>
                <a:spcPts val="500"/>
              </a:spcBef>
              <a:spcAft>
                <a:spcPts val="0"/>
              </a:spcAft>
              <a:buClr>
                <a:schemeClr val="lt1"/>
              </a:buClr>
              <a:buSzPts val="2000"/>
              <a:buChar char="•"/>
              <a:defRPr sz="2000"/>
            </a:lvl4pPr>
            <a:lvl5pPr indent="-355600" lvl="4" marL="2286000" algn="l">
              <a:lnSpc>
                <a:spcPct val="90000"/>
              </a:lnSpc>
              <a:spcBef>
                <a:spcPts val="500"/>
              </a:spcBef>
              <a:spcAft>
                <a:spcPts val="0"/>
              </a:spcAft>
              <a:buClr>
                <a:schemeClr val="lt1"/>
              </a:buClr>
              <a:buSzPts val="2000"/>
              <a:buChar char="•"/>
              <a:defRPr sz="2000"/>
            </a:lvl5pPr>
            <a:lvl6pPr indent="-355600" lvl="5" marL="2743200" algn="l">
              <a:lnSpc>
                <a:spcPct val="90000"/>
              </a:lnSpc>
              <a:spcBef>
                <a:spcPts val="500"/>
              </a:spcBef>
              <a:spcAft>
                <a:spcPts val="0"/>
              </a:spcAft>
              <a:buClr>
                <a:schemeClr val="lt1"/>
              </a:buClr>
              <a:buSzPts val="2000"/>
              <a:buChar char="•"/>
              <a:defRPr sz="2000"/>
            </a:lvl6pPr>
            <a:lvl7pPr indent="-355600" lvl="6" marL="3200400" algn="l">
              <a:lnSpc>
                <a:spcPct val="90000"/>
              </a:lnSpc>
              <a:spcBef>
                <a:spcPts val="500"/>
              </a:spcBef>
              <a:spcAft>
                <a:spcPts val="0"/>
              </a:spcAft>
              <a:buClr>
                <a:schemeClr val="lt1"/>
              </a:buClr>
              <a:buSzPts val="2000"/>
              <a:buChar char="•"/>
              <a:defRPr sz="2000"/>
            </a:lvl7pPr>
            <a:lvl8pPr indent="-355600" lvl="7" marL="3657600" algn="l">
              <a:lnSpc>
                <a:spcPct val="90000"/>
              </a:lnSpc>
              <a:spcBef>
                <a:spcPts val="500"/>
              </a:spcBef>
              <a:spcAft>
                <a:spcPts val="0"/>
              </a:spcAft>
              <a:buClr>
                <a:schemeClr val="lt1"/>
              </a:buClr>
              <a:buSzPts val="2000"/>
              <a:buChar char="•"/>
              <a:defRPr sz="2000"/>
            </a:lvl8pPr>
            <a:lvl9pPr indent="-355600" lvl="8" marL="4114800" algn="l">
              <a:lnSpc>
                <a:spcPct val="90000"/>
              </a:lnSpc>
              <a:spcBef>
                <a:spcPts val="500"/>
              </a:spcBef>
              <a:spcAft>
                <a:spcPts val="0"/>
              </a:spcAft>
              <a:buClr>
                <a:schemeClr val="lt1"/>
              </a:buClr>
              <a:buSzPts val="2000"/>
              <a:buChar char="•"/>
              <a:defRPr sz="2000"/>
            </a:lvl9pPr>
          </a:lstStyle>
          <a:p/>
        </p:txBody>
      </p:sp>
      <p:sp>
        <p:nvSpPr>
          <p:cNvPr id="61" name="Google Shape;61;p3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2" name="Google Shape;62;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3"/>
          <p:cNvSpPr/>
          <p:nvPr>
            <p:ph idx="2" type="pic"/>
          </p:nvPr>
        </p:nvSpPr>
        <p:spPr>
          <a:xfrm>
            <a:off x="5183188" y="987425"/>
            <a:ext cx="6172200" cy="4873625"/>
          </a:xfrm>
          <a:prstGeom prst="rect">
            <a:avLst/>
          </a:prstGeom>
          <a:noFill/>
          <a:ln>
            <a:noFill/>
          </a:ln>
        </p:spPr>
      </p:sp>
      <p:sp>
        <p:nvSpPr>
          <p:cNvPr id="68" name="Google Shape;68;p3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9" name="Google Shape;69;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Calibri"/>
              <a:buNone/>
              <a:defRPr b="0" i="0" sz="4400" u="none" cap="none" strike="noStrik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9pPr>
          </a:lstStyle>
          <a:p/>
        </p:txBody>
      </p:sp>
      <p:sp>
        <p:nvSpPr>
          <p:cNvPr id="12" name="Google Shape;12;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3" name="Google Shape;13;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4" name="Google Shape;14;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Calibri"/>
                <a:ea typeface="Calibri"/>
                <a:cs typeface="Calibri"/>
                <a:sym typeface="Calibri"/>
              </a:defRPr>
            </a:lvl1pPr>
            <a:lvl2pPr indent="0" lvl="1" marL="0" marR="0" rtl="0" algn="r">
              <a:spcBef>
                <a:spcPts val="0"/>
              </a:spcBef>
              <a:buNone/>
              <a:defRPr b="0" i="0" sz="1200" u="none" cap="none" strike="noStrike">
                <a:solidFill>
                  <a:schemeClr val="lt1"/>
                </a:solidFill>
                <a:latin typeface="Calibri"/>
                <a:ea typeface="Calibri"/>
                <a:cs typeface="Calibri"/>
                <a:sym typeface="Calibri"/>
              </a:defRPr>
            </a:lvl2pPr>
            <a:lvl3pPr indent="0" lvl="2" marL="0" marR="0" rtl="0" algn="r">
              <a:spcBef>
                <a:spcPts val="0"/>
              </a:spcBef>
              <a:buNone/>
              <a:defRPr b="0" i="0" sz="1200" u="none" cap="none" strike="noStrike">
                <a:solidFill>
                  <a:schemeClr val="lt1"/>
                </a:solidFill>
                <a:latin typeface="Calibri"/>
                <a:ea typeface="Calibri"/>
                <a:cs typeface="Calibri"/>
                <a:sym typeface="Calibri"/>
              </a:defRPr>
            </a:lvl3pPr>
            <a:lvl4pPr indent="0" lvl="3" marL="0" marR="0" rtl="0" algn="r">
              <a:spcBef>
                <a:spcPts val="0"/>
              </a:spcBef>
              <a:buNone/>
              <a:defRPr b="0" i="0" sz="1200" u="none" cap="none" strike="noStrike">
                <a:solidFill>
                  <a:schemeClr val="lt1"/>
                </a:solidFill>
                <a:latin typeface="Calibri"/>
                <a:ea typeface="Calibri"/>
                <a:cs typeface="Calibri"/>
                <a:sym typeface="Calibri"/>
              </a:defRPr>
            </a:lvl4pPr>
            <a:lvl5pPr indent="0" lvl="4" marL="0" marR="0" rtl="0" algn="r">
              <a:spcBef>
                <a:spcPts val="0"/>
              </a:spcBef>
              <a:buNone/>
              <a:defRPr b="0" i="0" sz="1200" u="none" cap="none" strike="noStrike">
                <a:solidFill>
                  <a:schemeClr val="lt1"/>
                </a:solidFill>
                <a:latin typeface="Calibri"/>
                <a:ea typeface="Calibri"/>
                <a:cs typeface="Calibri"/>
                <a:sym typeface="Calibri"/>
              </a:defRPr>
            </a:lvl5pPr>
            <a:lvl6pPr indent="0" lvl="5" marL="0" marR="0" rtl="0" algn="r">
              <a:spcBef>
                <a:spcPts val="0"/>
              </a:spcBef>
              <a:buNone/>
              <a:defRPr b="0" i="0" sz="1200" u="none" cap="none" strike="noStrike">
                <a:solidFill>
                  <a:schemeClr val="lt1"/>
                </a:solidFill>
                <a:latin typeface="Calibri"/>
                <a:ea typeface="Calibri"/>
                <a:cs typeface="Calibri"/>
                <a:sym typeface="Calibri"/>
              </a:defRPr>
            </a:lvl6pPr>
            <a:lvl7pPr indent="0" lvl="6" marL="0" marR="0" rtl="0" algn="r">
              <a:spcBef>
                <a:spcPts val="0"/>
              </a:spcBef>
              <a:buNone/>
              <a:defRPr b="0" i="0" sz="1200" u="none" cap="none" strike="noStrike">
                <a:solidFill>
                  <a:schemeClr val="lt1"/>
                </a:solidFill>
                <a:latin typeface="Calibri"/>
                <a:ea typeface="Calibri"/>
                <a:cs typeface="Calibri"/>
                <a:sym typeface="Calibri"/>
              </a:defRPr>
            </a:lvl7pPr>
            <a:lvl8pPr indent="0" lvl="7" marL="0" marR="0" rtl="0" algn="r">
              <a:spcBef>
                <a:spcPts val="0"/>
              </a:spcBef>
              <a:buNone/>
              <a:defRPr b="0" i="0" sz="1200" u="none" cap="none" strike="noStrike">
                <a:solidFill>
                  <a:schemeClr val="lt1"/>
                </a:solidFill>
                <a:latin typeface="Calibri"/>
                <a:ea typeface="Calibri"/>
                <a:cs typeface="Calibri"/>
                <a:sym typeface="Calibri"/>
              </a:defRPr>
            </a:lvl8pPr>
            <a:lvl9pPr indent="0" lvl="8" marL="0" marR="0" rtl="0" algn="r">
              <a:spcBef>
                <a:spcPts val="0"/>
              </a:spcBef>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6" name="Google Shape;86;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7" name="Google Shape;8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8" name="Google Shape;8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9" name="Google Shape;8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7D6DFC">
                <a:alpha val="63921"/>
              </a:srgbClr>
            </a:gs>
            <a:gs pos="3000">
              <a:srgbClr val="695CD3"/>
            </a:gs>
            <a:gs pos="21000">
              <a:srgbClr val="5A4EB4"/>
            </a:gs>
            <a:gs pos="33000">
              <a:srgbClr val="4C4298"/>
            </a:gs>
            <a:gs pos="66000">
              <a:srgbClr val="002060"/>
            </a:gs>
            <a:gs pos="86000">
              <a:srgbClr val="002060"/>
            </a:gs>
            <a:gs pos="100000">
              <a:srgbClr val="002060"/>
            </a:gs>
          </a:gsLst>
          <a:lin ang="1800000" scaled="0"/>
        </a:gradFill>
      </p:bgPr>
    </p:bg>
    <p:spTree>
      <p:nvGrpSpPr>
        <p:cNvPr id="162" name="Shape 162"/>
        <p:cNvGrpSpPr/>
        <p:nvPr/>
      </p:nvGrpSpPr>
      <p:grpSpPr>
        <a:xfrm>
          <a:off x="0" y="0"/>
          <a:ext cx="0" cy="0"/>
          <a:chOff x="0" y="0"/>
          <a:chExt cx="0" cy="0"/>
        </a:xfrm>
      </p:grpSpPr>
      <p:pic>
        <p:nvPicPr>
          <p:cNvPr descr="ClickUp Logo and symbol, meaning, history, PNG, brand" id="163" name="Google Shape;163;p1"/>
          <p:cNvPicPr preferRelativeResize="0"/>
          <p:nvPr/>
        </p:nvPicPr>
        <p:blipFill rotWithShape="1">
          <a:blip r:embed="rId3">
            <a:alphaModFix/>
          </a:blip>
          <a:srcRect b="0" l="0" r="76184" t="0"/>
          <a:stretch/>
        </p:blipFill>
        <p:spPr>
          <a:xfrm>
            <a:off x="1310640" y="730367"/>
            <a:ext cx="2097965" cy="4799679"/>
          </a:xfrm>
          <a:prstGeom prst="rect">
            <a:avLst/>
          </a:prstGeom>
          <a:noFill/>
          <a:ln>
            <a:noFill/>
          </a:ln>
        </p:spPr>
      </p:pic>
      <p:sp>
        <p:nvSpPr>
          <p:cNvPr id="164" name="Google Shape;164;p1"/>
          <p:cNvSpPr txBox="1"/>
          <p:nvPr>
            <p:ph type="ctrTitle"/>
          </p:nvPr>
        </p:nvSpPr>
        <p:spPr>
          <a:xfrm>
            <a:off x="2205037" y="4282271"/>
            <a:ext cx="7781926" cy="1247775"/>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3600"/>
              <a:buFont typeface="Arial"/>
              <a:buNone/>
            </a:pPr>
            <a:r>
              <a:rPr b="1" lang="en-US" sz="3600">
                <a:latin typeface="Arial"/>
                <a:ea typeface="Arial"/>
                <a:cs typeface="Arial"/>
                <a:sym typeface="Arial"/>
              </a:rPr>
              <a:t>ICT SEMESTER PROJECT</a:t>
            </a:r>
            <a:endParaRPr/>
          </a:p>
        </p:txBody>
      </p:sp>
      <p:pic>
        <p:nvPicPr>
          <p:cNvPr descr="ClickUp Logo and symbol, meaning, history, PNG, brand" id="165" name="Google Shape;165;p1"/>
          <p:cNvPicPr preferRelativeResize="0"/>
          <p:nvPr/>
        </p:nvPicPr>
        <p:blipFill rotWithShape="1">
          <a:blip r:embed="rId4">
            <a:alphaModFix/>
          </a:blip>
          <a:srcRect b="22105" l="24840" r="0" t="23609"/>
          <a:stretch/>
        </p:blipFill>
        <p:spPr>
          <a:xfrm>
            <a:off x="3055927" y="1739445"/>
            <a:ext cx="7223132" cy="2842494"/>
          </a:xfrm>
          <a:prstGeom prst="rect">
            <a:avLst/>
          </a:prstGeom>
          <a:noFill/>
          <a:ln>
            <a:noFill/>
          </a:ln>
          <a:effectLst>
            <a:outerShdw blurRad="50800" rotWithShape="0" algn="ctr" dir="5400000" dist="50800">
              <a:srgbClr val="000000"/>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10"/>
          <p:cNvPicPr preferRelativeResize="0"/>
          <p:nvPr/>
        </p:nvPicPr>
        <p:blipFill rotWithShape="1">
          <a:blip r:embed="rId3">
            <a:alphaModFix/>
          </a:blip>
          <a:srcRect b="2714" l="0" r="0" t="5564"/>
          <a:stretch/>
        </p:blipFill>
        <p:spPr>
          <a:xfrm>
            <a:off x="0" y="0"/>
            <a:ext cx="12192000" cy="5966371"/>
          </a:xfrm>
          <a:prstGeom prst="rect">
            <a:avLst/>
          </a:prstGeom>
          <a:noFill/>
          <a:ln>
            <a:noFill/>
          </a:ln>
        </p:spPr>
      </p:pic>
      <p:sp>
        <p:nvSpPr>
          <p:cNvPr id="241" name="Google Shape;241;p10"/>
          <p:cNvSpPr txBox="1"/>
          <p:nvPr/>
        </p:nvSpPr>
        <p:spPr>
          <a:xfrm>
            <a:off x="314960" y="5712371"/>
            <a:ext cx="11775440" cy="1569660"/>
          </a:xfrm>
          <a:prstGeom prst="rect">
            <a:avLst/>
          </a:prstGeom>
          <a:gradFill>
            <a:gsLst>
              <a:gs pos="0">
                <a:srgbClr val="FFFFFF">
                  <a:alpha val="0"/>
                </a:srgbClr>
              </a:gs>
              <a:gs pos="100000">
                <a:srgbClr val="D8D8D8">
                  <a:alpha val="63921"/>
                </a:srgbClr>
              </a:gs>
            </a:gsLst>
            <a:lin ang="5400000" scaled="0"/>
          </a:gra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Times New Roman"/>
                <a:ea typeface="Times New Roman"/>
                <a:cs typeface="Times New Roman"/>
                <a:sym typeface="Times New Roman"/>
              </a:rPr>
              <a:t>Increase productivity with the help of features such as time tracking, goal setting, and priority management.</a:t>
            </a:r>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2060"/>
            </a:gs>
            <a:gs pos="36000">
              <a:srgbClr val="17236D"/>
            </a:gs>
            <a:gs pos="69000">
              <a:srgbClr val="7030A0"/>
            </a:gs>
            <a:gs pos="79886">
              <a:srgbClr val="7030A0"/>
            </a:gs>
            <a:gs pos="93000">
              <a:srgbClr val="7030A0"/>
            </a:gs>
            <a:gs pos="100000">
              <a:srgbClr val="7030A0"/>
            </a:gs>
          </a:gsLst>
          <a:lin ang="18900000" scaled="0"/>
        </a:gradFill>
      </p:bgPr>
    </p:bg>
    <p:spTree>
      <p:nvGrpSpPr>
        <p:cNvPr id="245" name="Shape 245"/>
        <p:cNvGrpSpPr/>
        <p:nvPr/>
      </p:nvGrpSpPr>
      <p:grpSpPr>
        <a:xfrm>
          <a:off x="0" y="0"/>
          <a:ext cx="0" cy="0"/>
          <a:chOff x="0" y="0"/>
          <a:chExt cx="0" cy="0"/>
        </a:xfrm>
      </p:grpSpPr>
      <p:sp>
        <p:nvSpPr>
          <p:cNvPr id="246" name="Google Shape;246;p11"/>
          <p:cNvSpPr txBox="1"/>
          <p:nvPr/>
        </p:nvSpPr>
        <p:spPr>
          <a:xfrm>
            <a:off x="1719470" y="2466849"/>
            <a:ext cx="10277061"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8800">
                <a:solidFill>
                  <a:schemeClr val="lt1"/>
                </a:solidFill>
                <a:latin typeface="Aharoni"/>
                <a:ea typeface="Aharoni"/>
                <a:cs typeface="Aharoni"/>
                <a:sym typeface="Aharoni"/>
              </a:rPr>
              <a:t>FUNCTIONALITY</a:t>
            </a:r>
            <a:r>
              <a:rPr lang="en-US" sz="1800">
                <a:solidFill>
                  <a:schemeClr val="lt1"/>
                </a:solidFill>
                <a:latin typeface="Aharoni"/>
                <a:ea typeface="Aharoni"/>
                <a:cs typeface="Aharoni"/>
                <a:sym typeface="Aharoni"/>
              </a:rPr>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0" name="Shape 250"/>
        <p:cNvGrpSpPr/>
        <p:nvPr/>
      </p:nvGrpSpPr>
      <p:grpSpPr>
        <a:xfrm>
          <a:off x="0" y="0"/>
          <a:ext cx="0" cy="0"/>
          <a:chOff x="0" y="0"/>
          <a:chExt cx="0" cy="0"/>
        </a:xfrm>
      </p:grpSpPr>
      <p:sp>
        <p:nvSpPr>
          <p:cNvPr id="251" name="Google Shape;251;p12"/>
          <p:cNvSpPr txBox="1"/>
          <p:nvPr>
            <p:ph type="title"/>
          </p:nvPr>
        </p:nvSpPr>
        <p:spPr>
          <a:xfrm>
            <a:off x="134178" y="792508"/>
            <a:ext cx="11923643" cy="129471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7030A0"/>
              </a:buClr>
              <a:buSzPct val="100000"/>
              <a:buFont typeface="Aharoni"/>
              <a:buNone/>
            </a:pPr>
            <a:br>
              <a:rPr b="1" lang="en-US" sz="6700">
                <a:solidFill>
                  <a:srgbClr val="7030A0"/>
                </a:solidFill>
                <a:latin typeface="Aharoni"/>
                <a:ea typeface="Aharoni"/>
                <a:cs typeface="Aharoni"/>
                <a:sym typeface="Aharoni"/>
              </a:rPr>
            </a:br>
            <a:r>
              <a:rPr b="1" lang="en-US" sz="6700">
                <a:solidFill>
                  <a:srgbClr val="7030A0"/>
                </a:solidFill>
                <a:latin typeface="Aharoni"/>
                <a:ea typeface="Aharoni"/>
                <a:cs typeface="Aharoni"/>
                <a:sym typeface="Aharoni"/>
              </a:rPr>
              <a:t>Project Management</a:t>
            </a:r>
            <a:br>
              <a:rPr b="1" lang="en-US" sz="6000">
                <a:solidFill>
                  <a:srgbClr val="7030A0"/>
                </a:solidFill>
                <a:latin typeface="Aharoni"/>
                <a:ea typeface="Aharoni"/>
                <a:cs typeface="Aharoni"/>
                <a:sym typeface="Aharoni"/>
              </a:rPr>
            </a:br>
            <a:endParaRPr b="1" sz="6000">
              <a:solidFill>
                <a:srgbClr val="7030A0"/>
              </a:solidFill>
              <a:latin typeface="Aharoni"/>
              <a:ea typeface="Aharoni"/>
              <a:cs typeface="Aharoni"/>
              <a:sym typeface="Aharoni"/>
            </a:endParaRPr>
          </a:p>
        </p:txBody>
      </p:sp>
      <p:sp>
        <p:nvSpPr>
          <p:cNvPr id="252" name="Google Shape;252;p12"/>
          <p:cNvSpPr txBox="1"/>
          <p:nvPr>
            <p:ph idx="1" type="body"/>
          </p:nvPr>
        </p:nvSpPr>
        <p:spPr>
          <a:xfrm>
            <a:off x="829916" y="1922876"/>
            <a:ext cx="10532165" cy="4351338"/>
          </a:xfrm>
          <a:prstGeom prst="rect">
            <a:avLst/>
          </a:prstGeom>
          <a:noFill/>
          <a:ln>
            <a:noFill/>
          </a:ln>
        </p:spPr>
        <p:txBody>
          <a:bodyPr anchorCtr="0" anchor="t" bIns="45700" lIns="91425" spcFirstLastPara="1" rIns="91425" wrap="square" tIns="45700">
            <a:normAutofit/>
          </a:bodyPr>
          <a:lstStyle/>
          <a:p>
            <a:pPr indent="0" lvl="0" marL="0" rtl="0" algn="ctr">
              <a:lnSpc>
                <a:spcPct val="150000"/>
              </a:lnSpc>
              <a:spcBef>
                <a:spcPts val="0"/>
              </a:spcBef>
              <a:spcAft>
                <a:spcPts val="0"/>
              </a:spcAft>
              <a:buClr>
                <a:schemeClr val="lt1"/>
              </a:buClr>
              <a:buSzPts val="4000"/>
              <a:buNone/>
            </a:pPr>
            <a:r>
              <a:rPr b="1" lang="en-US" sz="4000">
                <a:solidFill>
                  <a:schemeClr val="lt1"/>
                </a:solidFill>
                <a:latin typeface="Calibri"/>
                <a:ea typeface="Calibri"/>
                <a:cs typeface="Calibri"/>
                <a:sym typeface="Calibri"/>
              </a:rPr>
              <a:t>In the realm of project management, the system excels in its ability to systematically organize tasks into projects and folders, providing a structured framework for effective collaboration. </a:t>
            </a:r>
            <a:endParaRPr/>
          </a:p>
          <a:p>
            <a:pPr indent="0" lvl="0" marL="0" rtl="0" algn="ctr">
              <a:lnSpc>
                <a:spcPct val="150000"/>
              </a:lnSpc>
              <a:spcBef>
                <a:spcPts val="1000"/>
              </a:spcBef>
              <a:spcAft>
                <a:spcPts val="0"/>
              </a:spcAft>
              <a:buClr>
                <a:schemeClr val="dk1"/>
              </a:buClr>
              <a:buSzPts val="4000"/>
              <a:buNone/>
            </a:pPr>
            <a:r>
              <a:t/>
            </a:r>
            <a:endParaRPr b="1" sz="40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0" st="0"/>
                                            </p:txEl>
                                          </p:spTgt>
                                        </p:tgtEl>
                                        <p:attrNameLst>
                                          <p:attrName>style.visibility</p:attrName>
                                        </p:attrNameLst>
                                      </p:cBhvr>
                                      <p:to>
                                        <p:strVal val="visible"/>
                                      </p:to>
                                    </p:set>
                                    <p:animEffect filter="fade" transition="in">
                                      <p:cBhvr>
                                        <p:cTn dur="500"/>
                                        <p:tgtEl>
                                          <p:spTgt spid="2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xEl>
                                              <p:pRg end="1" st="1"/>
                                            </p:txEl>
                                          </p:spTgt>
                                        </p:tgtEl>
                                        <p:attrNameLst>
                                          <p:attrName>style.visibility</p:attrName>
                                        </p:attrNameLst>
                                      </p:cBhvr>
                                      <p:to>
                                        <p:strVal val="visible"/>
                                      </p:to>
                                    </p:set>
                                    <p:animEffect filter="fade" transition="in">
                                      <p:cBhvr>
                                        <p:cTn dur="500"/>
                                        <p:tgtEl>
                                          <p:spTgt spid="252">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6" name="Shape 256"/>
        <p:cNvGrpSpPr/>
        <p:nvPr/>
      </p:nvGrpSpPr>
      <p:grpSpPr>
        <a:xfrm>
          <a:off x="0" y="0"/>
          <a:ext cx="0" cy="0"/>
          <a:chOff x="0" y="0"/>
          <a:chExt cx="0" cy="0"/>
        </a:xfrm>
      </p:grpSpPr>
      <p:sp>
        <p:nvSpPr>
          <p:cNvPr id="257" name="Google Shape;257;p13"/>
          <p:cNvSpPr txBox="1"/>
          <p:nvPr/>
        </p:nvSpPr>
        <p:spPr>
          <a:xfrm>
            <a:off x="109330" y="75335"/>
            <a:ext cx="473102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Calibri"/>
                <a:ea typeface="Calibri"/>
                <a:cs typeface="Calibri"/>
                <a:sym typeface="Calibri"/>
              </a:rPr>
              <a:t>THE HIERARCHY SYSTEM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1" name="Shape 261"/>
        <p:cNvGrpSpPr/>
        <p:nvPr/>
      </p:nvGrpSpPr>
      <p:grpSpPr>
        <a:xfrm>
          <a:off x="0" y="0"/>
          <a:ext cx="0" cy="0"/>
          <a:chOff x="0" y="0"/>
          <a:chExt cx="0" cy="0"/>
        </a:xfrm>
      </p:grpSpPr>
      <p:sp>
        <p:nvSpPr>
          <p:cNvPr id="262" name="Google Shape;262;p14"/>
          <p:cNvSpPr txBox="1"/>
          <p:nvPr>
            <p:ph type="title"/>
          </p:nvPr>
        </p:nvSpPr>
        <p:spPr>
          <a:xfrm>
            <a:off x="134178" y="628166"/>
            <a:ext cx="11923643" cy="129471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7030A0"/>
              </a:buClr>
              <a:buSzPct val="100000"/>
              <a:buFont typeface="Aharoni"/>
              <a:buNone/>
            </a:pPr>
            <a:br>
              <a:rPr b="1" lang="en-US" sz="6700">
                <a:solidFill>
                  <a:srgbClr val="7030A0"/>
                </a:solidFill>
                <a:latin typeface="Aharoni"/>
                <a:ea typeface="Aharoni"/>
                <a:cs typeface="Aharoni"/>
                <a:sym typeface="Aharoni"/>
              </a:rPr>
            </a:br>
            <a:r>
              <a:rPr b="1" lang="en-US" sz="6700">
                <a:solidFill>
                  <a:srgbClr val="7030A0"/>
                </a:solidFill>
                <a:latin typeface="Aharoni"/>
                <a:ea typeface="Aharoni"/>
                <a:cs typeface="Aharoni"/>
                <a:sym typeface="Aharoni"/>
              </a:rPr>
              <a:t>Task Management</a:t>
            </a:r>
            <a:br>
              <a:rPr b="1" lang="en-US" sz="6000">
                <a:solidFill>
                  <a:srgbClr val="7030A0"/>
                </a:solidFill>
                <a:latin typeface="Aharoni"/>
                <a:ea typeface="Aharoni"/>
                <a:cs typeface="Aharoni"/>
                <a:sym typeface="Aharoni"/>
              </a:rPr>
            </a:br>
            <a:endParaRPr b="1" sz="6000">
              <a:solidFill>
                <a:srgbClr val="7030A0"/>
              </a:solidFill>
              <a:latin typeface="Aharoni"/>
              <a:ea typeface="Aharoni"/>
              <a:cs typeface="Aharoni"/>
              <a:sym typeface="Aharoni"/>
            </a:endParaRPr>
          </a:p>
        </p:txBody>
      </p:sp>
      <p:sp>
        <p:nvSpPr>
          <p:cNvPr id="263" name="Google Shape;263;p14"/>
          <p:cNvSpPr txBox="1"/>
          <p:nvPr>
            <p:ph idx="1" type="body"/>
          </p:nvPr>
        </p:nvSpPr>
        <p:spPr>
          <a:xfrm>
            <a:off x="849795" y="1937439"/>
            <a:ext cx="10967832" cy="4351338"/>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ctr">
              <a:lnSpc>
                <a:spcPct val="150000"/>
              </a:lnSpc>
              <a:spcBef>
                <a:spcPts val="0"/>
              </a:spcBef>
              <a:spcAft>
                <a:spcPts val="0"/>
              </a:spcAft>
              <a:buClr>
                <a:schemeClr val="lt1"/>
              </a:buClr>
              <a:buSzPct val="100000"/>
              <a:buNone/>
            </a:pPr>
            <a:r>
              <a:rPr b="1" lang="en-US" sz="4000">
                <a:solidFill>
                  <a:schemeClr val="lt1"/>
                </a:solidFill>
                <a:latin typeface="Calibri"/>
                <a:ea typeface="Calibri"/>
                <a:cs typeface="Calibri"/>
                <a:sym typeface="Calibri"/>
              </a:rPr>
              <a:t>The system enables the creation of tasks and subtasks, assigning responsibilities to team members, and establishing due dates and priorities for each task. The system also allows for seamless storage and sharing, and real-time collaboration on documents. </a:t>
            </a:r>
            <a:endParaRPr/>
          </a:p>
          <a:p>
            <a:pPr indent="0" lvl="0" marL="0" rtl="0" algn="ctr">
              <a:lnSpc>
                <a:spcPct val="150000"/>
              </a:lnSpc>
              <a:spcBef>
                <a:spcPts val="1800"/>
              </a:spcBef>
              <a:spcAft>
                <a:spcPts val="0"/>
              </a:spcAft>
              <a:buClr>
                <a:schemeClr val="dk1"/>
              </a:buClr>
              <a:buSzPct val="100000"/>
              <a:buNone/>
            </a:pPr>
            <a:r>
              <a:t/>
            </a:r>
            <a:endParaRPr b="1" sz="4000">
              <a:solidFill>
                <a:schemeClr val="lt1"/>
              </a:solidFill>
              <a:latin typeface="Calibri"/>
              <a:ea typeface="Calibri"/>
              <a:cs typeface="Calibri"/>
              <a:sym typeface="Calibri"/>
            </a:endParaRPr>
          </a:p>
          <a:p>
            <a:pPr indent="0" lvl="0" marL="0" rtl="0" algn="ctr">
              <a:lnSpc>
                <a:spcPct val="150000"/>
              </a:lnSpc>
              <a:spcBef>
                <a:spcPts val="1000"/>
              </a:spcBef>
              <a:spcAft>
                <a:spcPts val="0"/>
              </a:spcAft>
              <a:buClr>
                <a:schemeClr val="dk1"/>
              </a:buClr>
              <a:buSzPct val="100000"/>
              <a:buNone/>
            </a:pPr>
            <a:r>
              <a:t/>
            </a:r>
            <a:endParaRPr b="1" sz="40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0" st="0"/>
                                            </p:txEl>
                                          </p:spTgt>
                                        </p:tgtEl>
                                        <p:attrNameLst>
                                          <p:attrName>style.visibility</p:attrName>
                                        </p:attrNameLst>
                                      </p:cBhvr>
                                      <p:to>
                                        <p:strVal val="visible"/>
                                      </p:to>
                                    </p:set>
                                    <p:animEffect filter="fade" transition="in">
                                      <p:cBhvr>
                                        <p:cTn dur="500"/>
                                        <p:tgtEl>
                                          <p:spTgt spid="26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1" st="1"/>
                                            </p:txEl>
                                          </p:spTgt>
                                        </p:tgtEl>
                                        <p:attrNameLst>
                                          <p:attrName>style.visibility</p:attrName>
                                        </p:attrNameLst>
                                      </p:cBhvr>
                                      <p:to>
                                        <p:strVal val="visible"/>
                                      </p:to>
                                    </p:set>
                                    <p:animEffect filter="fade" transition="in">
                                      <p:cBhvr>
                                        <p:cTn dur="500"/>
                                        <p:tgtEl>
                                          <p:spTgt spid="26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xEl>
                                              <p:pRg end="2" st="2"/>
                                            </p:txEl>
                                          </p:spTgt>
                                        </p:tgtEl>
                                        <p:attrNameLst>
                                          <p:attrName>style.visibility</p:attrName>
                                        </p:attrNameLst>
                                      </p:cBhvr>
                                      <p:to>
                                        <p:strVal val="visible"/>
                                      </p:to>
                                    </p:set>
                                    <p:animEffect filter="fade" transition="in">
                                      <p:cBhvr>
                                        <p:cTn dur="500"/>
                                        <p:tgtEl>
                                          <p:spTgt spid="263">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7" name="Shape 267"/>
        <p:cNvGrpSpPr/>
        <p:nvPr/>
      </p:nvGrpSpPr>
      <p:grpSpPr>
        <a:xfrm>
          <a:off x="0" y="0"/>
          <a:ext cx="0" cy="0"/>
          <a:chOff x="0" y="0"/>
          <a:chExt cx="0" cy="0"/>
        </a:xfrm>
      </p:grpSpPr>
      <p:sp>
        <p:nvSpPr>
          <p:cNvPr id="268" name="Google Shape;268;p15"/>
          <p:cNvSpPr txBox="1"/>
          <p:nvPr>
            <p:ph type="title"/>
          </p:nvPr>
        </p:nvSpPr>
        <p:spPr>
          <a:xfrm>
            <a:off x="-115956" y="659984"/>
            <a:ext cx="11923643" cy="129471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7030A0"/>
              </a:buClr>
              <a:buSzPct val="100000"/>
              <a:buFont typeface="Aharoni"/>
              <a:buNone/>
            </a:pPr>
            <a:br>
              <a:rPr b="1" lang="en-US" sz="6700">
                <a:solidFill>
                  <a:srgbClr val="7030A0"/>
                </a:solidFill>
                <a:latin typeface="Aharoni"/>
                <a:ea typeface="Aharoni"/>
                <a:cs typeface="Aharoni"/>
                <a:sym typeface="Aharoni"/>
              </a:rPr>
            </a:br>
            <a:br>
              <a:rPr b="1" lang="en-US" sz="6700">
                <a:solidFill>
                  <a:srgbClr val="7030A0"/>
                </a:solidFill>
                <a:latin typeface="Aharoni"/>
                <a:ea typeface="Aharoni"/>
                <a:cs typeface="Aharoni"/>
                <a:sym typeface="Aharoni"/>
              </a:rPr>
            </a:br>
            <a:r>
              <a:rPr b="1" lang="en-US" sz="7300">
                <a:solidFill>
                  <a:srgbClr val="7030A0"/>
                </a:solidFill>
                <a:latin typeface="Aharoni"/>
                <a:ea typeface="Aharoni"/>
                <a:cs typeface="Aharoni"/>
                <a:sym typeface="Aharoni"/>
              </a:rPr>
              <a:t>Analytics</a:t>
            </a:r>
            <a:br>
              <a:rPr lang="en-US" sz="1800">
                <a:latin typeface="Calibri"/>
                <a:ea typeface="Calibri"/>
                <a:cs typeface="Calibri"/>
                <a:sym typeface="Calibri"/>
              </a:rPr>
            </a:br>
            <a:br>
              <a:rPr b="1" lang="en-US" sz="6000">
                <a:solidFill>
                  <a:srgbClr val="7030A0"/>
                </a:solidFill>
                <a:latin typeface="Aharoni"/>
                <a:ea typeface="Aharoni"/>
                <a:cs typeface="Aharoni"/>
                <a:sym typeface="Aharoni"/>
              </a:rPr>
            </a:br>
            <a:endParaRPr b="1" sz="6000">
              <a:solidFill>
                <a:srgbClr val="7030A0"/>
              </a:solidFill>
              <a:latin typeface="Aharoni"/>
              <a:ea typeface="Aharoni"/>
              <a:cs typeface="Aharoni"/>
              <a:sym typeface="Aharoni"/>
            </a:endParaRPr>
          </a:p>
        </p:txBody>
      </p:sp>
      <p:sp>
        <p:nvSpPr>
          <p:cNvPr id="269" name="Google Shape;269;p15"/>
          <p:cNvSpPr txBox="1"/>
          <p:nvPr>
            <p:ph idx="1" type="body"/>
          </p:nvPr>
        </p:nvSpPr>
        <p:spPr>
          <a:xfrm>
            <a:off x="612084" y="1878496"/>
            <a:ext cx="10967832" cy="4351338"/>
          </a:xfrm>
          <a:prstGeom prst="rect">
            <a:avLst/>
          </a:prstGeom>
          <a:noFill/>
          <a:ln>
            <a:noFill/>
          </a:ln>
        </p:spPr>
        <p:txBody>
          <a:bodyPr anchorCtr="0" anchor="t" bIns="45700" lIns="91425" spcFirstLastPara="1" rIns="91425" wrap="square" tIns="45700">
            <a:normAutofit fontScale="85000" lnSpcReduction="10000"/>
          </a:bodyPr>
          <a:lstStyle/>
          <a:p>
            <a:pPr indent="0" lvl="0" marL="0" rtl="0" algn="ctr">
              <a:lnSpc>
                <a:spcPct val="150000"/>
              </a:lnSpc>
              <a:spcBef>
                <a:spcPts val="0"/>
              </a:spcBef>
              <a:spcAft>
                <a:spcPts val="0"/>
              </a:spcAft>
              <a:buClr>
                <a:schemeClr val="lt1"/>
              </a:buClr>
              <a:buSzPct val="100000"/>
              <a:buNone/>
            </a:pPr>
            <a:r>
              <a:rPr b="1" lang="en-US" sz="4000">
                <a:solidFill>
                  <a:schemeClr val="lt1"/>
                </a:solidFill>
                <a:latin typeface="Calibri"/>
                <a:ea typeface="Calibri"/>
                <a:cs typeface="Calibri"/>
                <a:sym typeface="Calibri"/>
              </a:rPr>
              <a:t>In the realm of reporting and analytics, the platform offers robust features for generating insightful reports on task and project progress. This includes tools to analyze team performance, track time spent on tasks and projects, and generate detailed time reports for comprehensive analysis. </a:t>
            </a:r>
            <a:endParaRPr/>
          </a:p>
          <a:p>
            <a:pPr indent="0" lvl="0" marL="0" rtl="0" algn="ctr">
              <a:lnSpc>
                <a:spcPct val="150000"/>
              </a:lnSpc>
              <a:spcBef>
                <a:spcPts val="1000"/>
              </a:spcBef>
              <a:spcAft>
                <a:spcPts val="0"/>
              </a:spcAft>
              <a:buClr>
                <a:schemeClr val="dk1"/>
              </a:buClr>
              <a:buSzPct val="100000"/>
              <a:buNone/>
            </a:pPr>
            <a:r>
              <a:t/>
            </a:r>
            <a:endParaRPr b="1" sz="4000">
              <a:solidFill>
                <a:schemeClr val="lt1"/>
              </a:solidFill>
              <a:latin typeface="Calibri"/>
              <a:ea typeface="Calibri"/>
              <a:cs typeface="Calibri"/>
              <a:sym typeface="Calibri"/>
            </a:endParaRPr>
          </a:p>
          <a:p>
            <a:pPr indent="0" lvl="0" marL="0" rtl="0" algn="ctr">
              <a:lnSpc>
                <a:spcPct val="150000"/>
              </a:lnSpc>
              <a:spcBef>
                <a:spcPts val="1000"/>
              </a:spcBef>
              <a:spcAft>
                <a:spcPts val="0"/>
              </a:spcAft>
              <a:buClr>
                <a:schemeClr val="dk1"/>
              </a:buClr>
              <a:buSzPct val="100000"/>
              <a:buNone/>
            </a:pPr>
            <a:r>
              <a:t/>
            </a:r>
            <a:endParaRPr b="1" sz="4000">
              <a:solidFill>
                <a:schemeClr val="lt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0" st="0"/>
                                            </p:txEl>
                                          </p:spTgt>
                                        </p:tgtEl>
                                        <p:attrNameLst>
                                          <p:attrName>style.visibility</p:attrName>
                                        </p:attrNameLst>
                                      </p:cBhvr>
                                      <p:to>
                                        <p:strVal val="visible"/>
                                      </p:to>
                                    </p:set>
                                    <p:animEffect filter="fade" transition="in">
                                      <p:cBhvr>
                                        <p:cTn dur="500"/>
                                        <p:tgtEl>
                                          <p:spTgt spid="2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1" st="1"/>
                                            </p:txEl>
                                          </p:spTgt>
                                        </p:tgtEl>
                                        <p:attrNameLst>
                                          <p:attrName>style.visibility</p:attrName>
                                        </p:attrNameLst>
                                      </p:cBhvr>
                                      <p:to>
                                        <p:strVal val="visible"/>
                                      </p:to>
                                    </p:set>
                                    <p:animEffect filter="fade" transition="in">
                                      <p:cBhvr>
                                        <p:cTn dur="500"/>
                                        <p:tgtEl>
                                          <p:spTgt spid="2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xEl>
                                              <p:pRg end="2" st="2"/>
                                            </p:txEl>
                                          </p:spTgt>
                                        </p:tgtEl>
                                        <p:attrNameLst>
                                          <p:attrName>style.visibility</p:attrName>
                                        </p:attrNameLst>
                                      </p:cBhvr>
                                      <p:to>
                                        <p:strVal val="visible"/>
                                      </p:to>
                                    </p:set>
                                    <p:animEffect filter="fade" transition="in">
                                      <p:cBhvr>
                                        <p:cTn dur="500"/>
                                        <p:tgtEl>
                                          <p:spTgt spid="26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3" name="Shape 273"/>
        <p:cNvGrpSpPr/>
        <p:nvPr/>
      </p:nvGrpSpPr>
      <p:grpSpPr>
        <a:xfrm>
          <a:off x="0" y="0"/>
          <a:ext cx="0" cy="0"/>
          <a:chOff x="0" y="0"/>
          <a:chExt cx="0" cy="0"/>
        </a:xfrm>
      </p:grpSpPr>
      <p:sp>
        <p:nvSpPr>
          <p:cNvPr id="274" name="Google Shape;274;p16"/>
          <p:cNvSpPr txBox="1"/>
          <p:nvPr>
            <p:ph type="title"/>
          </p:nvPr>
        </p:nvSpPr>
        <p:spPr>
          <a:xfrm>
            <a:off x="-115956" y="693803"/>
            <a:ext cx="11923643" cy="129471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rgbClr val="7030A0"/>
              </a:buClr>
              <a:buSzPct val="100000"/>
              <a:buFont typeface="Aharoni"/>
              <a:buNone/>
            </a:pPr>
            <a:br>
              <a:rPr b="1" lang="en-US" sz="6700">
                <a:solidFill>
                  <a:srgbClr val="7030A0"/>
                </a:solidFill>
                <a:latin typeface="Aharoni"/>
                <a:ea typeface="Aharoni"/>
                <a:cs typeface="Aharoni"/>
                <a:sym typeface="Aharoni"/>
              </a:rPr>
            </a:br>
            <a:br>
              <a:rPr b="1" lang="en-US" sz="6700">
                <a:solidFill>
                  <a:srgbClr val="7030A0"/>
                </a:solidFill>
                <a:latin typeface="Aharoni"/>
                <a:ea typeface="Aharoni"/>
                <a:cs typeface="Aharoni"/>
                <a:sym typeface="Aharoni"/>
              </a:rPr>
            </a:br>
            <a:r>
              <a:rPr b="1" lang="en-US" sz="8900">
                <a:solidFill>
                  <a:srgbClr val="7030A0"/>
                </a:solidFill>
                <a:latin typeface="Aharoni"/>
                <a:ea typeface="Aharoni"/>
                <a:cs typeface="Aharoni"/>
                <a:sym typeface="Aharoni"/>
              </a:rPr>
              <a:t>Customization</a:t>
            </a:r>
            <a:br>
              <a:rPr lang="en-US" sz="1800">
                <a:latin typeface="Calibri"/>
                <a:ea typeface="Calibri"/>
                <a:cs typeface="Calibri"/>
                <a:sym typeface="Calibri"/>
              </a:rPr>
            </a:br>
            <a:br>
              <a:rPr lang="en-US" sz="1800">
                <a:latin typeface="Calibri"/>
                <a:ea typeface="Calibri"/>
                <a:cs typeface="Calibri"/>
                <a:sym typeface="Calibri"/>
              </a:rPr>
            </a:br>
            <a:br>
              <a:rPr b="1" lang="en-US" sz="6000">
                <a:solidFill>
                  <a:srgbClr val="7030A0"/>
                </a:solidFill>
                <a:latin typeface="Aharoni"/>
                <a:ea typeface="Aharoni"/>
                <a:cs typeface="Aharoni"/>
                <a:sym typeface="Aharoni"/>
              </a:rPr>
            </a:br>
            <a:endParaRPr b="1" sz="6000">
              <a:solidFill>
                <a:srgbClr val="7030A0"/>
              </a:solidFill>
              <a:latin typeface="Aharoni"/>
              <a:ea typeface="Aharoni"/>
              <a:cs typeface="Aharoni"/>
              <a:sym typeface="Aharoni"/>
            </a:endParaRPr>
          </a:p>
        </p:txBody>
      </p:sp>
      <p:sp>
        <p:nvSpPr>
          <p:cNvPr id="275" name="Google Shape;275;p16"/>
          <p:cNvSpPr txBox="1"/>
          <p:nvPr>
            <p:ph idx="1" type="body"/>
          </p:nvPr>
        </p:nvSpPr>
        <p:spPr>
          <a:xfrm>
            <a:off x="612084" y="1846678"/>
            <a:ext cx="10967832" cy="4351338"/>
          </a:xfrm>
          <a:prstGeom prst="rect">
            <a:avLst/>
          </a:prstGeom>
          <a:noFill/>
          <a:ln>
            <a:noFill/>
          </a:ln>
        </p:spPr>
        <p:txBody>
          <a:bodyPr anchorCtr="0" anchor="t" bIns="45700" lIns="91425" spcFirstLastPara="1" rIns="91425" wrap="square" tIns="45700">
            <a:normAutofit fontScale="62500" lnSpcReduction="20000"/>
          </a:bodyPr>
          <a:lstStyle/>
          <a:p>
            <a:pPr indent="0" lvl="0" marL="0" rtl="0" algn="ctr">
              <a:lnSpc>
                <a:spcPct val="150000"/>
              </a:lnSpc>
              <a:spcBef>
                <a:spcPts val="0"/>
              </a:spcBef>
              <a:spcAft>
                <a:spcPts val="0"/>
              </a:spcAft>
              <a:buClr>
                <a:schemeClr val="lt1"/>
              </a:buClr>
              <a:buSzPct val="100000"/>
              <a:buNone/>
            </a:pPr>
            <a:r>
              <a:rPr b="1" lang="en-US" sz="4600">
                <a:solidFill>
                  <a:schemeClr val="lt1"/>
                </a:solidFill>
                <a:latin typeface="Calibri"/>
                <a:ea typeface="Calibri"/>
                <a:cs typeface="Calibri"/>
                <a:sym typeface="Calibri"/>
              </a:rPr>
              <a:t>Customization is a key strength, with the ability to tailor layouts to individual preferences. The creation of custom fields facilitates the capture of specific information relevant to the organization's unique needs. Permissions can be finely customized to control access to features and data, ensuring data security. The system's customizable integration capabilities extend to popular third-party tools and services such as Google Drive, Slack, GitHub, and more. </a:t>
            </a:r>
            <a:endParaRPr/>
          </a:p>
          <a:p>
            <a:pPr indent="0" lvl="0" marL="0" rtl="0" algn="ctr">
              <a:lnSpc>
                <a:spcPct val="150000"/>
              </a:lnSpc>
              <a:spcBef>
                <a:spcPts val="1000"/>
              </a:spcBef>
              <a:spcAft>
                <a:spcPts val="0"/>
              </a:spcAft>
              <a:buClr>
                <a:schemeClr val="dk1"/>
              </a:buClr>
              <a:buSzPct val="100000"/>
              <a:buNone/>
            </a:pPr>
            <a:r>
              <a:t/>
            </a:r>
            <a:endParaRPr b="1" sz="4000">
              <a:solidFill>
                <a:schemeClr val="lt1"/>
              </a:solidFill>
              <a:latin typeface="Calibri"/>
              <a:ea typeface="Calibri"/>
              <a:cs typeface="Calibri"/>
              <a:sym typeface="Calibri"/>
            </a:endParaRPr>
          </a:p>
          <a:p>
            <a:pPr indent="0" lvl="0" marL="0" rtl="0" algn="ctr">
              <a:lnSpc>
                <a:spcPct val="150000"/>
              </a:lnSpc>
              <a:spcBef>
                <a:spcPts val="1000"/>
              </a:spcBef>
              <a:spcAft>
                <a:spcPts val="0"/>
              </a:spcAft>
              <a:buClr>
                <a:schemeClr val="dk1"/>
              </a:buClr>
              <a:buSzPct val="100000"/>
              <a:buNone/>
            </a:pPr>
            <a:r>
              <a:t/>
            </a:r>
            <a:endParaRPr b="1" sz="40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0" st="0"/>
                                            </p:txEl>
                                          </p:spTgt>
                                        </p:tgtEl>
                                        <p:attrNameLst>
                                          <p:attrName>style.visibility</p:attrName>
                                        </p:attrNameLst>
                                      </p:cBhvr>
                                      <p:to>
                                        <p:strVal val="visible"/>
                                      </p:to>
                                    </p:set>
                                    <p:animEffect filter="fade" transition="in">
                                      <p:cBhvr>
                                        <p:cTn dur="500"/>
                                        <p:tgtEl>
                                          <p:spTgt spid="2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1" st="1"/>
                                            </p:txEl>
                                          </p:spTgt>
                                        </p:tgtEl>
                                        <p:attrNameLst>
                                          <p:attrName>style.visibility</p:attrName>
                                        </p:attrNameLst>
                                      </p:cBhvr>
                                      <p:to>
                                        <p:strVal val="visible"/>
                                      </p:to>
                                    </p:set>
                                    <p:animEffect filter="fade" transition="in">
                                      <p:cBhvr>
                                        <p:cTn dur="500"/>
                                        <p:tgtEl>
                                          <p:spTgt spid="2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xEl>
                                              <p:pRg end="2" st="2"/>
                                            </p:txEl>
                                          </p:spTgt>
                                        </p:tgtEl>
                                        <p:attrNameLst>
                                          <p:attrName>style.visibility</p:attrName>
                                        </p:attrNameLst>
                                      </p:cBhvr>
                                      <p:to>
                                        <p:strVal val="visible"/>
                                      </p:to>
                                    </p:set>
                                    <p:animEffect filter="fade" transition="in">
                                      <p:cBhvr>
                                        <p:cTn dur="500"/>
                                        <p:tgtEl>
                                          <p:spTgt spid="27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2060"/>
            </a:gs>
            <a:gs pos="36000">
              <a:srgbClr val="17236D"/>
            </a:gs>
            <a:gs pos="69000">
              <a:srgbClr val="7030A0"/>
            </a:gs>
            <a:gs pos="79886">
              <a:srgbClr val="7030A0"/>
            </a:gs>
            <a:gs pos="93000">
              <a:srgbClr val="7030A0"/>
            </a:gs>
            <a:gs pos="100000">
              <a:srgbClr val="7030A0"/>
            </a:gs>
          </a:gsLst>
          <a:lin ang="18900000" scaled="0"/>
        </a:gradFill>
      </p:bgPr>
    </p:bg>
    <p:spTree>
      <p:nvGrpSpPr>
        <p:cNvPr id="279" name="Shape 279"/>
        <p:cNvGrpSpPr/>
        <p:nvPr/>
      </p:nvGrpSpPr>
      <p:grpSpPr>
        <a:xfrm>
          <a:off x="0" y="0"/>
          <a:ext cx="0" cy="0"/>
          <a:chOff x="0" y="0"/>
          <a:chExt cx="0" cy="0"/>
        </a:xfrm>
      </p:grpSpPr>
      <p:sp>
        <p:nvSpPr>
          <p:cNvPr id="280" name="Google Shape;280;p17"/>
          <p:cNvSpPr txBox="1"/>
          <p:nvPr/>
        </p:nvSpPr>
        <p:spPr>
          <a:xfrm>
            <a:off x="2069410" y="1838739"/>
            <a:ext cx="8053180" cy="2800767"/>
          </a:xfrm>
          <a:prstGeom prst="rect">
            <a:avLst/>
          </a:prstGeom>
          <a:gradFill>
            <a:gsLst>
              <a:gs pos="0">
                <a:srgbClr val="002060"/>
              </a:gs>
              <a:gs pos="36000">
                <a:srgbClr val="17236D"/>
              </a:gs>
              <a:gs pos="69000">
                <a:srgbClr val="7030A0"/>
              </a:gs>
              <a:gs pos="79886">
                <a:srgbClr val="7030A0"/>
              </a:gs>
              <a:gs pos="93000">
                <a:srgbClr val="7030A0"/>
              </a:gs>
              <a:gs pos="100000">
                <a:srgbClr val="7030A0"/>
              </a:gs>
            </a:gsLst>
            <a:lin ang="18900000" scaled="0"/>
          </a:gra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8800">
                <a:solidFill>
                  <a:schemeClr val="lt1"/>
                </a:solidFill>
                <a:latin typeface="Aharoni"/>
                <a:ea typeface="Aharoni"/>
                <a:cs typeface="Aharoni"/>
                <a:sym typeface="Aharoni"/>
              </a:rPr>
              <a:t>ADVANTAGES OF CLICK-UP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500"/>
                                        <p:tgtEl>
                                          <p:spTgt spid="2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grpSp>
        <p:nvGrpSpPr>
          <p:cNvPr id="285" name="Google Shape;285;p18"/>
          <p:cNvGrpSpPr/>
          <p:nvPr/>
        </p:nvGrpSpPr>
        <p:grpSpPr>
          <a:xfrm>
            <a:off x="340157" y="333611"/>
            <a:ext cx="3965714" cy="3786809"/>
            <a:chOff x="340157" y="333611"/>
            <a:chExt cx="3965714" cy="3786809"/>
          </a:xfrm>
        </p:grpSpPr>
        <p:sp>
          <p:nvSpPr>
            <p:cNvPr id="286" name="Google Shape;286;p18"/>
            <p:cNvSpPr/>
            <p:nvPr/>
          </p:nvSpPr>
          <p:spPr>
            <a:xfrm>
              <a:off x="340157" y="333611"/>
              <a:ext cx="3965714" cy="3786809"/>
            </a:xfrm>
            <a:prstGeom prst="ellipse">
              <a:avLst/>
            </a:prstGeom>
            <a:solidFill>
              <a:srgbClr val="7030A0"/>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7" name="Google Shape;287;p18"/>
            <p:cNvSpPr txBox="1"/>
            <p:nvPr/>
          </p:nvSpPr>
          <p:spPr>
            <a:xfrm>
              <a:off x="678628" y="1032176"/>
              <a:ext cx="3137997" cy="193899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000">
                  <a:solidFill>
                    <a:schemeClr val="lt1"/>
                  </a:solidFill>
                  <a:latin typeface="Times New Roman"/>
                  <a:ea typeface="Times New Roman"/>
                  <a:cs typeface="Times New Roman"/>
                  <a:sym typeface="Times New Roman"/>
                </a:rPr>
                <a:t>Enhanced team collaboration</a:t>
              </a:r>
              <a:endParaRPr/>
            </a:p>
          </p:txBody>
        </p:sp>
      </p:grpSp>
      <p:grpSp>
        <p:nvGrpSpPr>
          <p:cNvPr id="288" name="Google Shape;288;p18"/>
          <p:cNvGrpSpPr/>
          <p:nvPr/>
        </p:nvGrpSpPr>
        <p:grpSpPr>
          <a:xfrm>
            <a:off x="2676652" y="2737580"/>
            <a:ext cx="3965714" cy="3786809"/>
            <a:chOff x="2676652" y="2737580"/>
            <a:chExt cx="3965714" cy="3786809"/>
          </a:xfrm>
        </p:grpSpPr>
        <p:sp>
          <p:nvSpPr>
            <p:cNvPr id="289" name="Google Shape;289;p18"/>
            <p:cNvSpPr/>
            <p:nvPr/>
          </p:nvSpPr>
          <p:spPr>
            <a:xfrm>
              <a:off x="2676652" y="2737580"/>
              <a:ext cx="3965714" cy="3786809"/>
            </a:xfrm>
            <a:prstGeom prst="ellipse">
              <a:avLst/>
            </a:prstGeom>
            <a:solidFill>
              <a:srgbClr val="7D6DFC"/>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0" name="Google Shape;290;p18"/>
            <p:cNvSpPr txBox="1"/>
            <p:nvPr/>
          </p:nvSpPr>
          <p:spPr>
            <a:xfrm>
              <a:off x="3272344" y="3336667"/>
              <a:ext cx="2662889" cy="230832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800">
                  <a:solidFill>
                    <a:schemeClr val="dk1"/>
                  </a:solidFill>
                  <a:latin typeface="Times New Roman"/>
                  <a:ea typeface="Times New Roman"/>
                  <a:cs typeface="Times New Roman"/>
                  <a:sym typeface="Times New Roman"/>
                </a:rPr>
                <a:t>Real time reporting</a:t>
              </a:r>
              <a:endParaRPr/>
            </a:p>
          </p:txBody>
        </p:sp>
      </p:grpSp>
      <p:grpSp>
        <p:nvGrpSpPr>
          <p:cNvPr id="291" name="Google Shape;291;p18"/>
          <p:cNvGrpSpPr/>
          <p:nvPr/>
        </p:nvGrpSpPr>
        <p:grpSpPr>
          <a:xfrm>
            <a:off x="5398603" y="333610"/>
            <a:ext cx="3965714" cy="3786809"/>
            <a:chOff x="5398603" y="333610"/>
            <a:chExt cx="3965714" cy="3786809"/>
          </a:xfrm>
        </p:grpSpPr>
        <p:sp>
          <p:nvSpPr>
            <p:cNvPr id="292" name="Google Shape;292;p18"/>
            <p:cNvSpPr/>
            <p:nvPr/>
          </p:nvSpPr>
          <p:spPr>
            <a:xfrm>
              <a:off x="5398603" y="333610"/>
              <a:ext cx="3965714" cy="3786809"/>
            </a:xfrm>
            <a:prstGeom prst="ellipse">
              <a:avLst/>
            </a:prstGeom>
            <a:solidFill>
              <a:srgbClr val="7030A0"/>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3" name="Google Shape;293;p18"/>
            <p:cNvSpPr txBox="1"/>
            <p:nvPr/>
          </p:nvSpPr>
          <p:spPr>
            <a:xfrm>
              <a:off x="6109251" y="939843"/>
              <a:ext cx="2544418" cy="212365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400">
                  <a:solidFill>
                    <a:schemeClr val="lt1"/>
                  </a:solidFill>
                  <a:latin typeface="Times New Roman"/>
                  <a:ea typeface="Times New Roman"/>
                  <a:cs typeface="Times New Roman"/>
                  <a:sym typeface="Times New Roman"/>
                </a:rPr>
                <a:t>Efficient time tracking</a:t>
              </a:r>
              <a:endParaRPr/>
            </a:p>
          </p:txBody>
        </p:sp>
      </p:grpSp>
      <p:grpSp>
        <p:nvGrpSpPr>
          <p:cNvPr id="294" name="Google Shape;294;p18"/>
          <p:cNvGrpSpPr/>
          <p:nvPr/>
        </p:nvGrpSpPr>
        <p:grpSpPr>
          <a:xfrm>
            <a:off x="7886129" y="2689755"/>
            <a:ext cx="3965714" cy="3786809"/>
            <a:chOff x="7886129" y="2689755"/>
            <a:chExt cx="3965714" cy="3786809"/>
          </a:xfrm>
        </p:grpSpPr>
        <p:sp>
          <p:nvSpPr>
            <p:cNvPr id="295" name="Google Shape;295;p18"/>
            <p:cNvSpPr/>
            <p:nvPr/>
          </p:nvSpPr>
          <p:spPr>
            <a:xfrm>
              <a:off x="7886129" y="2689755"/>
              <a:ext cx="3965714" cy="3786809"/>
            </a:xfrm>
            <a:prstGeom prst="ellipse">
              <a:avLst/>
            </a:prstGeom>
            <a:solidFill>
              <a:srgbClr val="7D6DFC"/>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6" name="Google Shape;296;p18"/>
            <p:cNvSpPr txBox="1"/>
            <p:nvPr/>
          </p:nvSpPr>
          <p:spPr>
            <a:xfrm>
              <a:off x="8527203" y="3429000"/>
              <a:ext cx="2683566" cy="212365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4400">
                  <a:solidFill>
                    <a:schemeClr val="dk1"/>
                  </a:solidFill>
                  <a:latin typeface="Times New Roman"/>
                  <a:ea typeface="Times New Roman"/>
                  <a:cs typeface="Times New Roman"/>
                  <a:sym typeface="Times New Roman"/>
                </a:rPr>
                <a:t>Budget-friendly pricing</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500"/>
                                        <p:tgtEl>
                                          <p:spTgt spid="2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500"/>
                                        <p:tgtEl>
                                          <p:spTgt spid="2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500"/>
                                        <p:tgtEl>
                                          <p:spTgt spid="2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500"/>
                                        <p:tgtEl>
                                          <p:spTgt spid="2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8000"/>
              <a:buFont typeface="Aharoni"/>
              <a:buNone/>
            </a:pPr>
            <a:r>
              <a:rPr b="1" lang="en-US" sz="8000">
                <a:latin typeface="Aharoni"/>
                <a:ea typeface="Aharoni"/>
                <a:cs typeface="Aharoni"/>
                <a:sym typeface="Aharoni"/>
              </a:rPr>
              <a:t>LIMITATIONS</a:t>
            </a:r>
            <a:endParaRPr/>
          </a:p>
        </p:txBody>
      </p:sp>
      <p:sp>
        <p:nvSpPr>
          <p:cNvPr id="302" name="Google Shape;302;p19"/>
          <p:cNvSpPr txBox="1"/>
          <p:nvPr>
            <p:ph idx="1" type="body"/>
          </p:nvPr>
        </p:nvSpPr>
        <p:spPr>
          <a:xfrm>
            <a:off x="838200" y="1587086"/>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50000"/>
              </a:lnSpc>
              <a:spcBef>
                <a:spcPts val="0"/>
              </a:spcBef>
              <a:spcAft>
                <a:spcPts val="0"/>
              </a:spcAft>
              <a:buClr>
                <a:schemeClr val="lt1"/>
              </a:buClr>
              <a:buSzPts val="2520"/>
              <a:buChar char="•"/>
            </a:pPr>
            <a:r>
              <a:rPr b="1" i="0" lang="en-US">
                <a:latin typeface="Arial"/>
                <a:ea typeface="Arial"/>
                <a:cs typeface="Arial"/>
                <a:sym typeface="Arial"/>
              </a:rPr>
              <a:t> </a:t>
            </a:r>
            <a:r>
              <a:rPr b="1" i="0" lang="en-US" sz="3200">
                <a:latin typeface="Arial"/>
                <a:ea typeface="Arial"/>
                <a:cs typeface="Arial"/>
                <a:sym typeface="Arial"/>
              </a:rPr>
              <a:t>Steep Learning Curve for new users</a:t>
            </a:r>
            <a:endParaRPr/>
          </a:p>
          <a:p>
            <a:pPr indent="-228600" lvl="0" marL="228600" rtl="0" algn="l">
              <a:lnSpc>
                <a:spcPct val="150000"/>
              </a:lnSpc>
              <a:spcBef>
                <a:spcPts val="1000"/>
              </a:spcBef>
              <a:spcAft>
                <a:spcPts val="0"/>
              </a:spcAft>
              <a:buClr>
                <a:schemeClr val="lt1"/>
              </a:buClr>
              <a:buSzPts val="2880"/>
              <a:buChar char="•"/>
            </a:pPr>
            <a:r>
              <a:rPr b="1" i="0" lang="en-US" sz="3200">
                <a:latin typeface="Arial"/>
                <a:ea typeface="Arial"/>
                <a:cs typeface="Arial"/>
                <a:sym typeface="Arial"/>
              </a:rPr>
              <a:t> Complex Interface </a:t>
            </a:r>
            <a:endParaRPr/>
          </a:p>
          <a:p>
            <a:pPr indent="-228600" lvl="0" marL="228600" rtl="0" algn="l">
              <a:lnSpc>
                <a:spcPct val="150000"/>
              </a:lnSpc>
              <a:spcBef>
                <a:spcPts val="1000"/>
              </a:spcBef>
              <a:spcAft>
                <a:spcPts val="0"/>
              </a:spcAft>
              <a:buClr>
                <a:schemeClr val="lt1"/>
              </a:buClr>
              <a:buSzPts val="2880"/>
              <a:buChar char="•"/>
            </a:pPr>
            <a:r>
              <a:rPr b="1" i="0" lang="en-US" sz="3200">
                <a:latin typeface="Arial"/>
                <a:ea typeface="Arial"/>
                <a:cs typeface="Arial"/>
                <a:sym typeface="Arial"/>
              </a:rPr>
              <a:t> Mobile App Limitations</a:t>
            </a:r>
            <a:endParaRPr/>
          </a:p>
          <a:p>
            <a:pPr indent="-228600" lvl="0" marL="228600" rtl="0" algn="l">
              <a:lnSpc>
                <a:spcPct val="150000"/>
              </a:lnSpc>
              <a:spcBef>
                <a:spcPts val="1000"/>
              </a:spcBef>
              <a:spcAft>
                <a:spcPts val="0"/>
              </a:spcAft>
              <a:buClr>
                <a:schemeClr val="lt1"/>
              </a:buClr>
              <a:buSzPts val="2880"/>
              <a:buChar char="•"/>
            </a:pPr>
            <a:r>
              <a:rPr b="1" i="0" lang="en-US" sz="3200">
                <a:latin typeface="Arial"/>
                <a:ea typeface="Arial"/>
                <a:cs typeface="Arial"/>
                <a:sym typeface="Arial"/>
              </a:rPr>
              <a:t> Performance Issues</a:t>
            </a:r>
            <a:endParaRPr/>
          </a:p>
          <a:p>
            <a:pPr indent="-228600" lvl="0" marL="228600" rtl="0" algn="l">
              <a:lnSpc>
                <a:spcPct val="150000"/>
              </a:lnSpc>
              <a:spcBef>
                <a:spcPts val="1000"/>
              </a:spcBef>
              <a:spcAft>
                <a:spcPts val="0"/>
              </a:spcAft>
              <a:buClr>
                <a:schemeClr val="lt1"/>
              </a:buClr>
              <a:buSzPts val="2880"/>
              <a:buChar char="•"/>
            </a:pPr>
            <a:r>
              <a:rPr b="1" i="0" lang="en-US" sz="3200">
                <a:latin typeface="Arial"/>
                <a:ea typeface="Arial"/>
                <a:cs typeface="Arial"/>
                <a:sym typeface="Arial"/>
              </a:rPr>
              <a:t> Customization Complexity</a:t>
            </a:r>
            <a:endParaRPr sz="3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0" st="0"/>
                                            </p:txEl>
                                          </p:spTgt>
                                        </p:tgtEl>
                                        <p:attrNameLst>
                                          <p:attrName>style.visibility</p:attrName>
                                        </p:attrNameLst>
                                      </p:cBhvr>
                                      <p:to>
                                        <p:strVal val="visible"/>
                                      </p:to>
                                    </p:set>
                                    <p:animEffect filter="fade" transition="in">
                                      <p:cBhvr>
                                        <p:cTn dur="500"/>
                                        <p:tgtEl>
                                          <p:spTgt spid="30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1" st="1"/>
                                            </p:txEl>
                                          </p:spTgt>
                                        </p:tgtEl>
                                        <p:attrNameLst>
                                          <p:attrName>style.visibility</p:attrName>
                                        </p:attrNameLst>
                                      </p:cBhvr>
                                      <p:to>
                                        <p:strVal val="visible"/>
                                      </p:to>
                                    </p:set>
                                    <p:animEffect filter="fade" transition="in">
                                      <p:cBhvr>
                                        <p:cTn dur="500"/>
                                        <p:tgtEl>
                                          <p:spTgt spid="30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2" st="2"/>
                                            </p:txEl>
                                          </p:spTgt>
                                        </p:tgtEl>
                                        <p:attrNameLst>
                                          <p:attrName>style.visibility</p:attrName>
                                        </p:attrNameLst>
                                      </p:cBhvr>
                                      <p:to>
                                        <p:strVal val="visible"/>
                                      </p:to>
                                    </p:set>
                                    <p:animEffect filter="fade" transition="in">
                                      <p:cBhvr>
                                        <p:cTn dur="500"/>
                                        <p:tgtEl>
                                          <p:spTgt spid="30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3" st="3"/>
                                            </p:txEl>
                                          </p:spTgt>
                                        </p:tgtEl>
                                        <p:attrNameLst>
                                          <p:attrName>style.visibility</p:attrName>
                                        </p:attrNameLst>
                                      </p:cBhvr>
                                      <p:to>
                                        <p:strVal val="visible"/>
                                      </p:to>
                                    </p:set>
                                    <p:animEffect filter="fade" transition="in">
                                      <p:cBhvr>
                                        <p:cTn dur="500"/>
                                        <p:tgtEl>
                                          <p:spTgt spid="30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xEl>
                                              <p:pRg end="4" st="4"/>
                                            </p:txEl>
                                          </p:spTgt>
                                        </p:tgtEl>
                                        <p:attrNameLst>
                                          <p:attrName>style.visibility</p:attrName>
                                        </p:attrNameLst>
                                      </p:cBhvr>
                                      <p:to>
                                        <p:strVal val="visible"/>
                                      </p:to>
                                    </p:set>
                                    <p:animEffect filter="fade" transition="in">
                                      <p:cBhvr>
                                        <p:cTn dur="500"/>
                                        <p:tgtEl>
                                          <p:spTgt spid="302">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5A4EB4"/>
            </a:gs>
            <a:gs pos="2000">
              <a:srgbClr val="695CD3"/>
            </a:gs>
            <a:gs pos="13224">
              <a:srgbClr val="4B4298"/>
            </a:gs>
            <a:gs pos="14000">
              <a:srgbClr val="4C4298"/>
            </a:gs>
            <a:gs pos="43000">
              <a:srgbClr val="3A0A5E"/>
            </a:gs>
            <a:gs pos="82000">
              <a:srgbClr val="4C035D"/>
            </a:gs>
            <a:gs pos="100000">
              <a:srgbClr val="4C035D"/>
            </a:gs>
          </a:gsLst>
          <a:lin ang="1800000" scaled="0"/>
        </a:gradFill>
      </p:bgPr>
    </p:bg>
    <p:spTree>
      <p:nvGrpSpPr>
        <p:cNvPr id="169" name="Shape 169"/>
        <p:cNvGrpSpPr/>
        <p:nvPr/>
      </p:nvGrpSpPr>
      <p:grpSpPr>
        <a:xfrm>
          <a:off x="0" y="0"/>
          <a:ext cx="0" cy="0"/>
          <a:chOff x="0" y="0"/>
          <a:chExt cx="0" cy="0"/>
        </a:xfrm>
      </p:grpSpPr>
      <p:sp>
        <p:nvSpPr>
          <p:cNvPr id="170" name="Google Shape;170;p2"/>
          <p:cNvSpPr txBox="1"/>
          <p:nvPr>
            <p:ph type="title"/>
          </p:nvPr>
        </p:nvSpPr>
        <p:spPr>
          <a:xfrm>
            <a:off x="838200" y="104559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6600"/>
              <a:buFont typeface="Times New Roman"/>
              <a:buNone/>
            </a:pPr>
            <a:r>
              <a:rPr lang="en-US" sz="6600">
                <a:latin typeface="Times New Roman"/>
                <a:ea typeface="Times New Roman"/>
                <a:cs typeface="Times New Roman"/>
                <a:sym typeface="Times New Roman"/>
              </a:rPr>
              <a:t>TEAM MEMBERS</a:t>
            </a:r>
            <a:endParaRPr/>
          </a:p>
        </p:txBody>
      </p:sp>
      <p:sp>
        <p:nvSpPr>
          <p:cNvPr id="171" name="Google Shape;171;p2"/>
          <p:cNvSpPr txBox="1"/>
          <p:nvPr>
            <p:ph idx="1" type="body"/>
          </p:nvPr>
        </p:nvSpPr>
        <p:spPr>
          <a:xfrm>
            <a:off x="838200" y="2622777"/>
            <a:ext cx="10515600" cy="2526846"/>
          </a:xfrm>
          <a:prstGeom prst="rect">
            <a:avLst/>
          </a:prstGeom>
          <a:noFill/>
          <a:ln>
            <a:noFill/>
          </a:ln>
        </p:spPr>
        <p:txBody>
          <a:bodyPr anchorCtr="0" anchor="t" bIns="45700" lIns="91425" spcFirstLastPara="1" rIns="91425" wrap="square" tIns="45700">
            <a:spAutoFit/>
          </a:bodyPr>
          <a:lstStyle/>
          <a:p>
            <a:pPr indent="0" lvl="0" marL="0" rtl="0" algn="ctr">
              <a:lnSpc>
                <a:spcPct val="90000"/>
              </a:lnSpc>
              <a:spcBef>
                <a:spcPts val="0"/>
              </a:spcBef>
              <a:spcAft>
                <a:spcPts val="0"/>
              </a:spcAft>
              <a:buClr>
                <a:schemeClr val="lt1"/>
              </a:buClr>
              <a:buSzPts val="4000"/>
              <a:buNone/>
            </a:pPr>
            <a:r>
              <a:rPr b="1" lang="en-US" sz="4000">
                <a:latin typeface="Times New Roman"/>
                <a:ea typeface="Times New Roman"/>
                <a:cs typeface="Times New Roman"/>
                <a:sym typeface="Times New Roman"/>
              </a:rPr>
              <a:t>Kashmala Saghar</a:t>
            </a:r>
            <a:endParaRPr b="1" sz="4000">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lt1"/>
              </a:buClr>
              <a:buSzPts val="4000"/>
              <a:buNone/>
            </a:pPr>
            <a:r>
              <a:rPr b="1" lang="en-US" sz="4000">
                <a:latin typeface="Times New Roman"/>
                <a:ea typeface="Times New Roman"/>
                <a:cs typeface="Times New Roman"/>
                <a:sym typeface="Times New Roman"/>
              </a:rPr>
              <a:t>Falah Hilal</a:t>
            </a:r>
            <a:endParaRPr b="1" sz="4000">
              <a:latin typeface="Times New Roman"/>
              <a:ea typeface="Times New Roman"/>
              <a:cs typeface="Times New Roman"/>
              <a:sym typeface="Times New Roman"/>
            </a:endParaRPr>
          </a:p>
          <a:p>
            <a:pPr indent="0" lvl="0" marL="0" rtl="0" algn="ctr">
              <a:lnSpc>
                <a:spcPct val="90000"/>
              </a:lnSpc>
              <a:spcBef>
                <a:spcPts val="1000"/>
              </a:spcBef>
              <a:spcAft>
                <a:spcPts val="0"/>
              </a:spcAft>
              <a:buClr>
                <a:schemeClr val="lt1"/>
              </a:buClr>
              <a:buSzPts val="4000"/>
              <a:buNone/>
            </a:pPr>
            <a:r>
              <a:rPr b="1" lang="en-US" sz="4000">
                <a:latin typeface="Times New Roman"/>
                <a:ea typeface="Times New Roman"/>
                <a:cs typeface="Times New Roman"/>
                <a:sym typeface="Times New Roman"/>
              </a:rPr>
              <a:t>Mahrukh Shariq</a:t>
            </a:r>
            <a:endParaRPr/>
          </a:p>
          <a:p>
            <a:pPr indent="-50800" lvl="0" marL="228600" rtl="0" algn="l">
              <a:lnSpc>
                <a:spcPct val="90000"/>
              </a:lnSpc>
              <a:spcBef>
                <a:spcPts val="1000"/>
              </a:spcBef>
              <a:spcAft>
                <a:spcPts val="0"/>
              </a:spcAft>
              <a:buClr>
                <a:schemeClr val="lt1"/>
              </a:buClr>
              <a:buSzPts val="2800"/>
              <a:buNone/>
            </a:pPr>
            <a:r>
              <a:t/>
            </a:r>
            <a:endParaRPr>
              <a:solidFill>
                <a:srgbClr val="FFAA24"/>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0" st="0"/>
                                            </p:txEl>
                                          </p:spTgt>
                                        </p:tgtEl>
                                        <p:attrNameLst>
                                          <p:attrName>style.visibility</p:attrName>
                                        </p:attrNameLst>
                                      </p:cBhvr>
                                      <p:to>
                                        <p:strVal val="visible"/>
                                      </p:to>
                                    </p:set>
                                    <p:animEffect filter="fade" transition="in">
                                      <p:cBhvr>
                                        <p:cTn dur="500"/>
                                        <p:tgtEl>
                                          <p:spTgt spid="17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1" st="1"/>
                                            </p:txEl>
                                          </p:spTgt>
                                        </p:tgtEl>
                                        <p:attrNameLst>
                                          <p:attrName>style.visibility</p:attrName>
                                        </p:attrNameLst>
                                      </p:cBhvr>
                                      <p:to>
                                        <p:strVal val="visible"/>
                                      </p:to>
                                    </p:set>
                                    <p:animEffect filter="fade" transition="in">
                                      <p:cBhvr>
                                        <p:cTn dur="500"/>
                                        <p:tgtEl>
                                          <p:spTgt spid="17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2" st="2"/>
                                            </p:txEl>
                                          </p:spTgt>
                                        </p:tgtEl>
                                        <p:attrNameLst>
                                          <p:attrName>style.visibility</p:attrName>
                                        </p:attrNameLst>
                                      </p:cBhvr>
                                      <p:to>
                                        <p:strVal val="visible"/>
                                      </p:to>
                                    </p:set>
                                    <p:animEffect filter="fade" transition="in">
                                      <p:cBhvr>
                                        <p:cTn dur="500"/>
                                        <p:tgtEl>
                                          <p:spTgt spid="17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xEl>
                                              <p:pRg end="3" st="3"/>
                                            </p:txEl>
                                          </p:spTgt>
                                        </p:tgtEl>
                                        <p:attrNameLst>
                                          <p:attrName>style.visibility</p:attrName>
                                        </p:attrNameLst>
                                      </p:cBhvr>
                                      <p:to>
                                        <p:strVal val="visible"/>
                                      </p:to>
                                    </p:set>
                                    <p:animEffect filter="fade" transition="in">
                                      <p:cBhvr>
                                        <p:cTn dur="500"/>
                                        <p:tgtEl>
                                          <p:spTgt spid="171">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0"/>
          <p:cNvSpPr txBox="1"/>
          <p:nvPr/>
        </p:nvSpPr>
        <p:spPr>
          <a:xfrm>
            <a:off x="1103245" y="908786"/>
            <a:ext cx="4472607"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800">
                <a:solidFill>
                  <a:schemeClr val="lt1"/>
                </a:solidFill>
                <a:latin typeface="Aharoni"/>
                <a:ea typeface="Aharoni"/>
                <a:cs typeface="Aharoni"/>
                <a:sym typeface="Aharoni"/>
              </a:rPr>
              <a:t>Be organized, efficient, and productive using</a:t>
            </a:r>
            <a:endParaRPr/>
          </a:p>
        </p:txBody>
      </p:sp>
      <p:sp>
        <p:nvSpPr>
          <p:cNvPr id="308" name="Google Shape;308;p20"/>
          <p:cNvSpPr/>
          <p:nvPr/>
        </p:nvSpPr>
        <p:spPr>
          <a:xfrm>
            <a:off x="3146149" y="3136439"/>
            <a:ext cx="1958009" cy="898847"/>
          </a:xfrm>
          <a:prstGeom prst="rightArrow">
            <a:avLst>
              <a:gd fmla="val 50000" name="adj1"/>
              <a:gd fmla="val 50000" name="adj2"/>
            </a:avLst>
          </a:prstGeom>
          <a:solidFill>
            <a:srgbClr val="FF0000"/>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Clickup Black Logo PNG Vector (SVG) Free Download" id="309" name="Google Shape;309;p20"/>
          <p:cNvPicPr preferRelativeResize="0"/>
          <p:nvPr/>
        </p:nvPicPr>
        <p:blipFill rotWithShape="1">
          <a:blip r:embed="rId3">
            <a:alphaModFix/>
          </a:blip>
          <a:srcRect b="21884" l="0" r="0" t="30131"/>
          <a:stretch/>
        </p:blipFill>
        <p:spPr>
          <a:xfrm>
            <a:off x="5380381" y="2325756"/>
            <a:ext cx="6349956" cy="304698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500"/>
                                        <p:tgtEl>
                                          <p:spTgt spid="3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500"/>
                                        <p:tgtEl>
                                          <p:spTgt spid="3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500"/>
                                        <p:tgtEl>
                                          <p:spTgt spid="3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7D6DFC">
                <a:alpha val="63921"/>
              </a:srgbClr>
            </a:gs>
            <a:gs pos="2000">
              <a:srgbClr val="695CD3"/>
            </a:gs>
            <a:gs pos="17000">
              <a:srgbClr val="5A4EB4"/>
            </a:gs>
            <a:gs pos="63000">
              <a:srgbClr val="4C4298"/>
            </a:gs>
            <a:gs pos="100000">
              <a:srgbClr val="002060"/>
            </a:gs>
          </a:gsLst>
          <a:lin ang="1800000" scaled="0"/>
        </a:gradFill>
      </p:bgPr>
    </p:bg>
    <p:spTree>
      <p:nvGrpSpPr>
        <p:cNvPr id="175" name="Shape 175"/>
        <p:cNvGrpSpPr/>
        <p:nvPr/>
      </p:nvGrpSpPr>
      <p:grpSpPr>
        <a:xfrm>
          <a:off x="0" y="0"/>
          <a:ext cx="0" cy="0"/>
          <a:chOff x="0" y="0"/>
          <a:chExt cx="0" cy="0"/>
        </a:xfrm>
      </p:grpSpPr>
      <p:sp>
        <p:nvSpPr>
          <p:cNvPr id="176" name="Google Shape;176;p3"/>
          <p:cNvSpPr txBox="1"/>
          <p:nvPr>
            <p:ph type="title"/>
          </p:nvPr>
        </p:nvSpPr>
        <p:spPr>
          <a:xfrm>
            <a:off x="871537" y="213207"/>
            <a:ext cx="10448925" cy="130175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Book Antiqua"/>
              <a:buNone/>
            </a:pPr>
            <a:r>
              <a:rPr b="1" lang="en-US" sz="6000">
                <a:latin typeface="Book Antiqua"/>
                <a:ea typeface="Book Antiqua"/>
                <a:cs typeface="Book Antiqua"/>
                <a:sym typeface="Book Antiqua"/>
              </a:rPr>
              <a:t>CONTENT</a:t>
            </a:r>
            <a:endParaRPr/>
          </a:p>
        </p:txBody>
      </p:sp>
      <p:grpSp>
        <p:nvGrpSpPr>
          <p:cNvPr id="177" name="Google Shape;177;p3"/>
          <p:cNvGrpSpPr/>
          <p:nvPr/>
        </p:nvGrpSpPr>
        <p:grpSpPr>
          <a:xfrm>
            <a:off x="-4860294" y="145333"/>
            <a:ext cx="15130346" cy="7293488"/>
            <a:chOff x="-6126981" y="-937410"/>
            <a:chExt cx="15130346" cy="7293488"/>
          </a:xfrm>
        </p:grpSpPr>
        <p:sp>
          <p:nvSpPr>
            <p:cNvPr id="178" name="Google Shape;178;p3"/>
            <p:cNvSpPr/>
            <p:nvPr/>
          </p:nvSpPr>
          <p:spPr>
            <a:xfrm>
              <a:off x="-6126981" y="-937410"/>
              <a:ext cx="7293488" cy="7293488"/>
            </a:xfrm>
            <a:prstGeom prst="blockArc">
              <a:avLst>
                <a:gd fmla="val 18900000" name="adj1"/>
                <a:gd fmla="val 2700000" name="adj2"/>
                <a:gd fmla="val 296" name="adj3"/>
              </a:avLst>
            </a:prstGeom>
            <a:noFill/>
            <a:ln cap="flat" cmpd="sng" w="127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
            <p:cNvSpPr/>
            <p:nvPr/>
          </p:nvSpPr>
          <p:spPr>
            <a:xfrm>
              <a:off x="509717" y="338558"/>
              <a:ext cx="8493648" cy="67755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
            <p:cNvSpPr txBox="1"/>
            <p:nvPr/>
          </p:nvSpPr>
          <p:spPr>
            <a:xfrm>
              <a:off x="509717" y="338558"/>
              <a:ext cx="8493648" cy="677550"/>
            </a:xfrm>
            <a:prstGeom prst="rect">
              <a:avLst/>
            </a:prstGeom>
            <a:noFill/>
            <a:ln>
              <a:noFill/>
            </a:ln>
          </p:spPr>
          <p:txBody>
            <a:bodyPr anchorCtr="0" anchor="ctr" bIns="88900" lIns="537800" spcFirstLastPara="1" rIns="88900" wrap="square" tIns="88900">
              <a:noAutofit/>
            </a:bodyPr>
            <a:lstStyle/>
            <a:p>
              <a:pPr indent="0" lvl="0" marL="0" marR="0" rtl="0" algn="l">
                <a:lnSpc>
                  <a:spcPct val="90000"/>
                </a:lnSpc>
                <a:spcBef>
                  <a:spcPts val="0"/>
                </a:spcBef>
                <a:spcAft>
                  <a:spcPts val="0"/>
                </a:spcAft>
                <a:buNone/>
              </a:pPr>
              <a:r>
                <a:rPr b="1" i="0" lang="en-US" sz="3500" u="none" cap="none" strike="noStrike">
                  <a:solidFill>
                    <a:schemeClr val="lt1"/>
                  </a:solidFill>
                  <a:latin typeface="Book Antiqua"/>
                  <a:ea typeface="Book Antiqua"/>
                  <a:cs typeface="Book Antiqua"/>
                  <a:sym typeface="Book Antiqua"/>
                </a:rPr>
                <a:t>WHAT IS CLICK-UP</a:t>
              </a:r>
              <a:endParaRPr b="0" i="0" sz="3500" u="none" cap="none" strike="noStrike">
                <a:solidFill>
                  <a:schemeClr val="lt1"/>
                </a:solidFill>
                <a:latin typeface="Calibri"/>
                <a:ea typeface="Calibri"/>
                <a:cs typeface="Calibri"/>
                <a:sym typeface="Calibri"/>
              </a:endParaRPr>
            </a:p>
          </p:txBody>
        </p:sp>
        <p:sp>
          <p:nvSpPr>
            <p:cNvPr id="181" name="Google Shape;181;p3"/>
            <p:cNvSpPr/>
            <p:nvPr/>
          </p:nvSpPr>
          <p:spPr>
            <a:xfrm>
              <a:off x="86248" y="253864"/>
              <a:ext cx="846937" cy="846937"/>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3"/>
            <p:cNvSpPr/>
            <p:nvPr/>
          </p:nvSpPr>
          <p:spPr>
            <a:xfrm>
              <a:off x="995230" y="1354558"/>
              <a:ext cx="8008135" cy="67755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3"/>
            <p:cNvSpPr txBox="1"/>
            <p:nvPr/>
          </p:nvSpPr>
          <p:spPr>
            <a:xfrm>
              <a:off x="995230" y="1354558"/>
              <a:ext cx="8008135" cy="677550"/>
            </a:xfrm>
            <a:prstGeom prst="rect">
              <a:avLst/>
            </a:prstGeom>
            <a:noFill/>
            <a:ln>
              <a:noFill/>
            </a:ln>
          </p:spPr>
          <p:txBody>
            <a:bodyPr anchorCtr="0" anchor="ctr" bIns="88900" lIns="537800" spcFirstLastPara="1" rIns="88900" wrap="square" tIns="88900">
              <a:noAutofit/>
            </a:bodyPr>
            <a:lstStyle/>
            <a:p>
              <a:pPr indent="-222250" lvl="0" marL="0" marR="0" rtl="0" algn="l">
                <a:lnSpc>
                  <a:spcPct val="90000"/>
                </a:lnSpc>
                <a:spcBef>
                  <a:spcPts val="0"/>
                </a:spcBef>
                <a:spcAft>
                  <a:spcPts val="0"/>
                </a:spcAft>
                <a:buClr>
                  <a:schemeClr val="lt1"/>
                </a:buClr>
                <a:buSzPts val="3500"/>
                <a:buFont typeface="Arial"/>
                <a:buChar char="•"/>
              </a:pPr>
              <a:r>
                <a:rPr b="1" i="0" lang="en-US" sz="3500" u="none" cap="none" strike="noStrike">
                  <a:solidFill>
                    <a:schemeClr val="lt1"/>
                  </a:solidFill>
                  <a:latin typeface="Book Antiqua"/>
                  <a:ea typeface="Book Antiqua"/>
                  <a:cs typeface="Book Antiqua"/>
                  <a:sym typeface="Book Antiqua"/>
                </a:rPr>
                <a:t>PURPOSE</a:t>
              </a:r>
              <a:endParaRPr b="0" i="0" sz="3500" u="none" cap="none" strike="noStrike">
                <a:solidFill>
                  <a:schemeClr val="lt1"/>
                </a:solidFill>
                <a:latin typeface="Calibri"/>
                <a:ea typeface="Calibri"/>
                <a:cs typeface="Calibri"/>
                <a:sym typeface="Calibri"/>
              </a:endParaRPr>
            </a:p>
          </p:txBody>
        </p:sp>
        <p:sp>
          <p:nvSpPr>
            <p:cNvPr id="184" name="Google Shape;184;p3"/>
            <p:cNvSpPr/>
            <p:nvPr/>
          </p:nvSpPr>
          <p:spPr>
            <a:xfrm>
              <a:off x="571761" y="1269864"/>
              <a:ext cx="846937" cy="846937"/>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
            <p:cNvSpPr/>
            <p:nvPr/>
          </p:nvSpPr>
          <p:spPr>
            <a:xfrm>
              <a:off x="1144243" y="2370558"/>
              <a:ext cx="7859122" cy="67755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3"/>
            <p:cNvSpPr txBox="1"/>
            <p:nvPr/>
          </p:nvSpPr>
          <p:spPr>
            <a:xfrm>
              <a:off x="1144243" y="2370558"/>
              <a:ext cx="7859122" cy="677550"/>
            </a:xfrm>
            <a:prstGeom prst="rect">
              <a:avLst/>
            </a:prstGeom>
            <a:noFill/>
            <a:ln>
              <a:noFill/>
            </a:ln>
          </p:spPr>
          <p:txBody>
            <a:bodyPr anchorCtr="0" anchor="ctr" bIns="88900" lIns="537800" spcFirstLastPara="1" rIns="88900" wrap="square" tIns="88900">
              <a:noAutofit/>
            </a:bodyPr>
            <a:lstStyle/>
            <a:p>
              <a:pPr indent="0" lvl="0" marL="0" marR="0" rtl="0" algn="l">
                <a:lnSpc>
                  <a:spcPct val="90000"/>
                </a:lnSpc>
                <a:spcBef>
                  <a:spcPts val="0"/>
                </a:spcBef>
                <a:spcAft>
                  <a:spcPts val="0"/>
                </a:spcAft>
                <a:buNone/>
              </a:pPr>
              <a:r>
                <a:rPr b="1" i="0" lang="en-US" sz="3500" u="none" cap="none" strike="noStrike">
                  <a:solidFill>
                    <a:schemeClr val="lt1"/>
                  </a:solidFill>
                  <a:latin typeface="Book Antiqua"/>
                  <a:ea typeface="Book Antiqua"/>
                  <a:cs typeface="Book Antiqua"/>
                  <a:sym typeface="Book Antiqua"/>
                </a:rPr>
                <a:t>FUNCTIONALITY</a:t>
              </a:r>
              <a:endParaRPr b="0" i="0" sz="3500" u="none" cap="none" strike="noStrike">
                <a:solidFill>
                  <a:schemeClr val="lt1"/>
                </a:solidFill>
                <a:latin typeface="Calibri"/>
                <a:ea typeface="Calibri"/>
                <a:cs typeface="Calibri"/>
                <a:sym typeface="Calibri"/>
              </a:endParaRPr>
            </a:p>
          </p:txBody>
        </p:sp>
        <p:sp>
          <p:nvSpPr>
            <p:cNvPr id="187" name="Google Shape;187;p3"/>
            <p:cNvSpPr/>
            <p:nvPr/>
          </p:nvSpPr>
          <p:spPr>
            <a:xfrm>
              <a:off x="720774" y="2285864"/>
              <a:ext cx="846937" cy="846937"/>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3"/>
            <p:cNvSpPr/>
            <p:nvPr/>
          </p:nvSpPr>
          <p:spPr>
            <a:xfrm>
              <a:off x="995230" y="3386558"/>
              <a:ext cx="8008135" cy="67755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3"/>
            <p:cNvSpPr txBox="1"/>
            <p:nvPr/>
          </p:nvSpPr>
          <p:spPr>
            <a:xfrm>
              <a:off x="995230" y="3386558"/>
              <a:ext cx="8008135" cy="677550"/>
            </a:xfrm>
            <a:prstGeom prst="rect">
              <a:avLst/>
            </a:prstGeom>
            <a:noFill/>
            <a:ln>
              <a:noFill/>
            </a:ln>
          </p:spPr>
          <p:txBody>
            <a:bodyPr anchorCtr="0" anchor="ctr" bIns="88900" lIns="537800" spcFirstLastPara="1" rIns="88900" wrap="square" tIns="88900">
              <a:noAutofit/>
            </a:bodyPr>
            <a:lstStyle/>
            <a:p>
              <a:pPr indent="0" lvl="0" marL="0" marR="0" rtl="0" algn="l">
                <a:lnSpc>
                  <a:spcPct val="90000"/>
                </a:lnSpc>
                <a:spcBef>
                  <a:spcPts val="0"/>
                </a:spcBef>
                <a:spcAft>
                  <a:spcPts val="0"/>
                </a:spcAft>
                <a:buNone/>
              </a:pPr>
              <a:r>
                <a:rPr b="1" i="0" lang="en-US" sz="3500" u="none" cap="none" strike="noStrike">
                  <a:solidFill>
                    <a:schemeClr val="lt1"/>
                  </a:solidFill>
                  <a:latin typeface="Book Antiqua"/>
                  <a:ea typeface="Book Antiqua"/>
                  <a:cs typeface="Book Antiqua"/>
                  <a:sym typeface="Book Antiqua"/>
                </a:rPr>
                <a:t>ADVANTAGES</a:t>
              </a:r>
              <a:endParaRPr b="0" i="0" sz="3500" u="none" cap="none" strike="noStrike">
                <a:solidFill>
                  <a:schemeClr val="lt1"/>
                </a:solidFill>
                <a:latin typeface="Calibri"/>
                <a:ea typeface="Calibri"/>
                <a:cs typeface="Calibri"/>
                <a:sym typeface="Calibri"/>
              </a:endParaRPr>
            </a:p>
          </p:txBody>
        </p:sp>
        <p:sp>
          <p:nvSpPr>
            <p:cNvPr id="190" name="Google Shape;190;p3"/>
            <p:cNvSpPr/>
            <p:nvPr/>
          </p:nvSpPr>
          <p:spPr>
            <a:xfrm>
              <a:off x="571761" y="3301864"/>
              <a:ext cx="846937" cy="846937"/>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3"/>
            <p:cNvSpPr/>
            <p:nvPr/>
          </p:nvSpPr>
          <p:spPr>
            <a:xfrm>
              <a:off x="509717" y="4402558"/>
              <a:ext cx="8493648" cy="67755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3"/>
            <p:cNvSpPr txBox="1"/>
            <p:nvPr/>
          </p:nvSpPr>
          <p:spPr>
            <a:xfrm>
              <a:off x="509717" y="4402558"/>
              <a:ext cx="8493648" cy="677550"/>
            </a:xfrm>
            <a:prstGeom prst="rect">
              <a:avLst/>
            </a:prstGeom>
            <a:noFill/>
            <a:ln>
              <a:noFill/>
            </a:ln>
          </p:spPr>
          <p:txBody>
            <a:bodyPr anchorCtr="0" anchor="ctr" bIns="88900" lIns="537800" spcFirstLastPara="1" rIns="88900" wrap="square" tIns="88900">
              <a:noAutofit/>
            </a:bodyPr>
            <a:lstStyle/>
            <a:p>
              <a:pPr indent="0" lvl="0" marL="0" marR="0" rtl="0" algn="l">
                <a:lnSpc>
                  <a:spcPct val="90000"/>
                </a:lnSpc>
                <a:spcBef>
                  <a:spcPts val="0"/>
                </a:spcBef>
                <a:spcAft>
                  <a:spcPts val="0"/>
                </a:spcAft>
                <a:buNone/>
              </a:pPr>
              <a:r>
                <a:rPr b="1" i="0" lang="en-US" sz="3500" u="none" cap="none" strike="noStrike">
                  <a:solidFill>
                    <a:schemeClr val="lt1"/>
                  </a:solidFill>
                  <a:latin typeface="Book Antiqua"/>
                  <a:ea typeface="Book Antiqua"/>
                  <a:cs typeface="Book Antiqua"/>
                  <a:sym typeface="Book Antiqua"/>
                </a:rPr>
                <a:t>LIMITATION</a:t>
              </a:r>
              <a:endParaRPr b="0" i="0" sz="3500" u="none" cap="none" strike="noStrike">
                <a:solidFill>
                  <a:schemeClr val="lt1"/>
                </a:solidFill>
                <a:latin typeface="Calibri"/>
                <a:ea typeface="Calibri"/>
                <a:cs typeface="Calibri"/>
                <a:sym typeface="Calibri"/>
              </a:endParaRPr>
            </a:p>
          </p:txBody>
        </p:sp>
        <p:sp>
          <p:nvSpPr>
            <p:cNvPr id="193" name="Google Shape;193;p3"/>
            <p:cNvSpPr/>
            <p:nvPr/>
          </p:nvSpPr>
          <p:spPr>
            <a:xfrm>
              <a:off x="86248" y="4317864"/>
              <a:ext cx="846937" cy="846937"/>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2060"/>
            </a:gs>
            <a:gs pos="36000">
              <a:srgbClr val="17236D"/>
            </a:gs>
            <a:gs pos="69000">
              <a:srgbClr val="7030A0"/>
            </a:gs>
            <a:gs pos="79886">
              <a:srgbClr val="7030A0"/>
            </a:gs>
            <a:gs pos="93000">
              <a:srgbClr val="7030A0"/>
            </a:gs>
            <a:gs pos="100000">
              <a:srgbClr val="7030A0"/>
            </a:gs>
          </a:gsLst>
          <a:lin ang="18900000" scaled="0"/>
        </a:gradFill>
      </p:bgPr>
    </p:bg>
    <p:spTree>
      <p:nvGrpSpPr>
        <p:cNvPr id="197" name="Shape 197"/>
        <p:cNvGrpSpPr/>
        <p:nvPr/>
      </p:nvGrpSpPr>
      <p:grpSpPr>
        <a:xfrm>
          <a:off x="0" y="0"/>
          <a:ext cx="0" cy="0"/>
          <a:chOff x="0" y="0"/>
          <a:chExt cx="0" cy="0"/>
        </a:xfrm>
      </p:grpSpPr>
      <p:sp>
        <p:nvSpPr>
          <p:cNvPr id="198" name="Google Shape;198;p4"/>
          <p:cNvSpPr txBox="1"/>
          <p:nvPr/>
        </p:nvSpPr>
        <p:spPr>
          <a:xfrm>
            <a:off x="1133475" y="2286000"/>
            <a:ext cx="11058525"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8000" u="none" cap="none" strike="noStrike">
                <a:solidFill>
                  <a:schemeClr val="lt1"/>
                </a:solidFill>
                <a:latin typeface="Arial Rounded"/>
                <a:ea typeface="Arial Rounded"/>
                <a:cs typeface="Arial Rounded"/>
                <a:sym typeface="Arial Rounded"/>
              </a:rPr>
              <a:t>WHAT IS CLICKUP?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500"/>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descr="Clickup Symbol Logo PNG Vector (SVG) Free Download" id="203" name="Google Shape;203;p5"/>
          <p:cNvPicPr preferRelativeResize="0"/>
          <p:nvPr/>
        </p:nvPicPr>
        <p:blipFill rotWithShape="1">
          <a:blip r:embed="rId3">
            <a:alphaModFix/>
          </a:blip>
          <a:srcRect b="4973" l="3754" r="-3753" t="0"/>
          <a:stretch/>
        </p:blipFill>
        <p:spPr>
          <a:xfrm>
            <a:off x="4472147" y="3169318"/>
            <a:ext cx="3247707" cy="3688682"/>
          </a:xfrm>
          <a:prstGeom prst="rect">
            <a:avLst/>
          </a:prstGeom>
          <a:noFill/>
          <a:ln>
            <a:noFill/>
          </a:ln>
        </p:spPr>
      </p:pic>
      <p:sp>
        <p:nvSpPr>
          <p:cNvPr id="204" name="Google Shape;204;p5"/>
          <p:cNvSpPr txBox="1"/>
          <p:nvPr/>
        </p:nvSpPr>
        <p:spPr>
          <a:xfrm>
            <a:off x="337703" y="2672276"/>
            <a:ext cx="3992880" cy="21852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400">
                <a:solidFill>
                  <a:schemeClr val="lt1"/>
                </a:solidFill>
                <a:latin typeface="Book Antiqua"/>
                <a:ea typeface="Book Antiqua"/>
                <a:cs typeface="Book Antiqua"/>
                <a:sym typeface="Book Antiqua"/>
              </a:rPr>
              <a:t>A cloud-based collaboration and project management tool</a:t>
            </a:r>
            <a:endParaRPr/>
          </a:p>
        </p:txBody>
      </p:sp>
      <p:sp>
        <p:nvSpPr>
          <p:cNvPr id="205" name="Google Shape;205;p5"/>
          <p:cNvSpPr txBox="1"/>
          <p:nvPr/>
        </p:nvSpPr>
        <p:spPr>
          <a:xfrm>
            <a:off x="4000619" y="346584"/>
            <a:ext cx="3860800" cy="270843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400">
                <a:solidFill>
                  <a:schemeClr val="lt1"/>
                </a:solidFill>
                <a:latin typeface="Book Antiqua"/>
                <a:ea typeface="Book Antiqua"/>
                <a:cs typeface="Book Antiqua"/>
                <a:sym typeface="Book Antiqua"/>
              </a:rPr>
              <a:t>A</a:t>
            </a:r>
            <a:r>
              <a:rPr b="0" i="0" lang="en-US" sz="3400">
                <a:solidFill>
                  <a:schemeClr val="lt1"/>
                </a:solidFill>
                <a:latin typeface="Book Antiqua"/>
                <a:ea typeface="Book Antiqua"/>
                <a:cs typeface="Book Antiqua"/>
                <a:sym typeface="Book Antiqua"/>
              </a:rPr>
              <a:t> centralized platform for teams to collaborate and manage their work. </a:t>
            </a:r>
            <a:endParaRPr sz="3400">
              <a:solidFill>
                <a:schemeClr val="lt1"/>
              </a:solidFill>
              <a:latin typeface="Book Antiqua"/>
              <a:ea typeface="Book Antiqua"/>
              <a:cs typeface="Book Antiqua"/>
              <a:sym typeface="Book Antiqua"/>
            </a:endParaRPr>
          </a:p>
        </p:txBody>
      </p:sp>
      <p:sp>
        <p:nvSpPr>
          <p:cNvPr id="206" name="Google Shape;206;p5"/>
          <p:cNvSpPr txBox="1"/>
          <p:nvPr/>
        </p:nvSpPr>
        <p:spPr>
          <a:xfrm>
            <a:off x="8002983" y="2410666"/>
            <a:ext cx="3860800" cy="270843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400">
                <a:solidFill>
                  <a:schemeClr val="lt1"/>
                </a:solidFill>
                <a:latin typeface="Book Antiqua"/>
                <a:ea typeface="Book Antiqua"/>
                <a:cs typeface="Book Antiqua"/>
                <a:sym typeface="Book Antiqua"/>
              </a:rPr>
              <a:t>An app to create tasks, assign them to team members, and track your progress.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500"/>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5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500"/>
                                        <p:tgtEl>
                                          <p:spTgt spid="2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2060"/>
            </a:gs>
            <a:gs pos="5000">
              <a:srgbClr val="002060"/>
            </a:gs>
            <a:gs pos="20000">
              <a:srgbClr val="222573"/>
            </a:gs>
            <a:gs pos="67000">
              <a:srgbClr val="7030A0"/>
            </a:gs>
            <a:gs pos="99000">
              <a:srgbClr val="7030A0"/>
            </a:gs>
            <a:gs pos="100000">
              <a:srgbClr val="7030A0"/>
            </a:gs>
          </a:gsLst>
          <a:lin ang="18900000" scaled="0"/>
        </a:gradFill>
      </p:bgPr>
    </p:bg>
    <p:spTree>
      <p:nvGrpSpPr>
        <p:cNvPr id="210" name="Shape 210"/>
        <p:cNvGrpSpPr/>
        <p:nvPr/>
      </p:nvGrpSpPr>
      <p:grpSpPr>
        <a:xfrm>
          <a:off x="0" y="0"/>
          <a:ext cx="0" cy="0"/>
          <a:chOff x="0" y="0"/>
          <a:chExt cx="0" cy="0"/>
        </a:xfrm>
      </p:grpSpPr>
      <p:sp>
        <p:nvSpPr>
          <p:cNvPr id="211" name="Google Shape;211;p6"/>
          <p:cNvSpPr txBox="1"/>
          <p:nvPr/>
        </p:nvSpPr>
        <p:spPr>
          <a:xfrm>
            <a:off x="490537" y="1933575"/>
            <a:ext cx="11210925" cy="212365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6600">
                <a:solidFill>
                  <a:schemeClr val="lt1"/>
                </a:solidFill>
                <a:latin typeface="Arial Rounded"/>
                <a:ea typeface="Arial Rounded"/>
                <a:cs typeface="Arial Rounded"/>
                <a:sym typeface="Arial Rounded"/>
              </a:rPr>
              <a:t>WHAT IS THE PURPOSE OF CLICKUP?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500"/>
                                        <p:tgtEl>
                                          <p:spTgt spid="2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7"/>
          <p:cNvPicPr preferRelativeResize="0"/>
          <p:nvPr/>
        </p:nvPicPr>
        <p:blipFill rotWithShape="1">
          <a:blip r:embed="rId3">
            <a:alphaModFix/>
          </a:blip>
          <a:srcRect b="0" l="0" r="0" t="0"/>
          <a:stretch/>
        </p:blipFill>
        <p:spPr>
          <a:xfrm>
            <a:off x="-2009222" y="0"/>
            <a:ext cx="14201222" cy="6997621"/>
          </a:xfrm>
          <a:prstGeom prst="rect">
            <a:avLst/>
          </a:prstGeom>
          <a:noFill/>
          <a:ln>
            <a:noFill/>
          </a:ln>
        </p:spPr>
      </p:pic>
      <p:sp>
        <p:nvSpPr>
          <p:cNvPr id="217" name="Google Shape;217;p7"/>
          <p:cNvSpPr/>
          <p:nvPr/>
        </p:nvSpPr>
        <p:spPr>
          <a:xfrm flipH="1">
            <a:off x="4601817" y="4701210"/>
            <a:ext cx="7590182" cy="2296412"/>
          </a:xfrm>
          <a:prstGeom prst="homePlate">
            <a:avLst>
              <a:gd fmla="val 50000" name="adj"/>
            </a:avLst>
          </a:prstGeom>
          <a:solidFill>
            <a:schemeClr val="dk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8" name="Google Shape;218;p7"/>
          <p:cNvSpPr txBox="1"/>
          <p:nvPr/>
        </p:nvSpPr>
        <p:spPr>
          <a:xfrm>
            <a:off x="5198166" y="3802702"/>
            <a:ext cx="7086599" cy="40934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44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lt1"/>
              </a:solidFill>
              <a:latin typeface="Times New Roman"/>
              <a:ea typeface="Times New Roman"/>
              <a:cs typeface="Times New Roman"/>
              <a:sym typeface="Times New Roman"/>
            </a:endParaRPr>
          </a:p>
          <a:p>
            <a:pPr indent="-457200" lvl="0" marL="457200" marR="0" rtl="0" algn="ctr">
              <a:spcBef>
                <a:spcPts val="0"/>
              </a:spcBef>
              <a:spcAft>
                <a:spcPts val="0"/>
              </a:spcAft>
              <a:buClr>
                <a:schemeClr val="lt1"/>
              </a:buClr>
              <a:buSzPts val="3600"/>
              <a:buFont typeface="Arial"/>
              <a:buChar char="•"/>
            </a:pPr>
            <a:r>
              <a:rPr b="1" lang="en-US" sz="3600">
                <a:solidFill>
                  <a:schemeClr val="lt1"/>
                </a:solidFill>
                <a:latin typeface="Times New Roman"/>
                <a:ea typeface="Times New Roman"/>
                <a:cs typeface="Times New Roman"/>
                <a:sym typeface="Times New Roman"/>
              </a:rPr>
              <a:t>Helps keep all project-related information in one place by providing a centralized hub</a:t>
            </a:r>
            <a:r>
              <a:rPr b="1" lang="en-US" sz="4400">
                <a:solidFill>
                  <a:schemeClr val="lt1"/>
                </a:solidFill>
                <a:latin typeface="Times New Roman"/>
                <a:ea typeface="Times New Roman"/>
                <a:cs typeface="Times New Roman"/>
                <a:sym typeface="Times New Roman"/>
              </a:rPr>
              <a:t>.</a:t>
            </a:r>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Times New Roman"/>
              <a:ea typeface="Times New Roman"/>
              <a:cs typeface="Times New Roman"/>
              <a:sym typeface="Times New Roman"/>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Times New Roman"/>
              <a:ea typeface="Times New Roman"/>
              <a:cs typeface="Times New Roman"/>
              <a:sym typeface="Times New Roman"/>
            </a:endParaRPr>
          </a:p>
          <a:p>
            <a:pPr indent="-171450" lvl="0" marL="285750" marR="0" rtl="0" algn="l">
              <a:spcBef>
                <a:spcPts val="0"/>
              </a:spcBef>
              <a:spcAft>
                <a:spcPts val="0"/>
              </a:spcAft>
              <a:buClr>
                <a:schemeClr val="lt1"/>
              </a:buClr>
              <a:buSzPts val="1800"/>
              <a:buFont typeface="Arial"/>
              <a:buNone/>
            </a:pPr>
            <a:r>
              <a:t/>
            </a:r>
            <a:endParaRPr sz="1800">
              <a:solidFill>
                <a:schemeClr val="lt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500"/>
                                        <p:tgtEl>
                                          <p:spTgt spid="2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8"/>
          <p:cNvPicPr preferRelativeResize="0"/>
          <p:nvPr/>
        </p:nvPicPr>
        <p:blipFill rotWithShape="1">
          <a:blip r:embed="rId3">
            <a:alphaModFix/>
          </a:blip>
          <a:srcRect b="1371" l="0" r="0" t="0"/>
          <a:stretch/>
        </p:blipFill>
        <p:spPr>
          <a:xfrm>
            <a:off x="71120" y="0"/>
            <a:ext cx="11706776" cy="5619750"/>
          </a:xfrm>
          <a:prstGeom prst="rect">
            <a:avLst/>
          </a:prstGeom>
          <a:noFill/>
          <a:ln>
            <a:noFill/>
          </a:ln>
        </p:spPr>
      </p:pic>
      <p:sp>
        <p:nvSpPr>
          <p:cNvPr id="224" name="Google Shape;224;p8"/>
          <p:cNvSpPr txBox="1"/>
          <p:nvPr/>
        </p:nvSpPr>
        <p:spPr>
          <a:xfrm>
            <a:off x="71120" y="4980563"/>
            <a:ext cx="12192000" cy="1877437"/>
          </a:xfrm>
          <a:prstGeom prst="rect">
            <a:avLst/>
          </a:prstGeom>
          <a:solidFill>
            <a:schemeClr val="lt1">
              <a:alpha val="71764"/>
            </a:schemeClr>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4000">
                <a:solidFill>
                  <a:schemeClr val="dk1"/>
                </a:solidFill>
                <a:latin typeface="Times New Roman"/>
                <a:ea typeface="Times New Roman"/>
                <a:cs typeface="Times New Roman"/>
                <a:sym typeface="Times New Roman"/>
              </a:rPr>
              <a:t>Accommodates different types of projects and workflows by providing a customizable work environment.</a:t>
            </a:r>
            <a:endParaRPr/>
          </a:p>
          <a:p>
            <a:pPr indent="0" lvl="0" marL="0" marR="0" rtl="0" algn="ctr">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0" st="0"/>
                                            </p:txEl>
                                          </p:spTgt>
                                        </p:tgtEl>
                                        <p:attrNameLst>
                                          <p:attrName>style.visibility</p:attrName>
                                        </p:attrNameLst>
                                      </p:cBhvr>
                                      <p:to>
                                        <p:strVal val="visible"/>
                                      </p:to>
                                    </p:set>
                                    <p:animEffect filter="fade" transition="in">
                                      <p:cBhvr>
                                        <p:cTn dur="500"/>
                                        <p:tgtEl>
                                          <p:spTgt spid="2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1" st="1"/>
                                            </p:txEl>
                                          </p:spTgt>
                                        </p:tgtEl>
                                        <p:attrNameLst>
                                          <p:attrName>style.visibility</p:attrName>
                                        </p:attrNameLst>
                                      </p:cBhvr>
                                      <p:to>
                                        <p:strVal val="visible"/>
                                      </p:to>
                                    </p:set>
                                    <p:animEffect filter="fade" transition="in">
                                      <p:cBhvr>
                                        <p:cTn dur="500"/>
                                        <p:tgtEl>
                                          <p:spTgt spid="2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2" st="2"/>
                                            </p:txEl>
                                          </p:spTgt>
                                        </p:tgtEl>
                                        <p:attrNameLst>
                                          <p:attrName>style.visibility</p:attrName>
                                        </p:attrNameLst>
                                      </p:cBhvr>
                                      <p:to>
                                        <p:strVal val="visible"/>
                                      </p:to>
                                    </p:set>
                                    <p:animEffect filter="fade" transition="in">
                                      <p:cBhvr>
                                        <p:cTn dur="500"/>
                                        <p:tgtEl>
                                          <p:spTgt spid="22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9"/>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0" name="Google Shape;230;p9"/>
          <p:cNvSpPr/>
          <p:nvPr/>
        </p:nvSpPr>
        <p:spPr>
          <a:xfrm>
            <a:off x="-1" y="0"/>
            <a:ext cx="4455673" cy="6858000"/>
          </a:xfrm>
          <a:custGeom>
            <a:rect b="b" l="l" r="r" t="t"/>
            <a:pathLst>
              <a:path extrusionOk="0" h="6858000" w="4455673">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solidFill>
            <a:schemeClr val="dk1"/>
          </a:solidFill>
          <a:ln cap="flat" cmpd="sng" w="9525">
            <a:solidFill>
              <a:srgbClr val="D5D5D5"/>
            </a:solidFill>
            <a:prstDash val="solid"/>
            <a:miter lim="800000"/>
            <a:headEnd len="sm" w="sm" type="none"/>
            <a:tailEnd len="sm" w="sm" type="none"/>
          </a:ln>
          <a:effectLst>
            <a:outerShdw blurRad="50800" rotWithShape="0" algn="l" dist="38100">
              <a:schemeClr val="dk1">
                <a:alpha val="29803"/>
              </a:scheme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1" name="Google Shape;231;p9"/>
          <p:cNvSpPr/>
          <p:nvPr/>
        </p:nvSpPr>
        <p:spPr>
          <a:xfrm>
            <a:off x="0" y="0"/>
            <a:ext cx="4446529" cy="6858000"/>
          </a:xfrm>
          <a:custGeom>
            <a:rect b="b" l="l" r="r" t="t"/>
            <a:pathLst>
              <a:path extrusionOk="0" h="6858000" w="4446529">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FFFFFF"/>
              </a:solidFill>
              <a:latin typeface="Calibri"/>
              <a:ea typeface="Calibri"/>
              <a:cs typeface="Calibri"/>
              <a:sym typeface="Calibri"/>
            </a:endParaRPr>
          </a:p>
        </p:txBody>
      </p:sp>
      <p:pic>
        <p:nvPicPr>
          <p:cNvPr id="232" name="Google Shape;232;p9"/>
          <p:cNvPicPr preferRelativeResize="0"/>
          <p:nvPr/>
        </p:nvPicPr>
        <p:blipFill rotWithShape="1">
          <a:blip r:embed="rId3">
            <a:alphaModFix/>
          </a:blip>
          <a:srcRect b="0" l="9306" r="0" t="0"/>
          <a:stretch/>
        </p:blipFill>
        <p:spPr>
          <a:xfrm>
            <a:off x="2509520" y="0"/>
            <a:ext cx="9710607" cy="6857990"/>
          </a:xfrm>
          <a:custGeom>
            <a:rect b="b" l="l" r="r" t="t"/>
            <a:pathLst>
              <a:path extrusionOk="0" h="6858000" w="8949307">
                <a:moveTo>
                  <a:pt x="0" y="0"/>
                </a:moveTo>
                <a:lnTo>
                  <a:pt x="8949307" y="0"/>
                </a:lnTo>
                <a:lnTo>
                  <a:pt x="8949307" y="6858000"/>
                </a:lnTo>
                <a:lnTo>
                  <a:pt x="0" y="6858000"/>
                </a:lnTo>
                <a:lnTo>
                  <a:pt x="62983" y="6788730"/>
                </a:lnTo>
                <a:cubicBezTo>
                  <a:pt x="773509" y="5928900"/>
                  <a:pt x="1212979" y="4741056"/>
                  <a:pt x="1212979" y="3429000"/>
                </a:cubicBezTo>
                <a:cubicBezTo>
                  <a:pt x="1212979" y="2116944"/>
                  <a:pt x="773509" y="929100"/>
                  <a:pt x="62983" y="69271"/>
                </a:cubicBezTo>
                <a:close/>
              </a:path>
            </a:pathLst>
          </a:custGeom>
          <a:noFill/>
          <a:ln>
            <a:noFill/>
          </a:ln>
        </p:spPr>
      </p:pic>
      <p:sp>
        <p:nvSpPr>
          <p:cNvPr id="233" name="Google Shape;233;p9"/>
          <p:cNvSpPr/>
          <p:nvPr/>
        </p:nvSpPr>
        <p:spPr>
          <a:xfrm rot="5400000">
            <a:off x="662559" y="605790"/>
            <a:ext cx="73152" cy="54864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34" name="Google Shape;234;p9"/>
          <p:cNvSpPr/>
          <p:nvPr/>
        </p:nvSpPr>
        <p:spPr>
          <a:xfrm>
            <a:off x="428244" y="2443480"/>
            <a:ext cx="3337560" cy="18288"/>
          </a:xfrm>
          <a:prstGeom prst="rect">
            <a:avLst/>
          </a:prstGeom>
          <a:solidFill>
            <a:srgbClr val="D5D5D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35" name="Google Shape;235;p9"/>
          <p:cNvSpPr txBox="1"/>
          <p:nvPr/>
        </p:nvSpPr>
        <p:spPr>
          <a:xfrm>
            <a:off x="0" y="1480485"/>
            <a:ext cx="3809516" cy="3879927"/>
          </a:xfrm>
          <a:prstGeom prst="rect">
            <a:avLst/>
          </a:prstGeom>
          <a:noFill/>
          <a:ln>
            <a:noFill/>
          </a:ln>
        </p:spPr>
        <p:txBody>
          <a:bodyPr anchorCtr="0" anchor="t" bIns="45700" lIns="91425" spcFirstLastPara="1" rIns="91425" wrap="square" tIns="45700">
            <a:normAutofit/>
          </a:bodyPr>
          <a:lstStyle/>
          <a:p>
            <a:pPr indent="-228600" lvl="0" marL="285750" marR="0" rtl="0" algn="l">
              <a:lnSpc>
                <a:spcPct val="90000"/>
              </a:lnSpc>
              <a:spcBef>
                <a:spcPts val="0"/>
              </a:spcBef>
              <a:spcAft>
                <a:spcPts val="0"/>
              </a:spcAft>
              <a:buClr>
                <a:schemeClr val="lt1"/>
              </a:buClr>
              <a:buSzPts val="3600"/>
              <a:buFont typeface="Arial"/>
              <a:buChar char="•"/>
            </a:pPr>
            <a:r>
              <a:rPr lang="en-US" sz="3600">
                <a:solidFill>
                  <a:schemeClr val="lt1"/>
                </a:solidFill>
                <a:latin typeface="Calibri"/>
                <a:ea typeface="Calibri"/>
                <a:cs typeface="Calibri"/>
                <a:sym typeface="Calibri"/>
              </a:rPr>
              <a:t>Increase collaboration between team members using built-in communication tools.</a:t>
            </a:r>
            <a:endParaRPr/>
          </a:p>
          <a:p>
            <a:pPr indent="107950" lvl="0" marL="0" marR="0" rtl="0" algn="l">
              <a:lnSpc>
                <a:spcPct val="90000"/>
              </a:lnSpc>
              <a:spcBef>
                <a:spcPts val="600"/>
              </a:spcBef>
              <a:spcAft>
                <a:spcPts val="0"/>
              </a:spcAft>
              <a:buClr>
                <a:schemeClr val="lt1"/>
              </a:buClr>
              <a:buSzPts val="1700"/>
              <a:buFont typeface="Arial"/>
              <a:buNone/>
            </a:pPr>
            <a:r>
              <a:t/>
            </a:r>
            <a:endParaRPr sz="1700">
              <a:solidFill>
                <a:schemeClr val="lt1"/>
              </a:solidFill>
              <a:latin typeface="Calibri"/>
              <a:ea typeface="Calibri"/>
              <a:cs typeface="Calibri"/>
              <a:sym typeface="Calibri"/>
            </a:endParaRPr>
          </a:p>
          <a:p>
            <a:pPr indent="107950" lvl="0" marL="0" marR="0" rtl="0" algn="l">
              <a:lnSpc>
                <a:spcPct val="90000"/>
              </a:lnSpc>
              <a:spcBef>
                <a:spcPts val="600"/>
              </a:spcBef>
              <a:spcAft>
                <a:spcPts val="0"/>
              </a:spcAft>
              <a:buClr>
                <a:schemeClr val="lt1"/>
              </a:buClr>
              <a:buSzPts val="1700"/>
              <a:buFont typeface="Arial"/>
              <a:buNone/>
            </a:pPr>
            <a:r>
              <a:t/>
            </a:r>
            <a:endParaRPr sz="17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0" st="0"/>
                                            </p:txEl>
                                          </p:spTgt>
                                        </p:tgtEl>
                                        <p:attrNameLst>
                                          <p:attrName>style.visibility</p:attrName>
                                        </p:attrNameLst>
                                      </p:cBhvr>
                                      <p:to>
                                        <p:strVal val="visible"/>
                                      </p:to>
                                    </p:set>
                                    <p:animEffect filter="fade" transition="in">
                                      <p:cBhvr>
                                        <p:cTn dur="500"/>
                                        <p:tgtEl>
                                          <p:spTgt spid="23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1" st="1"/>
                                            </p:txEl>
                                          </p:spTgt>
                                        </p:tgtEl>
                                        <p:attrNameLst>
                                          <p:attrName>style.visibility</p:attrName>
                                        </p:attrNameLst>
                                      </p:cBhvr>
                                      <p:to>
                                        <p:strVal val="visible"/>
                                      </p:to>
                                    </p:set>
                                    <p:animEffect filter="fade" transition="in">
                                      <p:cBhvr>
                                        <p:cTn dur="500"/>
                                        <p:tgtEl>
                                          <p:spTgt spid="23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xEl>
                                              <p:pRg end="2" st="2"/>
                                            </p:txEl>
                                          </p:spTgt>
                                        </p:tgtEl>
                                        <p:attrNameLst>
                                          <p:attrName>style.visibility</p:attrName>
                                        </p:attrNameLst>
                                      </p:cBhvr>
                                      <p:to>
                                        <p:strVal val="visible"/>
                                      </p:to>
                                    </p:set>
                                    <p:animEffect filter="fade" transition="in">
                                      <p:cBhvr>
                                        <p:cTn dur="500"/>
                                        <p:tgtEl>
                                          <p:spTgt spid="23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1_Office Theme">
  <a:themeElements>
    <a:clrScheme name="Office Them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2023-11-27T12:50:50Z</dcterms:created>
  <dc:creator>Kashmala Saghar</dc:creator>
</cp:coreProperties>
</file>